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3" r:id="rId6"/>
    <p:sldId id="262" r:id="rId7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49887-1873-4F77-9B0B-5A22ED61736A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859B8-E22B-4B07-8297-B6858420715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859B8-E22B-4B07-8297-B6858420715E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 un software de ofimática diseñado para realizar presentación de diapositivas. Fue creado a mediados de los años 80 y vendido en 1987 a Bill Gates, convirtiéndose en un producto estrella de la compañía Microsoft.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859B8-E22B-4B07-8297-B6858420715E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F505E4-3F66-4742-A158-D0178FEE38C6}" type="datetimeFigureOut">
              <a:rPr lang="es-ES" smtClean="0"/>
              <a:pPr/>
              <a:t>20/04/2023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B109277-9488-4572-81E8-67D2F0459E9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>
          <a:xfrm>
            <a:off x="214282" y="285734"/>
            <a:ext cx="8572560" cy="1500199"/>
          </a:xfrm>
        </p:spPr>
        <p:txBody>
          <a:bodyPr>
            <a:noAutofit/>
          </a:bodyPr>
          <a:lstStyle/>
          <a:p>
            <a:r>
              <a:rPr lang="es-E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PRACTICO </a:t>
            </a:r>
            <a:r>
              <a:rPr lang="es-E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Nº4</a:t>
            </a:r>
            <a:endParaRPr lang="es-ES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-227551" y="211008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85720" y="2071684"/>
            <a:ext cx="8215370" cy="2743216"/>
          </a:xfrm>
        </p:spPr>
        <p:txBody>
          <a:bodyPr>
            <a:normAutofit fontScale="85000" lnSpcReduction="20000"/>
          </a:bodyPr>
          <a:lstStyle/>
          <a:p>
            <a:r>
              <a:rPr lang="es-ES" sz="4300" u="sng" dirty="0" smtClean="0">
                <a:solidFill>
                  <a:schemeClr val="accent1">
                    <a:lumMod val="75000"/>
                  </a:schemeClr>
                </a:solidFill>
              </a:rPr>
              <a:t>LABORATORIO DE INFORMATICA</a:t>
            </a:r>
          </a:p>
          <a:p>
            <a:r>
              <a:rPr lang="es-ES" sz="3200" u="sng" dirty="0" smtClean="0">
                <a:solidFill>
                  <a:schemeClr val="accent3">
                    <a:lumMod val="50000"/>
                  </a:schemeClr>
                </a:solidFill>
              </a:rPr>
              <a:t>POWER POINT</a:t>
            </a:r>
          </a:p>
          <a:p>
            <a:r>
              <a:rPr lang="es-ES" sz="2900" dirty="0" smtClean="0">
                <a:solidFill>
                  <a:schemeClr val="accent5">
                    <a:lumMod val="50000"/>
                  </a:schemeClr>
                </a:solidFill>
              </a:rPr>
              <a:t>Martina Canosa </a:t>
            </a:r>
          </a:p>
          <a:p>
            <a:r>
              <a:rPr lang="es-ES" sz="2900" dirty="0" smtClean="0">
                <a:solidFill>
                  <a:schemeClr val="accent5">
                    <a:lumMod val="50000"/>
                  </a:schemeClr>
                </a:solidFill>
              </a:rPr>
              <a:t>“1a“Mineria 2023</a:t>
            </a:r>
          </a:p>
          <a:p>
            <a:r>
              <a:rPr lang="es-ES" sz="2900" dirty="0" smtClean="0">
                <a:solidFill>
                  <a:schemeClr val="accent5">
                    <a:lumMod val="50000"/>
                  </a:schemeClr>
                </a:solidFill>
              </a:rPr>
              <a:t>profe: Andrea </a:t>
            </a:r>
            <a:r>
              <a:rPr lang="es-ES" sz="2900" dirty="0" err="1" smtClean="0">
                <a:solidFill>
                  <a:schemeClr val="accent5">
                    <a:lumMod val="50000"/>
                  </a:schemeClr>
                </a:solidFill>
              </a:rPr>
              <a:t>Gomez</a:t>
            </a:r>
            <a:endParaRPr lang="es-ES" sz="29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s-ES" sz="29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9218" name="Picture 2" descr="D:\Users\Secundaria\Videos\gif animado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14626"/>
            <a:ext cx="2357422" cy="150019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14296"/>
            <a:ext cx="8534400" cy="56921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4000" dirty="0" smtClean="0">
                <a:solidFill>
                  <a:schemeClr val="tx1"/>
                </a:solidFill>
              </a:rPr>
              <a:t>PREGUNTAS </a:t>
            </a:r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142990"/>
            <a:ext cx="835824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00034" y="142858"/>
            <a:ext cx="8358246" cy="57150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RESPUESTAS</a:t>
            </a:r>
            <a:endParaRPr lang="es-ES" sz="3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D:\Users\Secundaria\Downloads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786064"/>
            <a:ext cx="3857652" cy="2071702"/>
          </a:xfrm>
          <a:prstGeom prst="rect">
            <a:avLst/>
          </a:prstGeom>
          <a:noFill/>
        </p:spPr>
      </p:pic>
      <p:sp>
        <p:nvSpPr>
          <p:cNvPr id="6" name="5 Rayo"/>
          <p:cNvSpPr/>
          <p:nvPr/>
        </p:nvSpPr>
        <p:spPr>
          <a:xfrm>
            <a:off x="3786182" y="1357304"/>
            <a:ext cx="1500198" cy="78581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Flecha en U"/>
          <p:cNvSpPr/>
          <p:nvPr/>
        </p:nvSpPr>
        <p:spPr>
          <a:xfrm>
            <a:off x="1000100" y="2285998"/>
            <a:ext cx="1500198" cy="35719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7" name="Picture 3" descr="D:\Users\Secundaria\Videos\descarg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214428"/>
            <a:ext cx="2571760" cy="1143008"/>
          </a:xfrm>
          <a:prstGeom prst="rect">
            <a:avLst/>
          </a:prstGeom>
          <a:noFill/>
        </p:spPr>
      </p:pic>
      <p:pic>
        <p:nvPicPr>
          <p:cNvPr id="1029" name="Picture 5" descr="D:\Users\Secundaria\Videos\gif animados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715140" y="2643188"/>
            <a:ext cx="2095500" cy="2095500"/>
          </a:xfrm>
          <a:prstGeom prst="rect">
            <a:avLst/>
          </a:prstGeom>
          <a:noFill/>
        </p:spPr>
      </p:pic>
      <p:sp>
        <p:nvSpPr>
          <p:cNvPr id="13" name="12 Rectángulo"/>
          <p:cNvSpPr/>
          <p:nvPr/>
        </p:nvSpPr>
        <p:spPr>
          <a:xfrm>
            <a:off x="285720" y="1214429"/>
            <a:ext cx="37862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 un software de ofimática diseñado para realizar presentación de diapositivas</a:t>
            </a:r>
            <a:r>
              <a:rPr lang="es-ES" dirty="0" smtClean="0"/>
              <a:t>..</a:t>
            </a:r>
            <a:endParaRPr lang="es-E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142858"/>
            <a:ext cx="8534400" cy="56921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3600" dirty="0" smtClean="0">
                <a:solidFill>
                  <a:schemeClr val="accent5">
                    <a:lumMod val="50000"/>
                  </a:schemeClr>
                </a:solidFill>
              </a:rPr>
              <a:t>Elementos y sus funciones   </a:t>
            </a:r>
            <a:endParaRPr lang="es-ES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2844" y="1071552"/>
            <a:ext cx="8858312" cy="492922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C -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DICEÑO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s-ES" sz="1500" dirty="0" smtClean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es-ES" sz="1500" dirty="0" smtClean="0"/>
              <a:t>l aspecto visual que se le otorga a cada una de las hojas dentro de una </a:t>
            </a:r>
            <a:r>
              <a:rPr lang="es-ES" sz="1500" dirty="0" err="1" smtClean="0"/>
              <a:t>precentasion</a:t>
            </a:r>
            <a:r>
              <a:rPr lang="es-ES" sz="1500" dirty="0" smtClean="0"/>
              <a:t> de </a:t>
            </a:r>
            <a:r>
              <a:rPr lang="es-ES" sz="1500" dirty="0" err="1" smtClean="0"/>
              <a:t>power</a:t>
            </a:r>
            <a:r>
              <a:rPr lang="es-ES" sz="1500" dirty="0" smtClean="0"/>
              <a:t> </a:t>
            </a:r>
            <a:r>
              <a:rPr lang="es-ES" sz="1500" dirty="0" err="1" smtClean="0"/>
              <a:t>point</a:t>
            </a:r>
            <a:r>
              <a:rPr lang="es-ES" sz="1500" dirty="0" smtClean="0"/>
              <a:t>. </a:t>
            </a:r>
            <a:endParaRPr lang="es-E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TRANSICIONES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s-ES" sz="1500" dirty="0" smtClean="0">
                <a:solidFill>
                  <a:schemeClr val="accent5">
                    <a:lumMod val="75000"/>
                  </a:schemeClr>
                </a:solidFill>
              </a:rPr>
              <a:t>U</a:t>
            </a:r>
            <a:r>
              <a:rPr lang="es-ES" sz="1500" dirty="0" smtClean="0"/>
              <a:t>n efecto especial que usa para indicar la </a:t>
            </a:r>
            <a:r>
              <a:rPr lang="es-ES" sz="1500" dirty="0" err="1" smtClean="0"/>
              <a:t>aparision</a:t>
            </a:r>
            <a:r>
              <a:rPr lang="es-ES" sz="1500" dirty="0" smtClean="0"/>
              <a:t> de una diapositiva durante una </a:t>
            </a:r>
            <a:r>
              <a:rPr lang="es-ES" sz="1500" dirty="0" err="1" smtClean="0"/>
              <a:t>precentacion</a:t>
            </a:r>
            <a:r>
              <a:rPr lang="es-ES" sz="1500" dirty="0" smtClean="0"/>
              <a:t> con </a:t>
            </a:r>
            <a:r>
              <a:rPr lang="es-ES" sz="1500" dirty="0" err="1" smtClean="0"/>
              <a:t>dispocitivas</a:t>
            </a:r>
            <a:r>
              <a:rPr lang="es-ES" sz="1500" dirty="0" smtClean="0"/>
              <a:t> </a:t>
            </a:r>
            <a:endParaRPr lang="es-ES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ANIMACIONES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s-ES" sz="1500" dirty="0" smtClean="0"/>
              <a:t>Un efecto especial que se aplica a un solo elemento de una diapositiva.</a:t>
            </a:r>
          </a:p>
          <a:p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PRESENTACION DE DIAPOSITIVAS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s-ES" sz="1500" dirty="0" smtClean="0"/>
              <a:t>Forma de ofrecer </a:t>
            </a:r>
            <a:r>
              <a:rPr lang="es-ES" sz="1500" dirty="0" err="1" smtClean="0"/>
              <a:t>informacion</a:t>
            </a:r>
            <a:r>
              <a:rPr lang="es-ES" sz="1500" dirty="0" smtClean="0"/>
              <a:t>.</a:t>
            </a:r>
            <a:endParaRPr lang="es-ES" sz="25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VISTAS</a:t>
            </a:r>
            <a:r>
              <a:rPr lang="es-ES" sz="25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s-ES" sz="1500" dirty="0" smtClean="0"/>
              <a:t>La </a:t>
            </a:r>
            <a:r>
              <a:rPr lang="es-ES" sz="1500" dirty="0" err="1" smtClean="0"/>
              <a:t>vision</a:t>
            </a:r>
            <a:r>
              <a:rPr lang="es-ES" sz="1500" dirty="0" smtClean="0"/>
              <a:t> normal se presenta cuando la luz enfocada directamente sobre la </a:t>
            </a:r>
            <a:r>
              <a:rPr lang="es-ES" sz="1500" dirty="0" err="1" smtClean="0"/>
              <a:t>retinay</a:t>
            </a:r>
            <a:r>
              <a:rPr lang="es-ES" sz="1500" dirty="0" smtClean="0"/>
              <a:t> no al frente ni detrás de ella </a:t>
            </a:r>
          </a:p>
          <a:p>
            <a:pPr>
              <a:buNone/>
            </a:pPr>
            <a:r>
              <a:rPr lang="es-ES" sz="25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REVISAR: </a:t>
            </a:r>
            <a:r>
              <a:rPr lang="es-ES" sz="1400" dirty="0" smtClean="0">
                <a:solidFill>
                  <a:schemeClr val="accent5">
                    <a:lumMod val="50000"/>
                  </a:schemeClr>
                </a:solidFill>
              </a:rPr>
              <a:t>C</a:t>
            </a:r>
            <a:r>
              <a:rPr lang="es-ES" sz="1400" dirty="0" smtClean="0"/>
              <a:t>omprueba </a:t>
            </a:r>
            <a:r>
              <a:rPr lang="es-ES" sz="1400" dirty="0" err="1" smtClean="0"/>
              <a:t>automaticamente</a:t>
            </a:r>
            <a:r>
              <a:rPr lang="es-ES" sz="1400" dirty="0" smtClean="0"/>
              <a:t>  la </a:t>
            </a:r>
            <a:r>
              <a:rPr lang="es-ES" sz="1400" dirty="0" err="1" smtClean="0"/>
              <a:t>ortogtrafia</a:t>
            </a:r>
            <a:r>
              <a:rPr lang="es-ES" sz="1400" dirty="0" smtClean="0"/>
              <a:t> y la </a:t>
            </a:r>
            <a:r>
              <a:rPr lang="es-ES" sz="1400" dirty="0" err="1" smtClean="0"/>
              <a:t>dramatica</a:t>
            </a:r>
            <a:r>
              <a:rPr lang="es-ES" sz="1400" dirty="0" smtClean="0"/>
              <a:t> </a:t>
            </a:r>
            <a:r>
              <a:rPr lang="es-ES" sz="1400" dirty="0" err="1" smtClean="0"/>
              <a:t>basica</a:t>
            </a:r>
            <a:r>
              <a:rPr lang="es-ES" sz="1400" dirty="0" smtClean="0"/>
              <a:t> para ayudarle a evitar errores y faltas </a:t>
            </a: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endParaRPr lang="es-ES" sz="1400" dirty="0" smtClean="0"/>
          </a:p>
          <a:p>
            <a:pPr>
              <a:buNone/>
            </a:pPr>
            <a:r>
              <a:rPr lang="es-ES" sz="1300" dirty="0" smtClean="0">
                <a:solidFill>
                  <a:schemeClr val="accent2">
                    <a:lumMod val="50000"/>
                  </a:schemeClr>
                </a:solidFill>
              </a:rPr>
              <a:t>https://support.microsoft.com/es-es/office/-d%C3%B3nde-se-encuentran-los-men%C3%BAs-y-las-barras-de-herramientas-e25451c0-8a1f-428c-afb4-d91e98807bd4</a:t>
            </a:r>
            <a:endParaRPr lang="es-ES" sz="13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s-ES" sz="25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s-ES" sz="1500" dirty="0"/>
          </a:p>
        </p:txBody>
      </p:sp>
      <p:pic>
        <p:nvPicPr>
          <p:cNvPr id="6" name="5 Imagen" descr="gif animados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3929072"/>
            <a:ext cx="1500198" cy="121442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41042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D- </a:t>
            </a:r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Normal: </a:t>
            </a:r>
            <a:r>
              <a:rPr lang="es-ES" sz="1800" dirty="0" smtClean="0"/>
              <a:t>Es la vista de </a:t>
            </a:r>
            <a:r>
              <a:rPr lang="es-ES" sz="1800" dirty="0" err="1" smtClean="0"/>
              <a:t>edicion</a:t>
            </a:r>
            <a:r>
              <a:rPr lang="es-ES" sz="1800" dirty="0" smtClean="0"/>
              <a:t> principal, donde escribe y diseña las </a:t>
            </a:r>
            <a:r>
              <a:rPr lang="es-ES" sz="1800" dirty="0" err="1" smtClean="0"/>
              <a:t>precentaciones</a:t>
            </a:r>
            <a:r>
              <a:rPr lang="es-ES" sz="1800" dirty="0" smtClean="0"/>
              <a:t> </a:t>
            </a:r>
            <a:endParaRPr lang="es-ES" sz="18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Clasificador de diapositivas: </a:t>
            </a:r>
            <a:r>
              <a:rPr lang="es-ES" sz="1800" dirty="0" smtClean="0"/>
              <a:t>Le ofrece una vista de las diapositivas de forma miniatura.</a:t>
            </a:r>
            <a:endParaRPr lang="es-ES" sz="25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P</a:t>
            </a:r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agina de notas: </a:t>
            </a:r>
            <a:r>
              <a:rPr lang="es-ES" sz="1800" dirty="0" smtClean="0"/>
              <a:t>Incluyen las notas y todas las diapositivas de la </a:t>
            </a:r>
            <a:r>
              <a:rPr lang="es-ES" sz="1800" dirty="0" err="1" smtClean="0"/>
              <a:t>presentacion</a:t>
            </a:r>
            <a:r>
              <a:rPr lang="es-ES" sz="1800" dirty="0" smtClean="0"/>
              <a:t> </a:t>
            </a:r>
          </a:p>
          <a:p>
            <a:r>
              <a:rPr lang="es-ES" sz="2500" dirty="0" err="1" smtClean="0">
                <a:solidFill>
                  <a:schemeClr val="accent4">
                    <a:lumMod val="50000"/>
                  </a:schemeClr>
                </a:solidFill>
              </a:rPr>
              <a:t>Presentacion</a:t>
            </a:r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con diapositivas: </a:t>
            </a:r>
            <a:r>
              <a:rPr lang="es-ES" sz="1800" dirty="0" smtClean="0"/>
              <a:t>Para transmitir un mensaje o una historia, se desglosa en diapositivas.</a:t>
            </a:r>
            <a:endParaRPr lang="es-ES" sz="2500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es-ES" sz="2500" dirty="0" smtClean="0">
                <a:solidFill>
                  <a:schemeClr val="accent4">
                    <a:lumMod val="50000"/>
                  </a:schemeClr>
                </a:solidFill>
              </a:rPr>
              <a:t>Moderador: </a:t>
            </a:r>
            <a:r>
              <a:rPr lang="es-ES" sz="1800" dirty="0" smtClean="0"/>
              <a:t>Muestra la diapositiva actual; para ayudarle a centrarse mientras presenta y se conecta con el publico.</a:t>
            </a:r>
          </a:p>
          <a:p>
            <a:r>
              <a:rPr lang="es-ES" sz="1500" dirty="0" smtClean="0">
                <a:solidFill>
                  <a:schemeClr val="accent2">
                    <a:lumMod val="50000"/>
                  </a:schemeClr>
                </a:solidFill>
              </a:rPr>
              <a:t>https://support.microsoft.com/es-es/office/-d%C3%B3nde-se-encuentran-los-men%C3%BAs-y-las-barras-de-herramientas-e25451c0-8a1f-428c-afb4-d91e98807bd4</a:t>
            </a:r>
            <a:endParaRPr lang="es-ES" sz="15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68903" y="0"/>
            <a:ext cx="677493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TIPOS DE VISTAS 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IMÁGENES DE LAS RESPÙESTAS 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C-                                                    D-</a:t>
            </a:r>
            <a:endParaRPr lang="es-ES" dirty="0"/>
          </a:p>
        </p:txBody>
      </p:sp>
      <p:pic>
        <p:nvPicPr>
          <p:cNvPr id="1029" name="Picture 5" descr="D:\Users\Secundaria\Downloads\partes-de-powerpoint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6"/>
            <a:ext cx="4500594" cy="2928958"/>
          </a:xfrm>
          <a:prstGeom prst="rect">
            <a:avLst/>
          </a:prstGeom>
          <a:noFill/>
        </p:spPr>
      </p:pic>
      <p:pic>
        <p:nvPicPr>
          <p:cNvPr id="1030" name="Picture 6" descr="D:\Users\Secundaria\Downloads\descarga (3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142990"/>
            <a:ext cx="3571900" cy="271464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284</Words>
  <Application>Microsoft Office PowerPoint</Application>
  <PresentationFormat>Presentación en pantalla (16:9)</PresentationFormat>
  <Paragraphs>55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Civil</vt:lpstr>
      <vt:lpstr>PRACTICO Nº4</vt:lpstr>
      <vt:lpstr>PREGUNTAS </vt:lpstr>
      <vt:lpstr>RESPUESTAS</vt:lpstr>
      <vt:lpstr>Elementos y sus funciones   </vt:lpstr>
      <vt:lpstr> </vt:lpstr>
      <vt:lpstr>IMÁGENES DE LAS RESPÙESTAS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Secundaria</dc:creator>
  <cp:lastModifiedBy>Secundaria</cp:lastModifiedBy>
  <cp:revision>30</cp:revision>
  <dcterms:created xsi:type="dcterms:W3CDTF">2023-04-13T18:17:24Z</dcterms:created>
  <dcterms:modified xsi:type="dcterms:W3CDTF">2023-04-20T18:56:03Z</dcterms:modified>
</cp:coreProperties>
</file>