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sldIdLst>
    <p:sldId id="256" r:id="rId2"/>
    <p:sldId id="296" r:id="rId3"/>
    <p:sldId id="297" r:id="rId4"/>
    <p:sldId id="298" r:id="rId5"/>
    <p:sldId id="299" r:id="rId6"/>
    <p:sldId id="300" r:id="rId7"/>
    <p:sldId id="295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3300"/>
    <a:srgbClr val="C0C0C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71" autoAdjust="0"/>
  </p:normalViewPr>
  <p:slideViewPr>
    <p:cSldViewPr>
      <p:cViewPr varScale="1">
        <p:scale>
          <a:sx n="105" d="100"/>
          <a:sy n="105" d="100"/>
        </p:scale>
        <p:origin x="13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DFCE25D-2ED3-4BE7-805E-9F7D2BB492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417BA8-9E19-47B3-8D9D-0F424E334D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127470-A947-4C70-ADC8-D56797CE8755}" type="datetimeFigureOut">
              <a:rPr lang="es-AR"/>
              <a:pPr>
                <a:defRPr/>
              </a:pPr>
              <a:t>27/4/2023</a:t>
            </a:fld>
            <a:endParaRPr lang="es-AR" dirty="0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07A5A101-DCE6-44D9-A7F5-19642AA581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dirty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AA589828-51C9-4BC1-BFB7-AD83FFABD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AR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768225-4A90-4DEC-82A9-001FA846C3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86056E-B299-4FF2-A3A0-9FA4B5176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1067EE-5080-470A-99B0-76FD85545926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C7EF1EA6-9018-4630-B03B-16354FDDB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46C1D141-480F-4E3B-9D42-2BB759D30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/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DA79B119-AF8B-461D-BCE2-B92B2328AB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3F8EEA5-1DFA-4221-9D71-AC9320F70357}" type="slidenum">
              <a:rPr lang="es-AR" altLang="es-AR" sz="1200"/>
              <a:pPr/>
              <a:t>7</a:t>
            </a:fld>
            <a:endParaRPr lang="es-AR" altLang="es-A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5">
            <a:extLst>
              <a:ext uri="{FF2B5EF4-FFF2-40B4-BE49-F238E27FC236}">
                <a16:creationId xmlns:a16="http://schemas.microsoft.com/office/drawing/2014/main" id="{4E238E4D-A81D-4228-9D8F-C832DD16EED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71">
              <a:extLst>
                <a:ext uri="{FF2B5EF4-FFF2-40B4-BE49-F238E27FC236}">
                  <a16:creationId xmlns:a16="http://schemas.microsoft.com/office/drawing/2014/main" id="{01848BF8-77E5-4043-AB8F-6B340176D0A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447BC358-A6C6-4A55-8982-878F28059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830033F3-6EBF-42EC-8CB6-8D4292723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70416489-6036-4B72-8620-0240DFE10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7A249B47-7982-4363-A484-4E8422134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12" name="Rectangle 7">
                <a:extLst>
                  <a:ext uri="{FF2B5EF4-FFF2-40B4-BE49-F238E27FC236}">
                    <a16:creationId xmlns:a16="http://schemas.microsoft.com/office/drawing/2014/main" id="{7B835651-D9CC-4DD5-9E35-4A79D0D1E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43934FEF-A248-443C-B20C-3DE87AC74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14" name="Rectangle 9">
                <a:extLst>
                  <a:ext uri="{FF2B5EF4-FFF2-40B4-BE49-F238E27FC236}">
                    <a16:creationId xmlns:a16="http://schemas.microsoft.com/office/drawing/2014/main" id="{12BADD4A-DE89-4590-9330-8C3B7EEC8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15" name="Rectangle 10">
                <a:extLst>
                  <a:ext uri="{FF2B5EF4-FFF2-40B4-BE49-F238E27FC236}">
                    <a16:creationId xmlns:a16="http://schemas.microsoft.com/office/drawing/2014/main" id="{B55C2A6D-1691-4F53-9F23-031EA9B11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DE2B185B-DC5D-4FAD-9A1F-93B3FB50E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7479D790-3711-4AC7-BB11-801F6B526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18" name="Rectangle 13">
                <a:extLst>
                  <a:ext uri="{FF2B5EF4-FFF2-40B4-BE49-F238E27FC236}">
                    <a16:creationId xmlns:a16="http://schemas.microsoft.com/office/drawing/2014/main" id="{DD2366BF-4608-4650-9E2F-C333F3B74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91846DF1-2562-4337-96B2-4055E816C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20" name="Rectangle 15">
                <a:extLst>
                  <a:ext uri="{FF2B5EF4-FFF2-40B4-BE49-F238E27FC236}">
                    <a16:creationId xmlns:a16="http://schemas.microsoft.com/office/drawing/2014/main" id="{7F43F395-57F3-4187-BC37-CF604C43B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121A55BC-422E-4CF1-8493-B2968C52F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0D01C8E2-CCE1-473E-930D-F8458AD07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23" name="Rectangle 18">
                <a:extLst>
                  <a:ext uri="{FF2B5EF4-FFF2-40B4-BE49-F238E27FC236}">
                    <a16:creationId xmlns:a16="http://schemas.microsoft.com/office/drawing/2014/main" id="{02957B2D-828B-4017-A328-B457AE498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24" name="Rectangle 19">
                <a:extLst>
                  <a:ext uri="{FF2B5EF4-FFF2-40B4-BE49-F238E27FC236}">
                    <a16:creationId xmlns:a16="http://schemas.microsoft.com/office/drawing/2014/main" id="{7525DE9E-F303-4DEB-B6C0-32EA1C243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25" name="Rectangle 20">
                <a:extLst>
                  <a:ext uri="{FF2B5EF4-FFF2-40B4-BE49-F238E27FC236}">
                    <a16:creationId xmlns:a16="http://schemas.microsoft.com/office/drawing/2014/main" id="{DC56F3C0-C10E-456E-BA77-F17B00332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57CD7F6B-16D8-4CF4-A078-9A1E73862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57774B0B-F278-4932-8A98-68707DBE2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141C92F5-BB5F-4631-8A5F-C5CAA712B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A7D2F483-9EF3-4AFC-8403-A5F1040D6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30" name="Rectangle 25">
                <a:extLst>
                  <a:ext uri="{FF2B5EF4-FFF2-40B4-BE49-F238E27FC236}">
                    <a16:creationId xmlns:a16="http://schemas.microsoft.com/office/drawing/2014/main" id="{88A6D110-E32D-4669-A916-E01C554E4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31" name="Rectangle 26">
                <a:extLst>
                  <a:ext uri="{FF2B5EF4-FFF2-40B4-BE49-F238E27FC236}">
                    <a16:creationId xmlns:a16="http://schemas.microsoft.com/office/drawing/2014/main" id="{464894F0-CE82-4AED-8C9E-077BEC811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32" name="Rectangle 27">
                <a:extLst>
                  <a:ext uri="{FF2B5EF4-FFF2-40B4-BE49-F238E27FC236}">
                    <a16:creationId xmlns:a16="http://schemas.microsoft.com/office/drawing/2014/main" id="{1AD08BD3-208F-47C5-935B-BFE6C372D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33" name="Rectangle 28">
                <a:extLst>
                  <a:ext uri="{FF2B5EF4-FFF2-40B4-BE49-F238E27FC236}">
                    <a16:creationId xmlns:a16="http://schemas.microsoft.com/office/drawing/2014/main" id="{54CE9764-35A6-417E-B94C-4A61F2B0D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34" name="Rectangle 29">
                <a:extLst>
                  <a:ext uri="{FF2B5EF4-FFF2-40B4-BE49-F238E27FC236}">
                    <a16:creationId xmlns:a16="http://schemas.microsoft.com/office/drawing/2014/main" id="{7DC5448F-497E-4713-9C83-68A3074E0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35" name="Rectangle 30">
                <a:extLst>
                  <a:ext uri="{FF2B5EF4-FFF2-40B4-BE49-F238E27FC236}">
                    <a16:creationId xmlns:a16="http://schemas.microsoft.com/office/drawing/2014/main" id="{677CE92F-48D4-432A-AF17-E56A78403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36" name="Rectangle 31">
                <a:extLst>
                  <a:ext uri="{FF2B5EF4-FFF2-40B4-BE49-F238E27FC236}">
                    <a16:creationId xmlns:a16="http://schemas.microsoft.com/office/drawing/2014/main" id="{CEF87268-FDCB-457A-B22D-8F2C07823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37" name="Rectangle 32">
                <a:extLst>
                  <a:ext uri="{FF2B5EF4-FFF2-40B4-BE49-F238E27FC236}">
                    <a16:creationId xmlns:a16="http://schemas.microsoft.com/office/drawing/2014/main" id="{A9D94B23-4183-4BDA-92F3-6EB9F2D35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38" name="Rectangle 33">
                <a:extLst>
                  <a:ext uri="{FF2B5EF4-FFF2-40B4-BE49-F238E27FC236}">
                    <a16:creationId xmlns:a16="http://schemas.microsoft.com/office/drawing/2014/main" id="{F8230CAC-D871-4040-90F3-9DCC90B0A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39" name="Rectangle 34">
                <a:extLst>
                  <a:ext uri="{FF2B5EF4-FFF2-40B4-BE49-F238E27FC236}">
                    <a16:creationId xmlns:a16="http://schemas.microsoft.com/office/drawing/2014/main" id="{C73052F6-A6BE-4D56-B8DD-7B15F0E21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40" name="Rectangle 35">
                <a:extLst>
                  <a:ext uri="{FF2B5EF4-FFF2-40B4-BE49-F238E27FC236}">
                    <a16:creationId xmlns:a16="http://schemas.microsoft.com/office/drawing/2014/main" id="{C1FC3E24-FC5B-4ECA-9D78-D47914333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41" name="Rectangle 36">
                <a:extLst>
                  <a:ext uri="{FF2B5EF4-FFF2-40B4-BE49-F238E27FC236}">
                    <a16:creationId xmlns:a16="http://schemas.microsoft.com/office/drawing/2014/main" id="{C04F53E7-B263-4395-B596-F791B9887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42" name="Rectangle 37">
                <a:extLst>
                  <a:ext uri="{FF2B5EF4-FFF2-40B4-BE49-F238E27FC236}">
                    <a16:creationId xmlns:a16="http://schemas.microsoft.com/office/drawing/2014/main" id="{126154F7-60A3-4926-ABC0-BBE88B54A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43" name="Rectangle 38">
                <a:extLst>
                  <a:ext uri="{FF2B5EF4-FFF2-40B4-BE49-F238E27FC236}">
                    <a16:creationId xmlns:a16="http://schemas.microsoft.com/office/drawing/2014/main" id="{42928C17-C1AA-4FE0-BCF2-9FB1C84AB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44" name="Rectangle 39">
                <a:extLst>
                  <a:ext uri="{FF2B5EF4-FFF2-40B4-BE49-F238E27FC236}">
                    <a16:creationId xmlns:a16="http://schemas.microsoft.com/office/drawing/2014/main" id="{FA402E7A-D328-4C11-87AC-A9F7898B4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45" name="Rectangle 40">
                <a:extLst>
                  <a:ext uri="{FF2B5EF4-FFF2-40B4-BE49-F238E27FC236}">
                    <a16:creationId xmlns:a16="http://schemas.microsoft.com/office/drawing/2014/main" id="{366544E4-19F2-480F-B590-B7A8494FB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A196EFBF-0A8E-4E0F-B83F-D9F5FA400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47" name="Rectangle 42">
                <a:extLst>
                  <a:ext uri="{FF2B5EF4-FFF2-40B4-BE49-F238E27FC236}">
                    <a16:creationId xmlns:a16="http://schemas.microsoft.com/office/drawing/2014/main" id="{60910985-EF03-4272-9471-9A6AC89A1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48" name="Rectangle 43">
                <a:extLst>
                  <a:ext uri="{FF2B5EF4-FFF2-40B4-BE49-F238E27FC236}">
                    <a16:creationId xmlns:a16="http://schemas.microsoft.com/office/drawing/2014/main" id="{861478B5-ECA0-40CD-96A1-90D2D9897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49" name="Rectangle 44">
                <a:extLst>
                  <a:ext uri="{FF2B5EF4-FFF2-40B4-BE49-F238E27FC236}">
                    <a16:creationId xmlns:a16="http://schemas.microsoft.com/office/drawing/2014/main" id="{FA135EDE-5CE5-49F9-8AD2-5C03F6263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50" name="Rectangle 45">
                <a:extLst>
                  <a:ext uri="{FF2B5EF4-FFF2-40B4-BE49-F238E27FC236}">
                    <a16:creationId xmlns:a16="http://schemas.microsoft.com/office/drawing/2014/main" id="{6DADEB91-ECD4-4168-A91A-E87EB8E0D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51" name="Rectangle 46">
                <a:extLst>
                  <a:ext uri="{FF2B5EF4-FFF2-40B4-BE49-F238E27FC236}">
                    <a16:creationId xmlns:a16="http://schemas.microsoft.com/office/drawing/2014/main" id="{704F1F57-C178-40DD-ADC7-89A5033AA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52" name="Rectangle 47">
                <a:extLst>
                  <a:ext uri="{FF2B5EF4-FFF2-40B4-BE49-F238E27FC236}">
                    <a16:creationId xmlns:a16="http://schemas.microsoft.com/office/drawing/2014/main" id="{E5D2D705-9F09-498C-BC6A-C2E316190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53" name="Rectangle 48">
                <a:extLst>
                  <a:ext uri="{FF2B5EF4-FFF2-40B4-BE49-F238E27FC236}">
                    <a16:creationId xmlns:a16="http://schemas.microsoft.com/office/drawing/2014/main" id="{7645C6B9-C675-4522-988D-1B74257DA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54" name="Rectangle 49">
                <a:extLst>
                  <a:ext uri="{FF2B5EF4-FFF2-40B4-BE49-F238E27FC236}">
                    <a16:creationId xmlns:a16="http://schemas.microsoft.com/office/drawing/2014/main" id="{9164AC81-FD85-4417-ACB5-D69F3BB8C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55" name="Rectangle 50">
                <a:extLst>
                  <a:ext uri="{FF2B5EF4-FFF2-40B4-BE49-F238E27FC236}">
                    <a16:creationId xmlns:a16="http://schemas.microsoft.com/office/drawing/2014/main" id="{E855CDEB-D2E9-452E-82C0-4B0AC9DD6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56" name="Rectangle 51">
                <a:extLst>
                  <a:ext uri="{FF2B5EF4-FFF2-40B4-BE49-F238E27FC236}">
                    <a16:creationId xmlns:a16="http://schemas.microsoft.com/office/drawing/2014/main" id="{1A9ED1CE-3B16-4DA0-926B-CB984E76A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57" name="Rectangle 52">
                <a:extLst>
                  <a:ext uri="{FF2B5EF4-FFF2-40B4-BE49-F238E27FC236}">
                    <a16:creationId xmlns:a16="http://schemas.microsoft.com/office/drawing/2014/main" id="{F25082DD-42BE-47E8-86EA-361D24C4E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58" name="Rectangle 53">
                <a:extLst>
                  <a:ext uri="{FF2B5EF4-FFF2-40B4-BE49-F238E27FC236}">
                    <a16:creationId xmlns:a16="http://schemas.microsoft.com/office/drawing/2014/main" id="{03C4F704-E859-45B3-8496-46E3FA388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59" name="Rectangle 54">
                <a:extLst>
                  <a:ext uri="{FF2B5EF4-FFF2-40B4-BE49-F238E27FC236}">
                    <a16:creationId xmlns:a16="http://schemas.microsoft.com/office/drawing/2014/main" id="{800D3726-45B4-4329-AC2D-BC114941B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60" name="Rectangle 55">
                <a:extLst>
                  <a:ext uri="{FF2B5EF4-FFF2-40B4-BE49-F238E27FC236}">
                    <a16:creationId xmlns:a16="http://schemas.microsoft.com/office/drawing/2014/main" id="{B89FD814-4141-4082-B724-9B83692C1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61" name="Rectangle 56">
                <a:extLst>
                  <a:ext uri="{FF2B5EF4-FFF2-40B4-BE49-F238E27FC236}">
                    <a16:creationId xmlns:a16="http://schemas.microsoft.com/office/drawing/2014/main" id="{43266EAA-F584-4CDB-B191-40F3835F7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62" name="Rectangle 57">
                <a:extLst>
                  <a:ext uri="{FF2B5EF4-FFF2-40B4-BE49-F238E27FC236}">
                    <a16:creationId xmlns:a16="http://schemas.microsoft.com/office/drawing/2014/main" id="{52397122-46DF-415E-9F3A-0DDD5F18A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63" name="Rectangle 58">
                <a:extLst>
                  <a:ext uri="{FF2B5EF4-FFF2-40B4-BE49-F238E27FC236}">
                    <a16:creationId xmlns:a16="http://schemas.microsoft.com/office/drawing/2014/main" id="{81BBC0AE-49B7-40E6-A22D-21DCCA55A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64" name="Rectangle 59">
                <a:extLst>
                  <a:ext uri="{FF2B5EF4-FFF2-40B4-BE49-F238E27FC236}">
                    <a16:creationId xmlns:a16="http://schemas.microsoft.com/office/drawing/2014/main" id="{79639435-7F89-4331-A72F-B752D9E47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65" name="Rectangle 60">
                <a:extLst>
                  <a:ext uri="{FF2B5EF4-FFF2-40B4-BE49-F238E27FC236}">
                    <a16:creationId xmlns:a16="http://schemas.microsoft.com/office/drawing/2014/main" id="{701B354E-560F-45C3-8977-4EDA8C0ED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66" name="Rectangle 61">
                <a:extLst>
                  <a:ext uri="{FF2B5EF4-FFF2-40B4-BE49-F238E27FC236}">
                    <a16:creationId xmlns:a16="http://schemas.microsoft.com/office/drawing/2014/main" id="{F7C333F6-ED03-4B04-B339-6B8E334E3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  <p:sp>
            <p:nvSpPr>
              <p:cNvPr id="67" name="Rectangle 62">
                <a:extLst>
                  <a:ext uri="{FF2B5EF4-FFF2-40B4-BE49-F238E27FC236}">
                    <a16:creationId xmlns:a16="http://schemas.microsoft.com/office/drawing/2014/main" id="{445C6D2A-65AF-4B3B-B543-9FEC69FEB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 dirty="0"/>
              </a:p>
            </p:txBody>
          </p:sp>
        </p:grpSp>
        <p:sp>
          <p:nvSpPr>
            <p:cNvPr id="6" name="Rectangle 63">
              <a:extLst>
                <a:ext uri="{FF2B5EF4-FFF2-40B4-BE49-F238E27FC236}">
                  <a16:creationId xmlns:a16="http://schemas.microsoft.com/office/drawing/2014/main" id="{14A1AE02-991F-43E8-BAF2-C6317079B0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7" name="Rectangle 64">
              <a:extLst>
                <a:ext uri="{FF2B5EF4-FFF2-40B4-BE49-F238E27FC236}">
                  <a16:creationId xmlns:a16="http://schemas.microsoft.com/office/drawing/2014/main" id="{F4657E35-5F81-4B6A-AFAF-F879DC9322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</p:grpSp>
      <p:sp>
        <p:nvSpPr>
          <p:cNvPr id="68" name="Rectangle 65">
            <a:extLst>
              <a:ext uri="{FF2B5EF4-FFF2-40B4-BE49-F238E27FC236}">
                <a16:creationId xmlns:a16="http://schemas.microsoft.com/office/drawing/2014/main" id="{A486CA1A-B8D3-44A4-B64F-5313147D8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ES" altLang="es-AR" dirty="0"/>
          </a:p>
        </p:txBody>
      </p:sp>
      <p:sp>
        <p:nvSpPr>
          <p:cNvPr id="54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s-ES" altLang="es-AR" noProof="0"/>
              <a:t>Haga clic para modificar el estilo de título del patrón</a:t>
            </a:r>
          </a:p>
        </p:txBody>
      </p:sp>
      <p:sp>
        <p:nvSpPr>
          <p:cNvPr id="54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s-AR" noProof="0"/>
              <a:t>Haga clic para modificar el estilo de subtítulo del patrón</a:t>
            </a:r>
          </a:p>
        </p:txBody>
      </p:sp>
      <p:sp>
        <p:nvSpPr>
          <p:cNvPr id="69" name="Date Placeholder 68">
            <a:extLst>
              <a:ext uri="{FF2B5EF4-FFF2-40B4-BE49-F238E27FC236}">
                <a16:creationId xmlns:a16="http://schemas.microsoft.com/office/drawing/2014/main" id="{29121D89-B067-4693-9ED8-49A1FEC1875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0" name="Footer Placeholder 69">
            <a:extLst>
              <a:ext uri="{FF2B5EF4-FFF2-40B4-BE49-F238E27FC236}">
                <a16:creationId xmlns:a16="http://schemas.microsoft.com/office/drawing/2014/main" id="{BB6F82BB-7C63-4AFB-9F41-1C17F360F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34DCA1FA-A847-48BB-A525-D0F437C17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C59975-FB6A-49CF-820D-07226B071DBA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5906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5AD91A47-0760-4695-AFAE-D148E5A0B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71664136-0E04-4E69-8915-B36A2A8CF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43004B18-4E96-4D81-A55C-CD6825016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8177E-74A7-486D-B1BB-EC1CA963BA25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17760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746E043B-12BC-4413-8934-7B42EAF76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40E46D7F-1217-4B0B-8C95-50625FFF2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6474C6D-18CC-4601-8282-FA6C1215D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A918E-AEA9-485A-A2B8-C85BB2C492D2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5594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imágenes en línea 2"/>
          <p:cNvSpPr>
            <a:spLocks noGrp="1"/>
          </p:cNvSpPr>
          <p:nvPr>
            <p:ph type="clipArt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endParaRPr lang="es-AR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0D60C8D1-CC00-4741-B66E-DAF5C679E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17C6DB1E-2CE4-4C48-8D3C-D1A21765F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DAC065A2-C36C-4AEF-80D3-74D7E78CC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871FE-8578-4C89-949B-4D431DE6AB98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54836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gráfico 3"/>
          <p:cNvSpPr>
            <a:spLocks noGrp="1"/>
          </p:cNvSpPr>
          <p:nvPr>
            <p:ph type="ch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endParaRPr lang="es-AR" noProof="0" dirty="0"/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C3175E88-0E68-4855-A10C-D1D4905B1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FB48D404-302C-4C25-9585-8C1896835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D49EAABB-A090-459E-A9D1-9D1E6E4C94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42847-A416-4A9B-AD7E-1050AAFA8FF0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5403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410A6173-4BA8-4F76-896D-CC009D7F3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F63978A7-D690-4C00-B00B-4BD785927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ADDF400F-8EBF-4B9E-AF18-9C1C78D24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F6C5A-74CA-41CD-8E25-8E332B084A03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37670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0AD80CE2-49AB-46F6-95D1-EBD89C361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C50100C4-7A38-40E0-BFF4-BC3589002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F4033752-FEC8-47DE-B8B4-7375489D0B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47621-1B8D-4681-BD42-FD8E2DE7C20A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26193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8274DFCE-344D-4943-B7AE-BB45676F66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E84B98A5-2875-4E7D-AE26-E8202B4C5E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656F52A7-3D2C-42D7-9570-B6C9C68C73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7D37E-7B86-446F-9576-48DF29A1FCA1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0238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FDA4398F-00A1-4544-8687-D9AF3ACEC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8" name="Rectangle 68">
            <a:extLst>
              <a:ext uri="{FF2B5EF4-FFF2-40B4-BE49-F238E27FC236}">
                <a16:creationId xmlns:a16="http://schemas.microsoft.com/office/drawing/2014/main" id="{CC28C2A8-103B-4D99-8ECA-71CD26ABF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9" name="Rectangle 69">
            <a:extLst>
              <a:ext uri="{FF2B5EF4-FFF2-40B4-BE49-F238E27FC236}">
                <a16:creationId xmlns:a16="http://schemas.microsoft.com/office/drawing/2014/main" id="{3C1BFA15-A739-4051-81DD-E68C6F54B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8773F-3E81-411A-90D7-A5F6E4E10F62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68358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67">
            <a:extLst>
              <a:ext uri="{FF2B5EF4-FFF2-40B4-BE49-F238E27FC236}">
                <a16:creationId xmlns:a16="http://schemas.microsoft.com/office/drawing/2014/main" id="{06CDDD02-D37B-4BF7-BECC-D3A87CCFD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F760FA91-6BC2-482A-967D-FAEE64AFB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5BCAB4F0-2B0E-4D85-BE9F-749FDCEFD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88A8F-68B5-44C2-98FE-82E7AACC3A19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70193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>
            <a:extLst>
              <a:ext uri="{FF2B5EF4-FFF2-40B4-BE49-F238E27FC236}">
                <a16:creationId xmlns:a16="http://schemas.microsoft.com/office/drawing/2014/main" id="{81CDFA83-AC05-4643-94F3-74A65232C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02FC6F9D-DFCB-4806-B786-99B70FC2E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F9E7A2B3-B083-4CC4-8D4F-563A57E04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D5A58-6E83-4B83-9BB5-0D08355F3317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1738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F4F01616-D6B9-4838-AFBB-2001ED80C1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92F534D8-C77B-4B65-9286-99CE26D52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0F856C39-2F59-4636-830D-B381C8DFA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CEAF2-5F70-45F6-93F9-C2772FE4FCDF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50659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8B9D0A87-FF53-4405-990E-99DCC27F7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1BC1ED11-36DF-4E58-83A8-71F84F6352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642A62C3-077A-4B0D-8142-A4B67FD62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D4296-E524-426C-A62B-6D6AFFA68E85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71472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1">
            <a:extLst>
              <a:ext uri="{FF2B5EF4-FFF2-40B4-BE49-F238E27FC236}">
                <a16:creationId xmlns:a16="http://schemas.microsoft.com/office/drawing/2014/main" id="{5F87BF3B-B23E-426F-887E-0CCE6E4659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9B48E6C4-EA80-4D53-903B-160FAA6D2D5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5067F574-DACE-434F-A3ED-87102177C7E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34" name="Rectangle 5">
              <a:extLst>
                <a:ext uri="{FF2B5EF4-FFF2-40B4-BE49-F238E27FC236}">
                  <a16:creationId xmlns:a16="http://schemas.microsoft.com/office/drawing/2014/main" id="{F3910BF3-A946-4FD0-8D54-3E7382F3FBE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35" name="Rectangle 6">
              <a:extLst>
                <a:ext uri="{FF2B5EF4-FFF2-40B4-BE49-F238E27FC236}">
                  <a16:creationId xmlns:a16="http://schemas.microsoft.com/office/drawing/2014/main" id="{D6006DC5-6867-463F-84C5-05F04DF9CF7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36" name="Rectangle 7">
              <a:extLst>
                <a:ext uri="{FF2B5EF4-FFF2-40B4-BE49-F238E27FC236}">
                  <a16:creationId xmlns:a16="http://schemas.microsoft.com/office/drawing/2014/main" id="{DED6AD92-02F6-4560-B3E7-9BA660E523B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37" name="Rectangle 8">
              <a:extLst>
                <a:ext uri="{FF2B5EF4-FFF2-40B4-BE49-F238E27FC236}">
                  <a16:creationId xmlns:a16="http://schemas.microsoft.com/office/drawing/2014/main" id="{4BCF3870-8D27-4FDF-8021-69FB1C5D855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38" name="Rectangle 9">
              <a:extLst>
                <a:ext uri="{FF2B5EF4-FFF2-40B4-BE49-F238E27FC236}">
                  <a16:creationId xmlns:a16="http://schemas.microsoft.com/office/drawing/2014/main" id="{0E0D8986-A34F-417E-B018-77F727319A7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39" name="Rectangle 10">
              <a:extLst>
                <a:ext uri="{FF2B5EF4-FFF2-40B4-BE49-F238E27FC236}">
                  <a16:creationId xmlns:a16="http://schemas.microsoft.com/office/drawing/2014/main" id="{8CF1F4B4-DD57-4C85-B38F-B920F8EE38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40" name="Rectangle 11">
              <a:extLst>
                <a:ext uri="{FF2B5EF4-FFF2-40B4-BE49-F238E27FC236}">
                  <a16:creationId xmlns:a16="http://schemas.microsoft.com/office/drawing/2014/main" id="{7F0633A4-A27E-4E9D-8E88-0D30A3F73DA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1119AF25-0C3A-4208-BDB3-30E887EC6F8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66742B60-DA7B-41D1-AA22-43F5EE5FBD2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43" name="Rectangle 14">
              <a:extLst>
                <a:ext uri="{FF2B5EF4-FFF2-40B4-BE49-F238E27FC236}">
                  <a16:creationId xmlns:a16="http://schemas.microsoft.com/office/drawing/2014/main" id="{F290D878-E5C9-44D0-B8B4-8922A5F59C0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44" name="Rectangle 15">
              <a:extLst>
                <a:ext uri="{FF2B5EF4-FFF2-40B4-BE49-F238E27FC236}">
                  <a16:creationId xmlns:a16="http://schemas.microsoft.com/office/drawing/2014/main" id="{D4EC3B1E-5FB9-4E54-B5E9-FF90C24BCA3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45" name="Rectangle 16">
              <a:extLst>
                <a:ext uri="{FF2B5EF4-FFF2-40B4-BE49-F238E27FC236}">
                  <a16:creationId xmlns:a16="http://schemas.microsoft.com/office/drawing/2014/main" id="{24955780-212D-47D7-8C25-61AD80EA6EE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46" name="Rectangle 17">
              <a:extLst>
                <a:ext uri="{FF2B5EF4-FFF2-40B4-BE49-F238E27FC236}">
                  <a16:creationId xmlns:a16="http://schemas.microsoft.com/office/drawing/2014/main" id="{B27040F1-355B-4031-8FDA-CC8A91D3EFD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47" name="Rectangle 18">
              <a:extLst>
                <a:ext uri="{FF2B5EF4-FFF2-40B4-BE49-F238E27FC236}">
                  <a16:creationId xmlns:a16="http://schemas.microsoft.com/office/drawing/2014/main" id="{5FAB5E75-613A-4526-848A-DB5DE45C37E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48" name="Rectangle 19">
              <a:extLst>
                <a:ext uri="{FF2B5EF4-FFF2-40B4-BE49-F238E27FC236}">
                  <a16:creationId xmlns:a16="http://schemas.microsoft.com/office/drawing/2014/main" id="{9D2AACE8-7A0A-47BB-A37B-DEE5269CC98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49" name="Rectangle 20">
              <a:extLst>
                <a:ext uri="{FF2B5EF4-FFF2-40B4-BE49-F238E27FC236}">
                  <a16:creationId xmlns:a16="http://schemas.microsoft.com/office/drawing/2014/main" id="{44D80EEE-43A0-491A-BC22-CB3FBC5D805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50" name="Rectangle 21">
              <a:extLst>
                <a:ext uri="{FF2B5EF4-FFF2-40B4-BE49-F238E27FC236}">
                  <a16:creationId xmlns:a16="http://schemas.microsoft.com/office/drawing/2014/main" id="{50BE890B-8A50-424E-9D67-98BBE8F0506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51" name="Rectangle 22">
              <a:extLst>
                <a:ext uri="{FF2B5EF4-FFF2-40B4-BE49-F238E27FC236}">
                  <a16:creationId xmlns:a16="http://schemas.microsoft.com/office/drawing/2014/main" id="{7C8CDBAD-4813-46E8-A9F6-8D08194E68A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52" name="Rectangle 23">
              <a:extLst>
                <a:ext uri="{FF2B5EF4-FFF2-40B4-BE49-F238E27FC236}">
                  <a16:creationId xmlns:a16="http://schemas.microsoft.com/office/drawing/2014/main" id="{B8285B24-0E0E-452F-9216-772B9060FC5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53" name="Rectangle 24">
              <a:extLst>
                <a:ext uri="{FF2B5EF4-FFF2-40B4-BE49-F238E27FC236}">
                  <a16:creationId xmlns:a16="http://schemas.microsoft.com/office/drawing/2014/main" id="{FAF54C31-F02D-41A3-B2E2-591B66ACBA8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54" name="Rectangle 25">
              <a:extLst>
                <a:ext uri="{FF2B5EF4-FFF2-40B4-BE49-F238E27FC236}">
                  <a16:creationId xmlns:a16="http://schemas.microsoft.com/office/drawing/2014/main" id="{0A5F9FE6-51CE-4BE5-BD87-5C2C4C46E20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55" name="Rectangle 26">
              <a:extLst>
                <a:ext uri="{FF2B5EF4-FFF2-40B4-BE49-F238E27FC236}">
                  <a16:creationId xmlns:a16="http://schemas.microsoft.com/office/drawing/2014/main" id="{FAC665F1-7BD3-4557-9E21-9CBA1572427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56" name="Rectangle 27">
              <a:extLst>
                <a:ext uri="{FF2B5EF4-FFF2-40B4-BE49-F238E27FC236}">
                  <a16:creationId xmlns:a16="http://schemas.microsoft.com/office/drawing/2014/main" id="{34EBD8F9-A7AB-45ED-B32D-9922B76DF78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57" name="Rectangle 28">
              <a:extLst>
                <a:ext uri="{FF2B5EF4-FFF2-40B4-BE49-F238E27FC236}">
                  <a16:creationId xmlns:a16="http://schemas.microsoft.com/office/drawing/2014/main" id="{DD7F99CF-755C-4A5F-8906-07C368F78A8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58" name="Rectangle 29">
              <a:extLst>
                <a:ext uri="{FF2B5EF4-FFF2-40B4-BE49-F238E27FC236}">
                  <a16:creationId xmlns:a16="http://schemas.microsoft.com/office/drawing/2014/main" id="{AA554C1A-E6E7-4FEC-AD39-FD1B69FD1D0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59" name="Rectangle 30">
              <a:extLst>
                <a:ext uri="{FF2B5EF4-FFF2-40B4-BE49-F238E27FC236}">
                  <a16:creationId xmlns:a16="http://schemas.microsoft.com/office/drawing/2014/main" id="{9F84F4FA-1942-4748-A937-4B9B36CCA19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60" name="Rectangle 31">
              <a:extLst>
                <a:ext uri="{FF2B5EF4-FFF2-40B4-BE49-F238E27FC236}">
                  <a16:creationId xmlns:a16="http://schemas.microsoft.com/office/drawing/2014/main" id="{39378AC5-6BB0-49E1-9398-2EAE2F2DAC9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61" name="Rectangle 32">
              <a:extLst>
                <a:ext uri="{FF2B5EF4-FFF2-40B4-BE49-F238E27FC236}">
                  <a16:creationId xmlns:a16="http://schemas.microsoft.com/office/drawing/2014/main" id="{258550B7-CE14-413A-BB6D-64BE7CF8018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62" name="Rectangle 33">
              <a:extLst>
                <a:ext uri="{FF2B5EF4-FFF2-40B4-BE49-F238E27FC236}">
                  <a16:creationId xmlns:a16="http://schemas.microsoft.com/office/drawing/2014/main" id="{855930CC-54A8-4982-B0DE-362436BF8DD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63" name="Rectangle 34">
              <a:extLst>
                <a:ext uri="{FF2B5EF4-FFF2-40B4-BE49-F238E27FC236}">
                  <a16:creationId xmlns:a16="http://schemas.microsoft.com/office/drawing/2014/main" id="{DFED8F75-E74C-4FD4-85F3-858568792D7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64" name="Rectangle 35">
              <a:extLst>
                <a:ext uri="{FF2B5EF4-FFF2-40B4-BE49-F238E27FC236}">
                  <a16:creationId xmlns:a16="http://schemas.microsoft.com/office/drawing/2014/main" id="{6E13D88B-9736-4B44-8E3E-51BE251766D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65" name="Rectangle 36">
              <a:extLst>
                <a:ext uri="{FF2B5EF4-FFF2-40B4-BE49-F238E27FC236}">
                  <a16:creationId xmlns:a16="http://schemas.microsoft.com/office/drawing/2014/main" id="{BA7CD678-2D00-431D-9CF8-361C7D69C99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66" name="Rectangle 37">
              <a:extLst>
                <a:ext uri="{FF2B5EF4-FFF2-40B4-BE49-F238E27FC236}">
                  <a16:creationId xmlns:a16="http://schemas.microsoft.com/office/drawing/2014/main" id="{1708458C-94AB-4F61-9FC2-64E411DCA5C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67" name="Rectangle 38">
              <a:extLst>
                <a:ext uri="{FF2B5EF4-FFF2-40B4-BE49-F238E27FC236}">
                  <a16:creationId xmlns:a16="http://schemas.microsoft.com/office/drawing/2014/main" id="{DB6E0870-F1FF-48B7-B265-4544CADB12C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68" name="Rectangle 39">
              <a:extLst>
                <a:ext uri="{FF2B5EF4-FFF2-40B4-BE49-F238E27FC236}">
                  <a16:creationId xmlns:a16="http://schemas.microsoft.com/office/drawing/2014/main" id="{83A869A4-68B2-4E63-A148-D5979083AD6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69" name="Rectangle 40">
              <a:extLst>
                <a:ext uri="{FF2B5EF4-FFF2-40B4-BE49-F238E27FC236}">
                  <a16:creationId xmlns:a16="http://schemas.microsoft.com/office/drawing/2014/main" id="{398C5D19-820C-4E72-812D-55CF9044AE4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70" name="Rectangle 41">
              <a:extLst>
                <a:ext uri="{FF2B5EF4-FFF2-40B4-BE49-F238E27FC236}">
                  <a16:creationId xmlns:a16="http://schemas.microsoft.com/office/drawing/2014/main" id="{77E3E7B0-B8C4-44C0-BC87-C8F5B176AA8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71" name="Rectangle 42">
              <a:extLst>
                <a:ext uri="{FF2B5EF4-FFF2-40B4-BE49-F238E27FC236}">
                  <a16:creationId xmlns:a16="http://schemas.microsoft.com/office/drawing/2014/main" id="{7A92D719-8089-422D-81AF-840402B9857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72" name="Rectangle 43">
              <a:extLst>
                <a:ext uri="{FF2B5EF4-FFF2-40B4-BE49-F238E27FC236}">
                  <a16:creationId xmlns:a16="http://schemas.microsoft.com/office/drawing/2014/main" id="{C90F9029-5C7B-425C-959C-20E2FCC668D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73" name="Rectangle 44">
              <a:extLst>
                <a:ext uri="{FF2B5EF4-FFF2-40B4-BE49-F238E27FC236}">
                  <a16:creationId xmlns:a16="http://schemas.microsoft.com/office/drawing/2014/main" id="{67BE5033-AE1D-45F6-9261-D053DF30128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74" name="Rectangle 45">
              <a:extLst>
                <a:ext uri="{FF2B5EF4-FFF2-40B4-BE49-F238E27FC236}">
                  <a16:creationId xmlns:a16="http://schemas.microsoft.com/office/drawing/2014/main" id="{9D868F67-EB2B-42FD-9D10-26D5D7A10E9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75" name="Rectangle 46">
              <a:extLst>
                <a:ext uri="{FF2B5EF4-FFF2-40B4-BE49-F238E27FC236}">
                  <a16:creationId xmlns:a16="http://schemas.microsoft.com/office/drawing/2014/main" id="{A6683B39-6EC2-4FCE-A4F6-92C635F0481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76" name="Rectangle 47">
              <a:extLst>
                <a:ext uri="{FF2B5EF4-FFF2-40B4-BE49-F238E27FC236}">
                  <a16:creationId xmlns:a16="http://schemas.microsoft.com/office/drawing/2014/main" id="{B69AEECA-1416-4AE7-BD4A-EB96E15F171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77" name="Rectangle 48">
              <a:extLst>
                <a:ext uri="{FF2B5EF4-FFF2-40B4-BE49-F238E27FC236}">
                  <a16:creationId xmlns:a16="http://schemas.microsoft.com/office/drawing/2014/main" id="{7A2DEDFA-B4EE-43EF-8355-9E7333BAB5E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78" name="Rectangle 49">
              <a:extLst>
                <a:ext uri="{FF2B5EF4-FFF2-40B4-BE49-F238E27FC236}">
                  <a16:creationId xmlns:a16="http://schemas.microsoft.com/office/drawing/2014/main" id="{08BD16CD-EEC2-4795-BC7A-AE784EBA4C4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79" name="Rectangle 50">
              <a:extLst>
                <a:ext uri="{FF2B5EF4-FFF2-40B4-BE49-F238E27FC236}">
                  <a16:creationId xmlns:a16="http://schemas.microsoft.com/office/drawing/2014/main" id="{73507ADC-90BA-4986-8166-674CC3EF48B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80" name="Rectangle 51">
              <a:extLst>
                <a:ext uri="{FF2B5EF4-FFF2-40B4-BE49-F238E27FC236}">
                  <a16:creationId xmlns:a16="http://schemas.microsoft.com/office/drawing/2014/main" id="{3C177FB4-ADA0-4144-9757-B29C816DBC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81" name="Rectangle 52">
              <a:extLst>
                <a:ext uri="{FF2B5EF4-FFF2-40B4-BE49-F238E27FC236}">
                  <a16:creationId xmlns:a16="http://schemas.microsoft.com/office/drawing/2014/main" id="{1F3A30D4-D637-43C3-A8E2-8D8D270C0B7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82" name="Rectangle 53">
              <a:extLst>
                <a:ext uri="{FF2B5EF4-FFF2-40B4-BE49-F238E27FC236}">
                  <a16:creationId xmlns:a16="http://schemas.microsoft.com/office/drawing/2014/main" id="{A51F899E-1933-4CBC-B7C3-690D27CBB4A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83" name="Rectangle 54">
              <a:extLst>
                <a:ext uri="{FF2B5EF4-FFF2-40B4-BE49-F238E27FC236}">
                  <a16:creationId xmlns:a16="http://schemas.microsoft.com/office/drawing/2014/main" id="{4A0596F2-A740-45DE-80E8-6EAFB905800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84" name="Rectangle 55">
              <a:extLst>
                <a:ext uri="{FF2B5EF4-FFF2-40B4-BE49-F238E27FC236}">
                  <a16:creationId xmlns:a16="http://schemas.microsoft.com/office/drawing/2014/main" id="{39CBD841-C5CA-4D8D-A7BE-7D11C6FCC20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85" name="Rectangle 56">
              <a:extLst>
                <a:ext uri="{FF2B5EF4-FFF2-40B4-BE49-F238E27FC236}">
                  <a16:creationId xmlns:a16="http://schemas.microsoft.com/office/drawing/2014/main" id="{787165C7-D916-4E23-8ED8-8251E012B4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86" name="Rectangle 57">
              <a:extLst>
                <a:ext uri="{FF2B5EF4-FFF2-40B4-BE49-F238E27FC236}">
                  <a16:creationId xmlns:a16="http://schemas.microsoft.com/office/drawing/2014/main" id="{DFB3BE44-D7FA-4ADF-9100-1997030EFD6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87" name="Rectangle 58">
              <a:extLst>
                <a:ext uri="{FF2B5EF4-FFF2-40B4-BE49-F238E27FC236}">
                  <a16:creationId xmlns:a16="http://schemas.microsoft.com/office/drawing/2014/main" id="{A530D11D-DD70-4C4E-B2DB-6F8CC7EFFE0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88" name="Rectangle 59">
              <a:extLst>
                <a:ext uri="{FF2B5EF4-FFF2-40B4-BE49-F238E27FC236}">
                  <a16:creationId xmlns:a16="http://schemas.microsoft.com/office/drawing/2014/main" id="{BB7DAA85-9553-4E17-B37D-73D0808406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89" name="Rectangle 60">
              <a:extLst>
                <a:ext uri="{FF2B5EF4-FFF2-40B4-BE49-F238E27FC236}">
                  <a16:creationId xmlns:a16="http://schemas.microsoft.com/office/drawing/2014/main" id="{EFCD8DA4-5446-45D0-B4DA-B7921D36AC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90" name="Rectangle 61">
              <a:extLst>
                <a:ext uri="{FF2B5EF4-FFF2-40B4-BE49-F238E27FC236}">
                  <a16:creationId xmlns:a16="http://schemas.microsoft.com/office/drawing/2014/main" id="{CB50EB5F-B1DB-4BEC-9429-3786915D578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91" name="Rectangle 62">
              <a:extLst>
                <a:ext uri="{FF2B5EF4-FFF2-40B4-BE49-F238E27FC236}">
                  <a16:creationId xmlns:a16="http://schemas.microsoft.com/office/drawing/2014/main" id="{02C34C7D-6B6F-4FD9-A0ED-52DE29D2CB6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92" name="Rectangle 63">
              <a:extLst>
                <a:ext uri="{FF2B5EF4-FFF2-40B4-BE49-F238E27FC236}">
                  <a16:creationId xmlns:a16="http://schemas.microsoft.com/office/drawing/2014/main" id="{ED1F7E02-049D-4039-AB9F-511E40FFFE0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  <p:sp>
          <p:nvSpPr>
            <p:cNvPr id="1093" name="Rectangle 64">
              <a:extLst>
                <a:ext uri="{FF2B5EF4-FFF2-40B4-BE49-F238E27FC236}">
                  <a16:creationId xmlns:a16="http://schemas.microsoft.com/office/drawing/2014/main" id="{9F0ED876-C1D5-4BBD-9AE6-CA18C412A0B3}"/>
                </a:ext>
              </a:extLst>
            </p:cNvPr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 dirty="0"/>
            </a:p>
          </p:txBody>
        </p:sp>
      </p:grpSp>
      <p:sp>
        <p:nvSpPr>
          <p:cNvPr id="1027" name="Rectangle 65">
            <a:extLst>
              <a:ext uri="{FF2B5EF4-FFF2-40B4-BE49-F238E27FC236}">
                <a16:creationId xmlns:a16="http://schemas.microsoft.com/office/drawing/2014/main" id="{25E3621E-32F2-4ECF-A8C5-F12E4E7BA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28" name="Rectangle 66">
            <a:extLst>
              <a:ext uri="{FF2B5EF4-FFF2-40B4-BE49-F238E27FC236}">
                <a16:creationId xmlns:a16="http://schemas.microsoft.com/office/drawing/2014/main" id="{DBC445D1-6EE1-4E2E-8FE3-E853FB6D1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53315" name="Rectangle 67">
            <a:extLst>
              <a:ext uri="{FF2B5EF4-FFF2-40B4-BE49-F238E27FC236}">
                <a16:creationId xmlns:a16="http://schemas.microsoft.com/office/drawing/2014/main" id="{07F3DA75-636B-45A6-A1FA-58C404D873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3316" name="Rectangle 68">
            <a:extLst>
              <a:ext uri="{FF2B5EF4-FFF2-40B4-BE49-F238E27FC236}">
                <a16:creationId xmlns:a16="http://schemas.microsoft.com/office/drawing/2014/main" id="{3F693829-2782-422D-9972-9E879C5C09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3317" name="Rectangle 69">
            <a:extLst>
              <a:ext uri="{FF2B5EF4-FFF2-40B4-BE49-F238E27FC236}">
                <a16:creationId xmlns:a16="http://schemas.microsoft.com/office/drawing/2014/main" id="{9CDF3563-B616-4849-996E-2C619CD2BC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801D930-A645-4F4A-94B0-1AFE97B115E0}" type="slidenum">
              <a:rPr lang="es-ES" altLang="es-AR"/>
              <a:pPr/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3BDC2E-0C98-4356-A990-3C8593349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34" y="-104616"/>
            <a:ext cx="6444031" cy="7498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A27A702-E7C8-451A-9DF8-1845C3AC9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34" y="2852936"/>
            <a:ext cx="1039413" cy="14884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A9B144-9312-41F7-B0E9-73FE426B4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988" y="1556792"/>
            <a:ext cx="3888681" cy="482453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D1423DC-9662-4932-BD3D-476B6D780972}"/>
              </a:ext>
            </a:extLst>
          </p:cNvPr>
          <p:cNvSpPr txBox="1"/>
          <p:nvPr/>
        </p:nvSpPr>
        <p:spPr>
          <a:xfrm>
            <a:off x="195161" y="764704"/>
            <a:ext cx="7706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Reunión 5 año A, B y C – Año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48AD8D7-A3D1-4F97-9210-652B6912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843" y="10297"/>
            <a:ext cx="1474488" cy="14744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BA4078-A91B-43F0-A48C-3717B596B30D}"/>
              </a:ext>
            </a:extLst>
          </p:cNvPr>
          <p:cNvSpPr txBox="1"/>
          <p:nvPr/>
        </p:nvSpPr>
        <p:spPr>
          <a:xfrm>
            <a:off x="251520" y="1124744"/>
            <a:ext cx="7452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Horarios – Preceptor - Gabinete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A9FFA8-BD1B-4CE7-A12A-782670FA2D0E}"/>
              </a:ext>
            </a:extLst>
          </p:cNvPr>
          <p:cNvSpPr txBox="1"/>
          <p:nvPr/>
        </p:nvSpPr>
        <p:spPr>
          <a:xfrm>
            <a:off x="251520" y="1772816"/>
            <a:ext cx="820891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/>
              <a:t>Preceptor de Quinto Año:   Guillermo Rufino</a:t>
            </a:r>
          </a:p>
          <a:p>
            <a:r>
              <a:rPr lang="es-419" dirty="0"/>
              <a:t>Organización de horas</a:t>
            </a:r>
          </a:p>
          <a:p>
            <a:endParaRPr lang="es-419" dirty="0"/>
          </a:p>
          <a:p>
            <a:r>
              <a:rPr lang="es-419" dirty="0"/>
              <a:t>                                                                                                                     </a:t>
            </a:r>
          </a:p>
          <a:p>
            <a:r>
              <a:rPr lang="es-419" dirty="0"/>
              <a:t>Espacios </a:t>
            </a:r>
          </a:p>
          <a:p>
            <a:r>
              <a:rPr lang="es-419" dirty="0"/>
              <a:t>curriculares</a:t>
            </a:r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r>
              <a:rPr lang="es-419" dirty="0"/>
              <a:t>Mayor carga horaria de: Matemática e Inglés </a:t>
            </a:r>
          </a:p>
          <a:p>
            <a:endParaRPr lang="es-419" dirty="0"/>
          </a:p>
          <a:p>
            <a:r>
              <a:rPr lang="es-419" dirty="0"/>
              <a:t>Gabinete - ¿quién conforma el equipo? - ROL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025F461-D608-4B94-AB71-A3C818A6A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71" y="2523701"/>
            <a:ext cx="3191233" cy="19994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CBBF578-8886-412F-99C0-2B60BF423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204864"/>
            <a:ext cx="3240360" cy="19843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D0F4DC0-1B1C-483B-A5D8-A5655FD6A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917" y="3140968"/>
            <a:ext cx="3284627" cy="19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E6BFEB-8543-44E1-9A7A-692B908F7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455" y="5453562"/>
            <a:ext cx="1409104" cy="14044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529E583-89A1-40C3-9AD0-4D1471A6B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918" y="476672"/>
            <a:ext cx="1258641" cy="10493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0D62FA-0A65-45C3-B910-11D82342A071}"/>
              </a:ext>
            </a:extLst>
          </p:cNvPr>
          <p:cNvSpPr txBox="1"/>
          <p:nvPr/>
        </p:nvSpPr>
        <p:spPr>
          <a:xfrm>
            <a:off x="611560" y="841325"/>
            <a:ext cx="7299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Información sobre cómo nos comunicamos y trabajamos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1CC660-B98B-43DB-B83A-62D622712EAC}"/>
              </a:ext>
            </a:extLst>
          </p:cNvPr>
          <p:cNvSpPr txBox="1"/>
          <p:nvPr/>
        </p:nvSpPr>
        <p:spPr>
          <a:xfrm>
            <a:off x="323528" y="2132856"/>
            <a:ext cx="8496944" cy="3775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s-ES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Alumnos en Línea- AEL vinculado a NODOS</a:t>
            </a:r>
          </a:p>
          <a:p>
            <a:endParaRPr lang="es-ES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r>
              <a:rPr lang="es-AR" sz="2400" dirty="0">
                <a:solidFill>
                  <a:schemeClr val="tx2"/>
                </a:solidFill>
                <a:latin typeface="Arial Black" panose="020B0A04020102020204" pitchFamily="34" charset="0"/>
              </a:rPr>
              <a:t>Notas en cada Espacio Curricular, Inasistencias </a:t>
            </a:r>
          </a:p>
          <a:p>
            <a:endParaRPr lang="es-AR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r>
              <a:rPr lang="es-AR" sz="2400" dirty="0">
                <a:solidFill>
                  <a:schemeClr val="tx2"/>
                </a:solidFill>
                <a:latin typeface="Arial Black" panose="020B0A04020102020204" pitchFamily="34" charset="0"/>
              </a:rPr>
              <a:t>Llamados de atención- se comunicarán por  </a:t>
            </a:r>
          </a:p>
          <a:p>
            <a:r>
              <a:rPr lang="es-AR" dirty="0">
                <a:solidFill>
                  <a:schemeClr val="tx2"/>
                </a:solidFill>
                <a:latin typeface="Arial Black" panose="020B0A04020102020204" pitchFamily="34" charset="0"/>
              </a:rPr>
              <a:t>                                      </a:t>
            </a:r>
            <a:r>
              <a:rPr lang="es-AR" sz="2400" dirty="0">
                <a:solidFill>
                  <a:schemeClr val="tx2"/>
                </a:solidFill>
                <a:latin typeface="Arial Black" panose="020B0A04020102020204" pitchFamily="34" charset="0"/>
              </a:rPr>
              <a:t>medios de NODOS </a:t>
            </a:r>
          </a:p>
          <a:p>
            <a:r>
              <a:rPr lang="es-AR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Continuaremos trabajando con </a:t>
            </a:r>
            <a:r>
              <a:rPr lang="es-AR" sz="24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Classroom</a:t>
            </a:r>
            <a:endParaRPr lang="es-A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es-AR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r>
              <a:rPr lang="es-ES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Comunicación por medio de NODOS  </a:t>
            </a:r>
          </a:p>
          <a:p>
            <a:r>
              <a:rPr lang="es-ES" sz="2400" dirty="0">
                <a:solidFill>
                  <a:schemeClr val="tx2"/>
                </a:solidFill>
                <a:latin typeface="Arial Black" panose="020B0A04020102020204" pitchFamily="34" charset="0"/>
              </a:rPr>
              <a:t>soporte@e-nodos.com</a:t>
            </a:r>
          </a:p>
        </p:txBody>
      </p:sp>
    </p:spTree>
    <p:extLst>
      <p:ext uri="{BB962C8B-B14F-4D97-AF65-F5344CB8AC3E}">
        <p14:creationId xmlns:p14="http://schemas.microsoft.com/office/powerpoint/2010/main" val="158922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6DA7B5-41C7-40D1-B3BD-69FD5281177C}"/>
              </a:ext>
            </a:extLst>
          </p:cNvPr>
          <p:cNvSpPr txBox="1"/>
          <p:nvPr/>
        </p:nvSpPr>
        <p:spPr>
          <a:xfrm>
            <a:off x="458456" y="692696"/>
            <a:ext cx="5652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Fechas importantes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F68645-3535-4301-ACB9-D54240DFF476}"/>
              </a:ext>
            </a:extLst>
          </p:cNvPr>
          <p:cNvSpPr txBox="1"/>
          <p:nvPr/>
        </p:nvSpPr>
        <p:spPr>
          <a:xfrm>
            <a:off x="323528" y="1772816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I cuatrimestre</a:t>
            </a:r>
            <a:r>
              <a:rPr lang="es-ES" dirty="0"/>
              <a:t>: 6 de marzo al 7 de julio </a:t>
            </a:r>
          </a:p>
          <a:p>
            <a:r>
              <a:rPr lang="es-ES" sz="2000" b="1" i="1" dirty="0">
                <a:solidFill>
                  <a:srgbClr val="00B0F0"/>
                </a:solidFill>
              </a:rPr>
              <a:t>Espacio de evaluación global parcial 26 de junio al 7 de julio- será una nota más del promedio </a:t>
            </a:r>
          </a:p>
          <a:p>
            <a:endParaRPr lang="es-ES" dirty="0"/>
          </a:p>
          <a:p>
            <a:r>
              <a:rPr lang="es-ES" b="1" dirty="0">
                <a:solidFill>
                  <a:schemeClr val="tx2"/>
                </a:solidFill>
              </a:rPr>
              <a:t>Receso invernal</a:t>
            </a:r>
            <a:r>
              <a:rPr lang="es-ES" dirty="0"/>
              <a:t>: 8 de julio al 23 de julio</a:t>
            </a:r>
          </a:p>
          <a:p>
            <a:endParaRPr lang="es-ES" dirty="0"/>
          </a:p>
          <a:p>
            <a:r>
              <a:rPr lang="es-ES" b="1" u="sng" dirty="0"/>
              <a:t>II cuatrimestre:</a:t>
            </a:r>
            <a:r>
              <a:rPr lang="es-ES" dirty="0"/>
              <a:t> 24 de julio al 6 de diciembre</a:t>
            </a:r>
          </a:p>
          <a:p>
            <a:r>
              <a:rPr lang="es-ES" sz="2000" b="1" i="1" dirty="0">
                <a:solidFill>
                  <a:srgbClr val="00B0F0"/>
                </a:solidFill>
              </a:rPr>
              <a:t>Espacio de evaluación global final16 de noviembre al 6 de diciembre-será una nota más del promedio </a:t>
            </a:r>
          </a:p>
          <a:p>
            <a:endParaRPr lang="es-ES" sz="2000" b="1" i="1" dirty="0">
              <a:solidFill>
                <a:srgbClr val="00B0F0"/>
              </a:solidFill>
            </a:endParaRPr>
          </a:p>
          <a:p>
            <a:r>
              <a:rPr lang="es-ES" sz="1800" b="1" dirty="0">
                <a:solidFill>
                  <a:srgbClr val="660033"/>
                </a:solidFill>
              </a:rPr>
              <a:t>Se fija una instancia de recuperación del I cuatrimestre desde el 30 de Noviembre al 6 de diciembre siempre que el alumno haya aprobado el segundo cuatrimestre 6 o más</a:t>
            </a:r>
          </a:p>
          <a:p>
            <a:endParaRPr lang="es-ES" sz="1800" b="1" dirty="0">
              <a:solidFill>
                <a:srgbClr val="660033"/>
              </a:solidFill>
            </a:endParaRPr>
          </a:p>
          <a:p>
            <a:r>
              <a:rPr lang="es-ES" sz="1800" b="1" dirty="0">
                <a:solidFill>
                  <a:srgbClr val="002060"/>
                </a:solidFill>
              </a:rPr>
              <a:t>Diciembre y Febrero periodos de fortalecimiento donde se evaluará TODA la materia </a:t>
            </a:r>
          </a:p>
          <a:p>
            <a:r>
              <a:rPr lang="es-ES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9F2B83-55E3-4511-80C3-09DF41504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422" y="181017"/>
            <a:ext cx="1615122" cy="16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3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F102A69-5B2E-4687-B0E8-7B6BFEB93985}"/>
              </a:ext>
            </a:extLst>
          </p:cNvPr>
          <p:cNvSpPr txBox="1"/>
          <p:nvPr/>
        </p:nvSpPr>
        <p:spPr>
          <a:xfrm>
            <a:off x="683568" y="1988840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pueden adeudar dos materias para pasar a sexto año.</a:t>
            </a:r>
          </a:p>
          <a:p>
            <a:endParaRPr lang="es-ES" dirty="0"/>
          </a:p>
          <a:p>
            <a:r>
              <a:rPr lang="es-ES" b="1" u="sng" dirty="0">
                <a:solidFill>
                  <a:srgbClr val="002060"/>
                </a:solidFill>
              </a:rPr>
              <a:t>Viajes</a:t>
            </a:r>
            <a:r>
              <a:rPr lang="es-ES" dirty="0"/>
              <a:t>: Se tomarán en el espacio global parcial o final.</a:t>
            </a:r>
          </a:p>
          <a:p>
            <a:endParaRPr lang="es-ES" dirty="0"/>
          </a:p>
          <a:p>
            <a:r>
              <a:rPr lang="es-ES" b="1" u="sng" dirty="0">
                <a:solidFill>
                  <a:srgbClr val="002060"/>
                </a:solidFill>
              </a:rPr>
              <a:t>Licencias deportivas y/o Salud</a:t>
            </a:r>
            <a:r>
              <a:rPr lang="es-ES" dirty="0"/>
              <a:t>: cada docente examinará al alumno en la primer clase posterior a su reincorporación. Para esto será indispensable presentar certificación.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561197-A296-4F48-AD03-A24B768B5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67896"/>
            <a:ext cx="1800200" cy="17924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604FCC-79C0-4709-A4AF-63DAE8249C77}"/>
              </a:ext>
            </a:extLst>
          </p:cNvPr>
          <p:cNvSpPr txBox="1"/>
          <p:nvPr/>
        </p:nvSpPr>
        <p:spPr>
          <a:xfrm>
            <a:off x="683568" y="106410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Ausencias y algo más…</a:t>
            </a:r>
          </a:p>
        </p:txBody>
      </p:sp>
    </p:spTree>
    <p:extLst>
      <p:ext uri="{BB962C8B-B14F-4D97-AF65-F5344CB8AC3E}">
        <p14:creationId xmlns:p14="http://schemas.microsoft.com/office/powerpoint/2010/main" val="373888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9BC22-A754-47FD-8DA1-0212127DB476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79463" y="1605558"/>
            <a:ext cx="7678737" cy="923330"/>
          </a:xfrm>
        </p:spPr>
        <p:txBody>
          <a:bodyPr/>
          <a:lstStyle/>
          <a:p>
            <a:pPr algn="ctr"/>
            <a:r>
              <a:rPr lang="es-ES" sz="5400" b="1" dirty="0"/>
              <a:t>Viaje San Rafael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23A795-53C6-4856-9204-AF81BE580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852936"/>
            <a:ext cx="7056784" cy="36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474601FB-0801-4750-968A-3902BEE2B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7428" y="1340768"/>
            <a:ext cx="3542531" cy="287883"/>
          </a:xfrm>
        </p:spPr>
        <p:txBody>
          <a:bodyPr/>
          <a:lstStyle/>
          <a:p>
            <a:r>
              <a:rPr lang="es-MX" altLang="es-AR" dirty="0">
                <a:latin typeface="Arial Rounded MT Bold" panose="020F0704030504030204" pitchFamily="34" charset="0"/>
              </a:rPr>
              <a:t>¡GRACIAS!</a:t>
            </a:r>
            <a:endParaRPr lang="es-AR" altLang="es-AR" dirty="0">
              <a:latin typeface="Arial Rounded MT Bold" panose="020F07040305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F191B5-27A6-4183-8E0A-778A707E1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306" y="2780928"/>
            <a:ext cx="1665387" cy="23766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ayas grises">
  <a:themeElements>
    <a:clrScheme name="Rayas gris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Rayas gris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A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A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Rayas gris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as gris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yas gris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yas gris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264</Words>
  <Application>Microsoft Office PowerPoint</Application>
  <PresentationFormat>Presentación en pantalla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Arial Rounded MT Bold</vt:lpstr>
      <vt:lpstr>Calibri</vt:lpstr>
      <vt:lpstr>Verdana</vt:lpstr>
      <vt:lpstr>Wingdings</vt:lpstr>
      <vt:lpstr>Rayas grises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Viaje San Rafael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LÍMITES Y CONSECUENCIAS</dc:title>
  <dc:creator>SILVIA</dc:creator>
  <cp:lastModifiedBy>Nano</cp:lastModifiedBy>
  <cp:revision>46</cp:revision>
  <cp:lastPrinted>1601-01-01T00:00:00Z</cp:lastPrinted>
  <dcterms:created xsi:type="dcterms:W3CDTF">2006-05-09T08:04:13Z</dcterms:created>
  <dcterms:modified xsi:type="dcterms:W3CDTF">2023-04-27T21:01:10Z</dcterms:modified>
</cp:coreProperties>
</file>