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9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3779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4904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6758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279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801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59555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1552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7102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5927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6708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29877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91218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4211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5047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0387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8625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290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22C8-176A-4CAF-B523-9A19BE63FF1D}" type="datetimeFigureOut">
              <a:rPr lang="es-AR" smtClean="0"/>
              <a:t>29/4/2023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C1AA9-9E85-49BF-ABAF-9FCBF34E6B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5811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ED75592-6AC3-D749-03AC-7CE8C062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1705" y="5391079"/>
            <a:ext cx="4426226" cy="1311965"/>
          </a:xfrm>
        </p:spPr>
        <p:txBody>
          <a:bodyPr>
            <a:noAutofit/>
          </a:bodyPr>
          <a:lstStyle/>
          <a:p>
            <a:r>
              <a:rPr lang="es-ES" sz="2500" dirty="0"/>
              <a:t>ALUMNO: Alejandro castro </a:t>
            </a:r>
          </a:p>
          <a:p>
            <a:r>
              <a:rPr lang="es-ES" sz="2500" dirty="0"/>
              <a:t>   5°A</a:t>
            </a:r>
            <a:endParaRPr lang="es-AR" sz="25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6EDA43-A0B8-E22E-7F7E-0D899453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556591"/>
            <a:ext cx="8388627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33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36E62-736B-EF10-38F6-D0C1C05B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9BDFD4-F27C-8F79-2C69-ED3143BB9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BB5103-528A-F95C-9930-7AA13964A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71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9F0ED-D860-15B3-C448-3795A811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lgerian" panose="04020705040A02060702" pitchFamily="82" charset="0"/>
              </a:rPr>
              <a:t>¿POR QUÉ EL 29 DE ABRIL </a:t>
            </a:r>
            <a:br>
              <a:rPr lang="es-ES" dirty="0">
                <a:latin typeface="Algerian" panose="04020705040A02060702" pitchFamily="82" charset="0"/>
              </a:rPr>
            </a:br>
            <a:r>
              <a:rPr lang="es-ES" dirty="0">
                <a:latin typeface="Algerian" panose="04020705040A02060702" pitchFamily="82" charset="0"/>
              </a:rPr>
              <a:t>SE CONMEMORA EL DÍA DEL ANIMAL?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8E2F7B-C928-1214-177A-F2E45801B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700" b="0" i="0" dirty="0">
                <a:effectLst/>
                <a:latin typeface="Algerian" panose="04020705040A02060702" pitchFamily="82" charset="0"/>
              </a:rPr>
              <a:t>El d</a:t>
            </a:r>
            <a:r>
              <a:rPr lang="es-ES" sz="2700" dirty="0">
                <a:latin typeface="Algerian" panose="04020705040A02060702" pitchFamily="82" charset="0"/>
              </a:rPr>
              <a:t>ía mundial de los animales comenzó a celebrarse en 1929 por iniciativa de la organización mundial de protección animal en congreso celebrado en Viena .en 1980,el papa juan pablo </a:t>
            </a:r>
            <a:r>
              <a:rPr lang="es-ES" sz="2700" dirty="0" err="1">
                <a:latin typeface="Algerian" panose="04020705040A02060702" pitchFamily="82" charset="0"/>
              </a:rPr>
              <a:t>ii</a:t>
            </a:r>
            <a:r>
              <a:rPr lang="es-ES" sz="2700" dirty="0">
                <a:latin typeface="Algerian" panose="04020705040A02060702" pitchFamily="82" charset="0"/>
              </a:rPr>
              <a:t> declaró a san francisco de asís como patrono de los animales y de los ecologistas</a:t>
            </a:r>
            <a:r>
              <a:rPr lang="es-ES" sz="2700" b="0" i="0" dirty="0">
                <a:effectLst/>
                <a:latin typeface="Google Sans"/>
              </a:rPr>
              <a:t>.</a:t>
            </a:r>
            <a:endParaRPr lang="es-AR" sz="2700" dirty="0"/>
          </a:p>
        </p:txBody>
      </p:sp>
      <p:pic>
        <p:nvPicPr>
          <p:cNvPr id="1026" name="Picture 2" descr="Mi Sala Amarilla: Propuestas para festejar el Día del Animal en la escuela">
            <a:extLst>
              <a:ext uri="{FF2B5EF4-FFF2-40B4-BE49-F238E27FC236}">
                <a16:creationId xmlns:a16="http://schemas.microsoft.com/office/drawing/2014/main" id="{AE12DCF0-2DBD-222A-0D38-95223A2E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79" y="4935503"/>
            <a:ext cx="4593330" cy="17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73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AEE85-60CA-C8E8-D84C-3399E00F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latin typeface="Algerian" panose="04020705040A02060702" pitchFamily="82" charset="0"/>
              </a:rPr>
              <a:t>¿quién creó la sociedad protectora de animales?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490684-A915-6A28-7BB6-33876AC1C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8" y="2249487"/>
            <a:ext cx="9722194" cy="11795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000" b="0" i="0" dirty="0">
                <a:solidFill>
                  <a:srgbClr val="E2EEFF"/>
                </a:solidFill>
                <a:effectLst/>
                <a:latin typeface="Algerian" panose="04020705040A02060702" pitchFamily="82" charset="0"/>
              </a:rPr>
              <a:t>Ignacio Albarracín fue el fundador de la sociedad protectora de animales</a:t>
            </a:r>
            <a:endParaRPr lang="es-AR" sz="3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DF2F719-8F3B-F73A-B0F3-B45711BC9340}"/>
              </a:ext>
            </a:extLst>
          </p:cNvPr>
          <p:cNvSpPr txBox="1">
            <a:spLocks/>
          </p:cNvSpPr>
          <p:nvPr/>
        </p:nvSpPr>
        <p:spPr>
          <a:xfrm>
            <a:off x="896248" y="3728057"/>
            <a:ext cx="4775682" cy="1031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ES" dirty="0">
                <a:latin typeface="Algerian" panose="04020705040A02060702" pitchFamily="82" charset="0"/>
              </a:rPr>
            </a:br>
            <a:r>
              <a:rPr lang="es-ES" sz="3700" dirty="0">
                <a:latin typeface="Algerian" panose="04020705040A02060702" pitchFamily="82" charset="0"/>
              </a:rPr>
              <a:t>¿en qué fecha?</a:t>
            </a:r>
            <a:endParaRPr lang="es-AR" sz="3700" dirty="0">
              <a:latin typeface="Algerian" panose="04020705040A02060702" pitchFamily="82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452C077-4062-C1B5-9DEA-BEB58B724892}"/>
              </a:ext>
            </a:extLst>
          </p:cNvPr>
          <p:cNvSpPr txBox="1">
            <a:spLocks/>
          </p:cNvSpPr>
          <p:nvPr/>
        </p:nvSpPr>
        <p:spPr>
          <a:xfrm>
            <a:off x="1709530" y="5058685"/>
            <a:ext cx="3432314" cy="638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3000" dirty="0">
                <a:solidFill>
                  <a:srgbClr val="E2EEFF"/>
                </a:solidFill>
                <a:latin typeface="Algerian" panose="04020705040A02060702" pitchFamily="82" charset="0"/>
              </a:rPr>
              <a:t>en  EL AÑO 1879</a:t>
            </a:r>
            <a:endParaRPr lang="es-ES" sz="3000" dirty="0">
              <a:solidFill>
                <a:srgbClr val="BDC1C6"/>
              </a:solidFill>
              <a:latin typeface="Algerian" panose="04020705040A02060702" pitchFamily="82" charset="0"/>
            </a:endParaRPr>
          </a:p>
          <a:p>
            <a:pPr marL="0" indent="0">
              <a:buNone/>
            </a:pPr>
            <a:br>
              <a:rPr lang="es-ES" sz="3000" dirty="0">
                <a:solidFill>
                  <a:srgbClr val="BDC1C6"/>
                </a:solidFill>
                <a:latin typeface="Algerian" panose="04020705040A02060702" pitchFamily="82" charset="0"/>
              </a:rPr>
            </a:br>
            <a:endParaRPr lang="es-AR" sz="3000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29 de Abril: Día del Animal. |">
            <a:extLst>
              <a:ext uri="{FF2B5EF4-FFF2-40B4-BE49-F238E27FC236}">
                <a16:creationId xmlns:a16="http://schemas.microsoft.com/office/drawing/2014/main" id="{304B8D37-1756-69DB-F276-F463ED771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72" y="3581400"/>
            <a:ext cx="4280450" cy="28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178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638B4-147E-8E8B-A7AE-749AD902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lgerian" panose="04020705040A02060702" pitchFamily="82" charset="0"/>
              </a:rPr>
              <a:t>¿cuáles son los derechos que proclama?</a:t>
            </a:r>
            <a:endParaRPr lang="es-AR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D3FD8-371A-6465-5BDA-4C4A08FAA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0" i="0" dirty="0">
                <a:solidFill>
                  <a:schemeClr val="bg2">
                    <a:lumMod val="75000"/>
                  </a:schemeClr>
                </a:solidFill>
                <a:effectLst/>
                <a:latin typeface="Algerian" panose="04020705040A02060702" pitchFamily="82" charset="0"/>
              </a:rPr>
              <a:t>Enuncia los derechos básicos que gozan </a:t>
            </a:r>
          </a:p>
          <a:p>
            <a:pPr marL="0" indent="0">
              <a:buNone/>
            </a:pPr>
            <a:r>
              <a:rPr lang="es-ES" b="0" i="0" dirty="0">
                <a:solidFill>
                  <a:schemeClr val="bg2">
                    <a:lumMod val="75000"/>
                  </a:schemeClr>
                </a:solidFill>
                <a:effectLst/>
                <a:latin typeface="Algerian" panose="04020705040A02060702" pitchFamily="82" charset="0"/>
              </a:rPr>
              <a:t>los animales no humanos: </a:t>
            </a:r>
          </a:p>
          <a:p>
            <a:pPr marL="0" indent="0">
              <a:buNone/>
            </a:pPr>
            <a:r>
              <a:rPr lang="es-ES" b="0" i="0" dirty="0">
                <a:solidFill>
                  <a:srgbClr val="E8EAED"/>
                </a:solidFill>
                <a:effectLst/>
                <a:latin typeface="Algerian" panose="04020705040A02060702" pitchFamily="82" charset="0"/>
              </a:rPr>
              <a:t>derecho a la vida, </a:t>
            </a:r>
          </a:p>
          <a:p>
            <a:pPr marL="0" indent="0">
              <a:buNone/>
            </a:pPr>
            <a:r>
              <a:rPr lang="es-ES" b="0" i="0" dirty="0">
                <a:solidFill>
                  <a:srgbClr val="E8EAED"/>
                </a:solidFill>
                <a:effectLst/>
                <a:latin typeface="Algerian" panose="04020705040A02060702" pitchFamily="82" charset="0"/>
              </a:rPr>
              <a:t>derecho a la libertad, </a:t>
            </a:r>
          </a:p>
          <a:p>
            <a:pPr marL="0" indent="0">
              <a:buNone/>
            </a:pPr>
            <a:r>
              <a:rPr lang="es-ES" b="0" i="0" dirty="0">
                <a:solidFill>
                  <a:srgbClr val="E8EAED"/>
                </a:solidFill>
                <a:effectLst/>
                <a:latin typeface="Algerian" panose="04020705040A02060702" pitchFamily="82" charset="0"/>
              </a:rPr>
              <a:t>derecho a ser reconocidos y tratados como individuos, derecho a la salud pú</a:t>
            </a:r>
            <a:r>
              <a:rPr lang="es-ES" dirty="0">
                <a:solidFill>
                  <a:srgbClr val="E8EAED"/>
                </a:solidFill>
                <a:latin typeface="Algerian" panose="04020705040A02060702" pitchFamily="82" charset="0"/>
              </a:rPr>
              <a:t>blica veterinaria </a:t>
            </a:r>
          </a:p>
          <a:p>
            <a:pPr marL="0" indent="0">
              <a:buNone/>
            </a:pPr>
            <a:r>
              <a:rPr lang="es-ES" dirty="0">
                <a:solidFill>
                  <a:srgbClr val="E8EAED"/>
                </a:solidFill>
                <a:latin typeface="Algerian" panose="04020705040A02060702" pitchFamily="82" charset="0"/>
              </a:rPr>
              <a:t>y derecho al respeto de sus intereses de especie</a:t>
            </a:r>
            <a:r>
              <a:rPr lang="es-ES" b="0" i="0" dirty="0">
                <a:solidFill>
                  <a:srgbClr val="E8EAED"/>
                </a:solidFill>
                <a:effectLst/>
                <a:latin typeface="Google Sans"/>
              </a:rPr>
              <a:t>.</a:t>
            </a:r>
            <a:endParaRPr lang="es-AR" dirty="0">
              <a:latin typeface="Algerian" panose="04020705040A02060702" pitchFamily="82" charset="0"/>
            </a:endParaRPr>
          </a:p>
        </p:txBody>
      </p:sp>
      <p:pic>
        <p:nvPicPr>
          <p:cNvPr id="3076" name="Picture 4" descr="Día del Animal: Feliz día a esos compañeros fieles">
            <a:extLst>
              <a:ext uri="{FF2B5EF4-FFF2-40B4-BE49-F238E27FC236}">
                <a16:creationId xmlns:a16="http://schemas.microsoft.com/office/drawing/2014/main" id="{EBFC0C0F-A1C3-BEA3-B462-DB369A92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91" y="1524000"/>
            <a:ext cx="3399184" cy="27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93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036B8-36F4-AC98-2E5C-51E09FFC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10282"/>
          </a:xfrm>
        </p:spPr>
        <p:txBody>
          <a:bodyPr/>
          <a:lstStyle/>
          <a:p>
            <a:r>
              <a:rPr lang="es-ES" dirty="0"/>
              <a:t>        </a:t>
            </a:r>
            <a:r>
              <a:rPr lang="es-ES" dirty="0">
                <a:latin typeface="Algerian" panose="04020705040A02060702" pitchFamily="82" charset="0"/>
              </a:rPr>
              <a:t>les presento a mis mascotas 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820B234-3DAF-FB9B-302D-A222994D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662" y="2481401"/>
            <a:ext cx="3541712" cy="35417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967572-8E45-7A6F-9AB0-0F6CBF504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352" y="618518"/>
            <a:ext cx="1478571" cy="14785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F2CDCAC-BEE8-E2A8-4903-A5D8FF056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92" y="618518"/>
            <a:ext cx="1478570" cy="1478570"/>
          </a:xfrm>
          <a:prstGeom prst="rect">
            <a:avLst/>
          </a:prstGeom>
        </p:spPr>
      </p:pic>
      <p:pic>
        <p:nvPicPr>
          <p:cNvPr id="4098" name="Picture 2" descr="Beagle: características, carácter y cuidados">
            <a:extLst>
              <a:ext uri="{FF2B5EF4-FFF2-40B4-BE49-F238E27FC236}">
                <a16:creationId xmlns:a16="http://schemas.microsoft.com/office/drawing/2014/main" id="{EA9AE141-2247-A5F8-B2EC-4A8861E033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7" y="2481401"/>
            <a:ext cx="3289920" cy="354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6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83</TotalTime>
  <Words>164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Algerian</vt:lpstr>
      <vt:lpstr>Arial</vt:lpstr>
      <vt:lpstr>Google Sans</vt:lpstr>
      <vt:lpstr>Tw Cen MT</vt:lpstr>
      <vt:lpstr>Circuito</vt:lpstr>
      <vt:lpstr>Presentación de PowerPoint</vt:lpstr>
      <vt:lpstr>Presentación de PowerPoint</vt:lpstr>
      <vt:lpstr>¿POR QUÉ EL 29 DE ABRIL  SE CONMEMORA EL DÍA DEL ANIMAL?</vt:lpstr>
      <vt:lpstr>¿quién creó la sociedad protectora de animales?</vt:lpstr>
      <vt:lpstr>¿cuáles son los derechos que proclama?</vt:lpstr>
      <vt:lpstr>        les presento a mis mascotas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santigocastro13@gmail.com</dc:creator>
  <cp:lastModifiedBy>santigocastro13@gmail.com</cp:lastModifiedBy>
  <cp:revision>3</cp:revision>
  <dcterms:created xsi:type="dcterms:W3CDTF">2023-04-29T19:10:02Z</dcterms:created>
  <dcterms:modified xsi:type="dcterms:W3CDTF">2023-04-29T20:35:46Z</dcterms:modified>
</cp:coreProperties>
</file>