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36D8EBA-6C47-438B-9D99-A94BAB22857C}" type="datetimeFigureOut">
              <a:rPr lang="es-AR" smtClean="0"/>
              <a:t>30/04/2023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D00DECD-4697-4662-A0CB-CD694FEA80E6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s-AR" dirty="0" smtClean="0"/>
          </a:p>
          <a:p>
            <a:endParaRPr lang="es-AR" dirty="0"/>
          </a:p>
          <a:p>
            <a:r>
              <a:rPr lang="es-AR" sz="3600" dirty="0" smtClean="0">
                <a:latin typeface="Batang" pitchFamily="18" charset="-127"/>
                <a:ea typeface="Batang" pitchFamily="18" charset="-127"/>
              </a:rPr>
              <a:t>Preguntas</a:t>
            </a:r>
          </a:p>
          <a:p>
            <a:r>
              <a:rPr lang="es-AR" sz="3600" dirty="0" smtClean="0">
                <a:latin typeface="Batang" pitchFamily="18" charset="-127"/>
                <a:ea typeface="Batang" pitchFamily="18" charset="-127"/>
              </a:rPr>
              <a:t>Agustina </a:t>
            </a:r>
            <a:r>
              <a:rPr lang="es-AR" sz="3600" dirty="0" err="1" smtClean="0">
                <a:latin typeface="Batang" pitchFamily="18" charset="-127"/>
                <a:ea typeface="Batang" pitchFamily="18" charset="-127"/>
              </a:rPr>
              <a:t>cáceres</a:t>
            </a:r>
            <a:r>
              <a:rPr lang="es-AR" sz="3600" dirty="0" smtClean="0">
                <a:latin typeface="Batang" pitchFamily="18" charset="-127"/>
                <a:ea typeface="Batang" pitchFamily="18" charset="-127"/>
              </a:rPr>
              <a:t> 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Día del animal </a:t>
            </a:r>
            <a:br>
              <a:rPr lang="es-AR" dirty="0" smtClean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2383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16632"/>
            <a:ext cx="8662736" cy="87092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¿</a:t>
            </a:r>
            <a:r>
              <a:rPr lang="es-AR" dirty="0" smtClean="0"/>
              <a:t>Por qué el 29 de abril se conmemora el día del animal?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2550024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/>
              <a:t>Porqué Ignacio Lucas </a:t>
            </a:r>
            <a:r>
              <a:rPr lang="es-AR" dirty="0"/>
              <a:t>A</a:t>
            </a:r>
            <a:r>
              <a:rPr lang="es-AR" dirty="0" smtClean="0"/>
              <a:t>lbarracín fue el primer secretario por 50 años  </a:t>
            </a:r>
            <a:r>
              <a:rPr lang="es-AR" dirty="0"/>
              <a:t>y</a:t>
            </a:r>
            <a:r>
              <a:rPr lang="es-AR" dirty="0" smtClean="0"/>
              <a:t> </a:t>
            </a:r>
            <a:r>
              <a:rPr lang="es-AR" dirty="0" smtClean="0"/>
              <a:t>fue presidente de la </a:t>
            </a:r>
          </a:p>
          <a:p>
            <a:pPr marL="0" indent="0">
              <a:buNone/>
            </a:pPr>
            <a:r>
              <a:rPr lang="es-AR" dirty="0" smtClean="0"/>
              <a:t>SOCIEDAD  ARGENTINA  PROTECTORA DE LOS ANIMLES </a:t>
            </a:r>
            <a:r>
              <a:rPr lang="es-AR" dirty="0" smtClean="0"/>
              <a:t>. </a:t>
            </a:r>
            <a:r>
              <a:rPr lang="es-AR" dirty="0"/>
              <a:t>M</a:t>
            </a:r>
            <a:r>
              <a:rPr lang="es-AR" dirty="0" smtClean="0"/>
              <a:t>urió </a:t>
            </a:r>
            <a:r>
              <a:rPr lang="es-AR" dirty="0" smtClean="0"/>
              <a:t>un 29 de abril  y por eso en Argentina el 29 se conmemora el día del animal .</a:t>
            </a:r>
          </a:p>
        </p:txBody>
      </p:sp>
    </p:spTree>
    <p:extLst>
      <p:ext uri="{BB962C8B-B14F-4D97-AF65-F5344CB8AC3E}">
        <p14:creationId xmlns:p14="http://schemas.microsoft.com/office/powerpoint/2010/main" val="3028488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¿Quién creo la Sociedad protectora de animales 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Quien creo la Sociedad  Protectora de animales fue Domingo </a:t>
            </a:r>
            <a:r>
              <a:rPr lang="es-AR" dirty="0"/>
              <a:t>F</a:t>
            </a:r>
            <a:r>
              <a:rPr lang="es-AR" dirty="0" smtClean="0"/>
              <a:t>austino Sarmiento.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96666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¿ Cuáles son los derechos que proclama?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AR" dirty="0" smtClean="0"/>
              <a:t>Los derechos que proclaman son que Todos los animales nacen iguales ante la vida y tienen los mismos derechos a la existencia .</a:t>
            </a:r>
          </a:p>
          <a:p>
            <a:r>
              <a:rPr lang="es-AR" dirty="0" smtClean="0"/>
              <a:t>Todo animal tiene derecho al respeto .</a:t>
            </a:r>
          </a:p>
          <a:p>
            <a:r>
              <a:rPr lang="es-AR" dirty="0" smtClean="0"/>
              <a:t>El abandono de un animal es un acto cruel y degradante .</a:t>
            </a:r>
          </a:p>
          <a:p>
            <a:r>
              <a:rPr lang="es-AR" dirty="0" smtClean="0"/>
              <a:t>Los derechos del animal deben ser definidos por la ley, como los derechos del hombre 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1728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MI PERRITA MATILDA 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5836" y="1683874"/>
            <a:ext cx="1956667" cy="2520279"/>
          </a:xfr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3077" y="3212976"/>
            <a:ext cx="1457035" cy="299840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573016"/>
            <a:ext cx="1422637" cy="2927613"/>
          </a:xfrm>
          <a:prstGeom prst="rect">
            <a:avLst/>
          </a:prstGeom>
        </p:spPr>
      </p:pic>
      <p:pic>
        <p:nvPicPr>
          <p:cNvPr id="7" name="6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43" y="1459248"/>
            <a:ext cx="3802732" cy="380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97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153</Words>
  <Application>Microsoft Office PowerPoint</Application>
  <PresentationFormat>Presentación en pantalla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Civil</vt:lpstr>
      <vt:lpstr>Día del animal  </vt:lpstr>
      <vt:lpstr>¿Por qué el 29 de abril se conmemora el día del animal?</vt:lpstr>
      <vt:lpstr>¿Quién creo la Sociedad protectora de animales ?</vt:lpstr>
      <vt:lpstr>¿ Cuáles son los derechos que proclama?</vt:lpstr>
      <vt:lpstr>MI PERRITA MATILDA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Día del animal</dc:title>
  <dc:creator>Luffi</dc:creator>
  <cp:lastModifiedBy>Luffi</cp:lastModifiedBy>
  <cp:revision>9</cp:revision>
  <dcterms:created xsi:type="dcterms:W3CDTF">2023-04-30T15:49:07Z</dcterms:created>
  <dcterms:modified xsi:type="dcterms:W3CDTF">2023-04-30T17:57:24Z</dcterms:modified>
</cp:coreProperties>
</file>