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5" d="100"/>
          <a:sy n="75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24151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809537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24993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95896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410307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740985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07887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0927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43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361846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3015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268965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19237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19096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07894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108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B67117-7814-445F-852D-D934AD63F920}" type="datetimeFigureOut">
              <a:rPr lang="es-AR" smtClean="0"/>
              <a:t>30/4/2023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1FC5E65-B413-41FE-9A9C-00CB1053191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68688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TRABAJO DE CIENCIAS NATURALES</a:t>
            </a:r>
            <a:endParaRPr lang="es-A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s-ES" dirty="0" smtClean="0"/>
              <a:t>29 DE ABRIL</a:t>
            </a:r>
          </a:p>
          <a:p>
            <a:r>
              <a:rPr lang="es-ES" dirty="0" smtClean="0"/>
              <a:t>DÍA DEL ANIMAL</a:t>
            </a:r>
          </a:p>
          <a:p>
            <a:r>
              <a:rPr lang="es-ES" dirty="0" smtClean="0"/>
              <a:t>ALUMNO: FAUSTINO SANCHEZ</a:t>
            </a:r>
          </a:p>
          <a:p>
            <a:r>
              <a:rPr lang="es-ES" dirty="0" smtClean="0"/>
              <a:t>GRADO: 5º A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13326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4294967295"/>
          </p:nvPr>
        </p:nvSpPr>
        <p:spPr>
          <a:xfrm>
            <a:off x="0" y="18256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s-AR" b="1" dirty="0" smtClean="0"/>
              <a:t>A-¿ </a:t>
            </a:r>
            <a:r>
              <a:rPr lang="es-AR" b="1" dirty="0"/>
              <a:t>Por qué EL 29 DE ABRIL SE CONMEMORA EL DÍA DEL ANIMAL?</a:t>
            </a:r>
            <a:endParaRPr lang="es-AR" dirty="0"/>
          </a:p>
          <a:p>
            <a:pPr marL="0" indent="0">
              <a:buNone/>
            </a:pPr>
            <a:r>
              <a:rPr lang="es-AR" b="1" dirty="0"/>
              <a:t>La fecha conmemora el fallecimiento, en 1908, del doctor Ignacio Lucas Albarracín, fundador de la Sociedad Protectora de Animales y precursor de la Ley Nacional de Protección de Animales.</a:t>
            </a:r>
            <a:endParaRPr lang="es-AR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7947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048000" y="2305616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800"/>
              </a:lnSpc>
              <a:spcAft>
                <a:spcPts val="2400"/>
              </a:spcAft>
            </a:pPr>
            <a:r>
              <a:rPr lang="es-AR" sz="1600" b="1" kern="0" spc="10" dirty="0" smtClean="0">
                <a:solidFill>
                  <a:srgbClr val="585654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B_¿QUIÉN CREO LA SOCIEDAD PROTECTORA DE ANIMALES?             ¿POR QUÉ?</a:t>
            </a:r>
            <a:endParaRPr lang="es-AR" sz="1600" kern="1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2400"/>
              </a:spcAft>
            </a:pPr>
            <a:r>
              <a:rPr lang="es-AR" b="1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Porque en 1929, esta fecha fue declarada Día Mundial de los Animales, </a:t>
            </a:r>
            <a:r>
              <a:rPr lang="es-AR" dirty="0">
                <a:solidFill>
                  <a:srgbClr val="27272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por iniciativa de la Organización Mundial de Protección Animal en congreso celebrado en Viena. En 1980, el papa Juan Pablo II declaró a San Francisco de </a:t>
            </a:r>
            <a:r>
              <a:rPr lang="es-AR" dirty="0" err="1">
                <a:solidFill>
                  <a:srgbClr val="27272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Asis</a:t>
            </a:r>
            <a:r>
              <a:rPr lang="es-AR" dirty="0">
                <a:solidFill>
                  <a:srgbClr val="272727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como patrono de los animales y de los ecologistas.</a:t>
            </a:r>
            <a:endParaRPr lang="es-AR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599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2769703" y="1431235"/>
            <a:ext cx="6904383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2400"/>
              </a:spcAft>
            </a:pPr>
            <a:r>
              <a:rPr lang="es-AR" sz="2800" dirty="0" smtClean="0">
                <a:solidFill>
                  <a:srgbClr val="272727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C_ ¿Cuales son los derechos que proclama?</a:t>
            </a:r>
            <a:endParaRPr lang="es-AR" sz="28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dirty="0">
                <a:solidFill>
                  <a:srgbClr val="666666"/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En el art. 2 del Proyecto se proclaman los derechos de los animales:</a:t>
            </a:r>
            <a:endParaRPr lang="es-AR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dirty="0">
                <a:solidFill>
                  <a:srgbClr val="6666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s-AR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 a la existencia, a la atención, cuidado y protección del hombre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 a vivir en libertad en su propio ambiente natural, terrestre, aéreo o acuático.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s-MX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 a su reproducción, a no ser pasibles de malos tratos. 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*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prohíbe el sacrificio de animales y se enumeran los actos de maltrato y actos de crueldad en los arts. 9 y 10.</a:t>
            </a:r>
            <a:endParaRPr lang="es-AR" sz="1600" dirty="0" smtClean="0">
              <a:solidFill>
                <a:schemeClr val="tx2">
                  <a:lumMod val="75000"/>
                </a:schemeClr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fontAlgn="base">
              <a:spcAft>
                <a:spcPts val="0"/>
              </a:spcAft>
            </a:pP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Libre Franklin"/>
                <a:ea typeface="Times New Roman" panose="02020603050405020304" pitchFamily="18" charset="0"/>
                <a:cs typeface="Arial" panose="020B0604020202020204" pitchFamily="34" charset="0"/>
              </a:rPr>
              <a:t>  </a:t>
            </a:r>
            <a:r>
              <a:rPr lang="es-AR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</a:t>
            </a:r>
            <a:endParaRPr lang="es-AR" b="1" dirty="0">
              <a:solidFill>
                <a:schemeClr val="tx2">
                  <a:lumMod val="75000"/>
                </a:schemeClr>
              </a:solidFill>
              <a:latin typeface="Libre Franklin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r>
              <a:rPr lang="es-AR" b="1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  </a:t>
            </a:r>
            <a:endParaRPr lang="es-AR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21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4250" y="520505"/>
            <a:ext cx="5143500" cy="5894364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 flipH="1">
            <a:off x="453680" y="1463040"/>
            <a:ext cx="29647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>
                <a:latin typeface="Algerian" panose="04020705040A02060702" pitchFamily="82" charset="0"/>
              </a:rPr>
              <a:t>MI  MICHI Y YO</a:t>
            </a:r>
            <a:endParaRPr lang="es-AR" dirty="0">
              <a:latin typeface="Algerian" panose="04020705040A020607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53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</TotalTime>
  <Words>123</Words>
  <Application>Microsoft Office PowerPoint</Application>
  <PresentationFormat>Panorámica</PresentationFormat>
  <Paragraphs>22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3" baseType="lpstr">
      <vt:lpstr>Algerian</vt:lpstr>
      <vt:lpstr>Arial</vt:lpstr>
      <vt:lpstr>Calibri</vt:lpstr>
      <vt:lpstr>Libre Franklin</vt:lpstr>
      <vt:lpstr>Times New Roman</vt:lpstr>
      <vt:lpstr>Trebuchet MS</vt:lpstr>
      <vt:lpstr>Wingdings 3</vt:lpstr>
      <vt:lpstr>Faceta</vt:lpstr>
      <vt:lpstr>TRABAJO DE CIENCIAS NATURALES</vt:lpstr>
      <vt:lpstr>Presentación de PowerPoint</vt:lpstr>
      <vt:lpstr>Presentación de PowerPoint</vt:lpstr>
      <vt:lpstr>Presentación de PowerPoint</vt:lpstr>
      <vt:lpstr>Presentación de PowerPoint</vt:lpstr>
    </vt:vector>
  </TitlesOfParts>
  <Company>EXO S.A.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DE CIENCIAS NATURALES</dc:title>
  <dc:creator>Paola Costela</dc:creator>
  <cp:lastModifiedBy>Paola Costela</cp:lastModifiedBy>
  <cp:revision>3</cp:revision>
  <dcterms:created xsi:type="dcterms:W3CDTF">2023-04-30T20:23:16Z</dcterms:created>
  <dcterms:modified xsi:type="dcterms:W3CDTF">2023-04-30T20:34:38Z</dcterms:modified>
</cp:coreProperties>
</file>