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>
            <a:extLst>
              <a:ext uri="{FF2B5EF4-FFF2-40B4-BE49-F238E27FC236}">
                <a16:creationId xmlns:a16="http://schemas.microsoft.com/office/drawing/2014/main" id="{7FA0FB41-EEA7-1457-E7FB-B52848988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DIA DEL ANIMAL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329E8D-B657-9945-29C2-EC585B5AE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s-ES"/>
              <a:t>Faustino Ginestar 2023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5368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72B42-37E3-C1C5-B94F-55997D631AA2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s-ES" b="1" i="0" dirty="0">
                <a:solidFill>
                  <a:srgbClr val="676A6C"/>
                </a:solidFill>
                <a:effectLst/>
                <a:latin typeface="Roboto" panose="02000000000000000000" pitchFamily="2" charset="0"/>
              </a:rPr>
              <a:t>¿Por qué el 29 de abril se conmemora el día del animal? 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0E0E43-0EA4-911A-D525-F61746E94864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400" b="0" i="0" dirty="0">
                <a:solidFill>
                  <a:srgbClr val="202124"/>
                </a:solidFill>
                <a:effectLst/>
                <a:latin typeface="Google Sans"/>
              </a:rPr>
              <a:t>Desde 1908, cada 29 de abril </a:t>
            </a:r>
            <a:r>
              <a:rPr lang="es-ES" sz="2400" b="0" i="0" dirty="0">
                <a:solidFill>
                  <a:srgbClr val="040C28"/>
                </a:solidFill>
                <a:effectLst/>
                <a:latin typeface="Google Sans"/>
              </a:rPr>
              <a:t>se conmemora el fallecimiento de Ignacio Lucas Albarracín, quien fue pionero en el país en la lucha por los derechos de los animales en el país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endParaRPr lang="es-ES" sz="2400" b="0" i="0" dirty="0">
              <a:solidFill>
                <a:srgbClr val="202124"/>
              </a:solidFill>
              <a:effectLst/>
              <a:latin typeface="Google Sans"/>
            </a:endParaRPr>
          </a:p>
          <a:p>
            <a:endParaRPr lang="es-ES" sz="2400" dirty="0">
              <a:solidFill>
                <a:srgbClr val="202124"/>
              </a:solidFill>
              <a:latin typeface="Google Sans"/>
            </a:endParaRPr>
          </a:p>
          <a:p>
            <a:r>
              <a:rPr lang="es-ES" sz="2400" b="0" i="0" dirty="0">
                <a:solidFill>
                  <a:srgbClr val="202124"/>
                </a:solidFill>
                <a:effectLst/>
                <a:latin typeface="Google Sans"/>
              </a:rPr>
              <a:t>Ignacio Lucas Albarracín fue un </a:t>
            </a:r>
            <a:r>
              <a:rPr lang="es-ES" sz="2400" b="0" i="0" dirty="0">
                <a:solidFill>
                  <a:srgbClr val="040C28"/>
                </a:solidFill>
                <a:effectLst/>
                <a:latin typeface="Google Sans"/>
              </a:rPr>
              <a:t>abogado y jurisconsulto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Google Sans"/>
              </a:rPr>
              <a:t>, nacido en Córdoba el 31 de julio de 1850, fue hijo del guerrero de la Independencia don Santiago Albarracín, y sobrino segundo por línea materna de Domingo Faustino Sarmiento.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3037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6D490-E509-8411-EE1C-AEAF691499C4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s-ES" b="1" i="0" dirty="0">
                <a:solidFill>
                  <a:srgbClr val="676A6C"/>
                </a:solidFill>
                <a:effectLst/>
                <a:latin typeface="Roboto" panose="02000000000000000000" pitchFamily="2" charset="0"/>
              </a:rPr>
              <a:t>¿Quién creó la Sociedad Protectora de animales?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AED087-0E66-50C6-BDC6-C73A17C2D9B5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200" b="0" i="0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es-ES" sz="3200" b="0" i="0" dirty="0">
                <a:solidFill>
                  <a:srgbClr val="4D5156"/>
                </a:solidFill>
                <a:effectLst/>
                <a:latin typeface="Google Sans"/>
              </a:rPr>
              <a:t>En España, la primera la Sociedad Protectora de Animales y Plantas se fundó en Cádiz, en 1872, por </a:t>
            </a:r>
            <a:r>
              <a:rPr lang="es-ES" sz="3200" b="0" i="0" dirty="0">
                <a:solidFill>
                  <a:srgbClr val="040C28"/>
                </a:solidFill>
                <a:effectLst/>
                <a:latin typeface="Google Sans"/>
              </a:rPr>
              <a:t>Ambrosio Grimaldi</a:t>
            </a:r>
          </a:p>
          <a:p>
            <a:pPr marL="0" indent="0">
              <a:buNone/>
            </a:pPr>
            <a:endParaRPr lang="es-ES" sz="3200" b="0" i="0" dirty="0">
              <a:solidFill>
                <a:srgbClr val="4D5156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58856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0E7ED-3E1E-D571-E99E-AE22203BF321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3200" dirty="0"/>
              <a:t>CUALES SON LOS DERECHOS QUE PROCLAMA LA SOCIEDAD PROTECTORA DE ANIMALES</a:t>
            </a:r>
            <a:endParaRPr lang="es-AR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40973-CC05-45C2-8FE3-DE631D5AEF49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3600" b="0" i="0" dirty="0">
                <a:solidFill>
                  <a:srgbClr val="202124"/>
                </a:solidFill>
                <a:effectLst/>
                <a:latin typeface="Google Sans"/>
              </a:rPr>
              <a:t>Enuncia los derechos básicos que gozan los animales no humanos: </a:t>
            </a:r>
            <a:r>
              <a:rPr lang="es-ES" sz="3600" b="0" i="0" dirty="0">
                <a:solidFill>
                  <a:srgbClr val="040C28"/>
                </a:solidFill>
                <a:effectLst/>
                <a:latin typeface="Google Sans"/>
              </a:rPr>
              <a:t>derecho a la vida, derecho a la libertad, derecho a ser reconocidos y tratados como individuos; derecho a la salud pública veterinaria y derecho al respeto de sus intereses de especie</a:t>
            </a:r>
            <a:r>
              <a:rPr lang="es-ES" sz="36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39935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FA258-635D-63EB-F7D6-E452F4DB071B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s-ES" dirty="0"/>
              <a:t>MIS MASCOTAS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0804DCD-ED5D-B2DE-C6A8-E91728660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850611" y="2706310"/>
            <a:ext cx="3731795" cy="266211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91B077-1CBE-F37E-A4A8-0D17A8F27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22532" y="2154076"/>
            <a:ext cx="3889072" cy="37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13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22</TotalTime>
  <Words>187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Century Gothic</vt:lpstr>
      <vt:lpstr>Garamond</vt:lpstr>
      <vt:lpstr>Google Sans</vt:lpstr>
      <vt:lpstr>Roboto</vt:lpstr>
      <vt:lpstr>Savon</vt:lpstr>
      <vt:lpstr>DIA DEL ANIMAL</vt:lpstr>
      <vt:lpstr>¿Por qué el 29 de abril se conmemora el día del animal? </vt:lpstr>
      <vt:lpstr>¿Quién creó la Sociedad Protectora de animales?</vt:lpstr>
      <vt:lpstr>CUALES SON LOS DERECHOS QUE PROCLAMA LA SOCIEDAD PROTECTORA DE ANIMALES</vt:lpstr>
      <vt:lpstr>MIS MASCOTAS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DEL ANIMAL</dc:title>
  <dc:creator>Carina Lorena Soler</dc:creator>
  <cp:lastModifiedBy>Carina Lorena Soler</cp:lastModifiedBy>
  <cp:revision>1</cp:revision>
  <dcterms:created xsi:type="dcterms:W3CDTF">2023-05-02T14:10:13Z</dcterms:created>
  <dcterms:modified xsi:type="dcterms:W3CDTF">2023-05-02T14:33:10Z</dcterms:modified>
</cp:coreProperties>
</file>