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3" r:id="rId7"/>
    <p:sldId id="262" r:id="rId8"/>
    <p:sldId id="264" r:id="rId9"/>
    <p:sldId id="265" r:id="rId10"/>
    <p:sldId id="266" r:id="rId11"/>
    <p:sldId id="267" r:id="rId12"/>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3" y="2857501"/>
            <a:ext cx="3733819" cy="6831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1" y="2922758"/>
            <a:ext cx="3733801" cy="14401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1" y="3086375"/>
            <a:ext cx="3733801" cy="685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3123302"/>
            <a:ext cx="1965960" cy="13716"/>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3149679"/>
            <a:ext cx="1965960" cy="685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2971800"/>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3045737"/>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2737246"/>
            <a:ext cx="9144000" cy="18312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 y="2756646"/>
            <a:ext cx="9144001" cy="10550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2732318"/>
            <a:ext cx="2729950" cy="186324"/>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2776275"/>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801416"/>
            <a:ext cx="8458200" cy="1102519"/>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2924953"/>
            <a:ext cx="4953000" cy="131445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3154680"/>
            <a:ext cx="960120" cy="342900"/>
          </a:xfrm>
        </p:spPr>
        <p:txBody>
          <a:bodyPr/>
          <a:lstStyle/>
          <a:p>
            <a:fld id="{38026347-65BF-4E3A-B428-89CD1DD3E2E0}" type="datetimeFigureOut">
              <a:rPr lang="es-ES" smtClean="0"/>
              <a:t>02/05/2023</a:t>
            </a:fld>
            <a:endParaRPr lang="es-ES"/>
          </a:p>
        </p:txBody>
      </p:sp>
      <p:sp>
        <p:nvSpPr>
          <p:cNvPr id="17" name="16 Marcador de pie de página"/>
          <p:cNvSpPr>
            <a:spLocks noGrp="1"/>
          </p:cNvSpPr>
          <p:nvPr>
            <p:ph type="ftr" sz="quarter" idx="11"/>
          </p:nvPr>
        </p:nvSpPr>
        <p:spPr>
          <a:xfrm>
            <a:off x="5410200" y="3153966"/>
            <a:ext cx="1295400" cy="342900"/>
          </a:xfrm>
        </p:spPr>
        <p:txBody>
          <a:bodyPr/>
          <a:lstStyle/>
          <a:p>
            <a:endParaRPr lang="es-ES"/>
          </a:p>
        </p:txBody>
      </p:sp>
      <p:sp>
        <p:nvSpPr>
          <p:cNvPr id="29" name="28 Marcador de número de diapositiva"/>
          <p:cNvSpPr>
            <a:spLocks noGrp="1"/>
          </p:cNvSpPr>
          <p:nvPr>
            <p:ph type="sldNum" sz="quarter" idx="12"/>
          </p:nvPr>
        </p:nvSpPr>
        <p:spPr>
          <a:xfrm>
            <a:off x="8320088" y="852"/>
            <a:ext cx="747712" cy="274320"/>
          </a:xfrm>
        </p:spPr>
        <p:txBody>
          <a:bodyPr/>
          <a:lstStyle>
            <a:lvl1pPr algn="r">
              <a:defRPr sz="1800">
                <a:solidFill>
                  <a:schemeClr val="bg1"/>
                </a:solidFill>
              </a:defRPr>
            </a:lvl1pPr>
          </a:lstStyle>
          <a:p>
            <a:fld id="{4476C55B-4877-47C4-8D45-3B00D5A6FC57}"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8026347-65BF-4E3A-B428-89CD1DD3E2E0}" type="datetimeFigureOut">
              <a:rPr lang="es-ES" smtClean="0"/>
              <a:t>02/05/2023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76C55B-4877-47C4-8D45-3B00D5A6FC57}"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857250"/>
            <a:ext cx="1905000" cy="41148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857250"/>
            <a:ext cx="6248400" cy="41148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8026347-65BF-4E3A-B428-89CD1DD3E2E0}" type="datetimeFigureOut">
              <a:rPr lang="es-ES" smtClean="0"/>
              <a:t>02/05/2023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76C55B-4877-47C4-8D45-3B00D5A6FC57}"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8026347-65BF-4E3A-B428-89CD1DD3E2E0}" type="datetimeFigureOut">
              <a:rPr lang="es-ES" smtClean="0"/>
              <a:t>02/05/2023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76C55B-4877-47C4-8D45-3B00D5A6FC57}"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485901"/>
            <a:ext cx="7772400" cy="1021556"/>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25316"/>
            <a:ext cx="7772400" cy="1132284"/>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8026347-65BF-4E3A-B428-89CD1DD3E2E0}" type="datetimeFigureOut">
              <a:rPr lang="es-ES" smtClean="0"/>
              <a:t>02/05/2023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76C55B-4877-47C4-8D45-3B00D5A6FC57}"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87069"/>
            <a:ext cx="4038600" cy="3394472"/>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87069"/>
            <a:ext cx="4038600" cy="3394472"/>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8026347-65BF-4E3A-B428-89CD1DD3E2E0}" type="datetimeFigureOut">
              <a:rPr lang="es-ES" smtClean="0"/>
              <a:t>02/05/2023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76C55B-4877-47C4-8D45-3B00D5A6FC57}"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857250"/>
            <a:ext cx="8382000" cy="802386"/>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83728"/>
            <a:ext cx="4041648"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6" y="1683728"/>
            <a:ext cx="4041775"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031389"/>
            <a:ext cx="4041648" cy="291465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5" y="2031389"/>
            <a:ext cx="4041775" cy="291465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38026347-65BF-4E3A-B428-89CD1DD3E2E0}" type="datetimeFigureOut">
              <a:rPr lang="es-ES" smtClean="0"/>
              <a:t>02/05/2023</a:t>
            </a:fld>
            <a:endParaRPr lang="es-ES"/>
          </a:p>
        </p:txBody>
      </p:sp>
      <p:sp>
        <p:nvSpPr>
          <p:cNvPr id="27" name="26 Marcador de número de diapositiva"/>
          <p:cNvSpPr>
            <a:spLocks noGrp="1"/>
          </p:cNvSpPr>
          <p:nvPr>
            <p:ph type="sldNum" sz="quarter" idx="11"/>
          </p:nvPr>
        </p:nvSpPr>
        <p:spPr/>
        <p:txBody>
          <a:bodyPr rtlCol="0"/>
          <a:lstStyle/>
          <a:p>
            <a:fld id="{4476C55B-4877-47C4-8D45-3B00D5A6FC57}" type="slidenum">
              <a:rPr lang="es-ES" smtClean="0"/>
              <a:t>‹Nº›</a:t>
            </a:fld>
            <a:endParaRPr lang="es-ES"/>
          </a:p>
        </p:txBody>
      </p:sp>
      <p:sp>
        <p:nvSpPr>
          <p:cNvPr id="28" name="2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857250"/>
            <a:ext cx="8229600" cy="802386"/>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459486"/>
            <a:ext cx="957264" cy="342900"/>
          </a:xfrm>
        </p:spPr>
        <p:txBody>
          <a:bodyPr/>
          <a:lstStyle/>
          <a:p>
            <a:fld id="{38026347-65BF-4E3A-B428-89CD1DD3E2E0}" type="datetimeFigureOut">
              <a:rPr lang="es-ES" smtClean="0"/>
              <a:t>02/05/2023</a:t>
            </a:fld>
            <a:endParaRPr lang="es-ES"/>
          </a:p>
        </p:txBody>
      </p:sp>
      <p:sp>
        <p:nvSpPr>
          <p:cNvPr id="4" name="3 Marcador de pie de página"/>
          <p:cNvSpPr>
            <a:spLocks noGrp="1"/>
          </p:cNvSpPr>
          <p:nvPr>
            <p:ph type="ftr" sz="quarter" idx="11"/>
          </p:nvPr>
        </p:nvSpPr>
        <p:spPr>
          <a:xfrm>
            <a:off x="5257800" y="459486"/>
            <a:ext cx="1325880" cy="342900"/>
          </a:xfrm>
        </p:spPr>
        <p:txBody>
          <a:bodyPr/>
          <a:lstStyle/>
          <a:p>
            <a:endParaRPr lang="es-ES"/>
          </a:p>
        </p:txBody>
      </p:sp>
      <p:sp>
        <p:nvSpPr>
          <p:cNvPr id="5" name="4 Marcador de número de diapositiva"/>
          <p:cNvSpPr>
            <a:spLocks noGrp="1"/>
          </p:cNvSpPr>
          <p:nvPr>
            <p:ph type="sldNum" sz="quarter" idx="12"/>
          </p:nvPr>
        </p:nvSpPr>
        <p:spPr>
          <a:xfrm>
            <a:off x="8174736" y="1704"/>
            <a:ext cx="762000" cy="274320"/>
          </a:xfrm>
        </p:spPr>
        <p:txBody>
          <a:bodyPr/>
          <a:lstStyle/>
          <a:p>
            <a:fld id="{4476C55B-4877-47C4-8D45-3B00D5A6FC57}"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8026347-65BF-4E3A-B428-89CD1DD3E2E0}" type="datetimeFigureOut">
              <a:rPr lang="es-ES" smtClean="0"/>
              <a:t>02/05/2023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476C55B-4877-47C4-8D45-3B00D5A6FC57}"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826478"/>
            <a:ext cx="3383280" cy="658368"/>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1508045"/>
            <a:ext cx="3383280" cy="346329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582215"/>
            <a:ext cx="5102352" cy="438912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8026347-65BF-4E3A-B428-89CD1DD3E2E0}" type="datetimeFigureOut">
              <a:rPr lang="es-ES" smtClean="0"/>
              <a:t>02/05/2023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76C55B-4877-47C4-8D45-3B00D5A6FC57}"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5" y="831870"/>
            <a:ext cx="586803" cy="3511228"/>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857250"/>
            <a:ext cx="4572000" cy="3429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2455731"/>
            <a:ext cx="2590800" cy="1887367"/>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8026347-65BF-4E3A-B428-89CD1DD3E2E0}" type="datetimeFigureOut">
              <a:rPr lang="es-ES" smtClean="0"/>
              <a:t>02/05/2023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76C55B-4877-47C4-8D45-3B00D5A6FC57}"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275114"/>
            <a:ext cx="9144000" cy="6330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0"/>
            <a:ext cx="9144000" cy="232997"/>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1" y="231207"/>
            <a:ext cx="9144001" cy="6858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3" y="270185"/>
            <a:ext cx="3733819" cy="6831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1" y="330085"/>
            <a:ext cx="3733801" cy="135026"/>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373128"/>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441707"/>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1501"/>
            <a:ext cx="57626" cy="466344"/>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1501"/>
            <a:ext cx="27432" cy="466344"/>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1501"/>
            <a:ext cx="9144" cy="466344"/>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1501"/>
            <a:ext cx="27432" cy="466344"/>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285"/>
            <a:ext cx="54864" cy="438912"/>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285"/>
            <a:ext cx="9144" cy="438912"/>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857250"/>
            <a:ext cx="8229600" cy="8001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87068"/>
            <a:ext cx="8229600" cy="3243834"/>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459486"/>
            <a:ext cx="957264" cy="342900"/>
          </a:xfrm>
          <a:prstGeom prst="rect">
            <a:avLst/>
          </a:prstGeom>
        </p:spPr>
        <p:txBody>
          <a:bodyPr vert="horz"/>
          <a:lstStyle>
            <a:lvl1pPr algn="l" eaLnBrk="1" latinLnBrk="0" hangingPunct="1">
              <a:defRPr kumimoji="0" sz="800">
                <a:solidFill>
                  <a:schemeClr val="accent2"/>
                </a:solidFill>
              </a:defRPr>
            </a:lvl1pPr>
          </a:lstStyle>
          <a:p>
            <a:fld id="{38026347-65BF-4E3A-B428-89CD1DD3E2E0}" type="datetimeFigureOut">
              <a:rPr lang="es-ES" smtClean="0"/>
              <a:t>02/05/2023</a:t>
            </a:fld>
            <a:endParaRPr lang="es-ES"/>
          </a:p>
        </p:txBody>
      </p:sp>
      <p:sp>
        <p:nvSpPr>
          <p:cNvPr id="3" name="2 Marcador de pie de página"/>
          <p:cNvSpPr>
            <a:spLocks noGrp="1"/>
          </p:cNvSpPr>
          <p:nvPr>
            <p:ph type="ftr" sz="quarter" idx="3"/>
          </p:nvPr>
        </p:nvSpPr>
        <p:spPr>
          <a:xfrm>
            <a:off x="5257800" y="459486"/>
            <a:ext cx="1325880" cy="342900"/>
          </a:xfrm>
          <a:prstGeom prst="rect">
            <a:avLst/>
          </a:prstGeom>
        </p:spPr>
        <p:txBody>
          <a:bodyPr vert="horz"/>
          <a:lstStyle>
            <a:lvl1pPr algn="r" eaLnBrk="1" latinLnBrk="0" hangingPunct="1">
              <a:defRPr kumimoji="0" sz="800">
                <a:solidFill>
                  <a:schemeClr val="accent2"/>
                </a:solidFill>
              </a:defRPr>
            </a:lvl1pPr>
          </a:lstStyle>
          <a:p>
            <a:endParaRPr lang="es-ES"/>
          </a:p>
        </p:txBody>
      </p:sp>
      <p:sp>
        <p:nvSpPr>
          <p:cNvPr id="23" name="22 Marcador de número de diapositiva"/>
          <p:cNvSpPr>
            <a:spLocks noGrp="1"/>
          </p:cNvSpPr>
          <p:nvPr>
            <p:ph type="sldNum" sz="quarter" idx="4"/>
          </p:nvPr>
        </p:nvSpPr>
        <p:spPr>
          <a:xfrm>
            <a:off x="8174736" y="1704"/>
            <a:ext cx="762000" cy="274320"/>
          </a:xfrm>
          <a:prstGeom prst="rect">
            <a:avLst/>
          </a:prstGeom>
        </p:spPr>
        <p:txBody>
          <a:bodyPr vert="horz" anchor="b"/>
          <a:lstStyle>
            <a:lvl1pPr algn="r" eaLnBrk="1" latinLnBrk="0" hangingPunct="1">
              <a:defRPr kumimoji="0" sz="1800">
                <a:solidFill>
                  <a:srgbClr val="FFFFFF"/>
                </a:solidFill>
              </a:defRPr>
            </a:lvl1pPr>
          </a:lstStyle>
          <a:p>
            <a:fld id="{4476C55B-4877-47C4-8D45-3B00D5A6FC57}"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resentable.es/consejos-practicos/animaciones-en-power-point-i/#:~:text=Existen%204%20tipos%20de%20animaciones,salida%20y%20animaciones%20de%20trayectorias" TargetMode="External"/><Relationship Id="rId2" Type="http://schemas.openxmlformats.org/officeDocument/2006/relationships/hyperlink" Target="https://blog.hubspot.es/marketing/como-insertar-animaciones-powerpoint" TargetMode="Externa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hyperlink" Target="https://blog.hubspot.es/marketing/como-insertar-animaciones-powerpoint" TargetMode="External"/><Relationship Id="rId2" Type="http://schemas.openxmlformats.org/officeDocument/2006/relationships/hyperlink" Target="https://www.presentable.es/consejos-practicos/animaciones-en-power-point-i/#:~:text=Existen%204%20tipos%20de%20animaciones,salida%20y%20animaciones%20de%20trayectorias" TargetMode="Externa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esisymasters.com.ar/para-que-sirve-power-point-ejemplo-incluido/" TargetMode="External"/><Relationship Id="rId2" Type="http://schemas.openxmlformats.org/officeDocument/2006/relationships/hyperlink" Target="https://blog.hubspot.es/marketing/que-es-powerpoint" TargetMode="Externa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s.slideshare.net/deissyliliana0817/principales-caracteristicas-de-powerpoint-2010" TargetMode="Externa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s://support.microsoft.com/es-es/office/elegir-la-vista-adecuada-para-una-tarea-en-powerpoint-21332d8d-adbc-4717-a2c6-e25a697b40e9" TargetMode="Externa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latin typeface="Aparajita" pitchFamily="34" charset="0"/>
                <a:cs typeface="Aparajita" pitchFamily="34" charset="0"/>
              </a:rPr>
              <a:t>Práctico 4</a:t>
            </a:r>
            <a:br>
              <a:rPr lang="es-ES" dirty="0" smtClean="0">
                <a:latin typeface="Aparajita" pitchFamily="34" charset="0"/>
                <a:cs typeface="Aparajita" pitchFamily="34" charset="0"/>
              </a:rPr>
            </a:br>
            <a:r>
              <a:rPr lang="es-ES" dirty="0" err="1" smtClean="0">
                <a:latin typeface="Aparajita" pitchFamily="34" charset="0"/>
                <a:cs typeface="Aparajita" pitchFamily="34" charset="0"/>
              </a:rPr>
              <a:t>Power</a:t>
            </a:r>
            <a:r>
              <a:rPr lang="es-ES" dirty="0" smtClean="0">
                <a:latin typeface="Aparajita" pitchFamily="34" charset="0"/>
                <a:cs typeface="Aparajita" pitchFamily="34" charset="0"/>
              </a:rPr>
              <a:t> Point</a:t>
            </a:r>
            <a:endParaRPr lang="es-ES" dirty="0">
              <a:latin typeface="Aparajita" pitchFamily="34" charset="0"/>
              <a:cs typeface="Aparajita" pitchFamily="34" charset="0"/>
            </a:endParaRPr>
          </a:p>
        </p:txBody>
      </p:sp>
      <p:sp>
        <p:nvSpPr>
          <p:cNvPr id="3" name="2 Subtítulo"/>
          <p:cNvSpPr>
            <a:spLocks noGrp="1"/>
          </p:cNvSpPr>
          <p:nvPr>
            <p:ph type="subTitle" idx="1"/>
          </p:nvPr>
        </p:nvSpPr>
        <p:spPr>
          <a:xfrm>
            <a:off x="457200" y="2924953"/>
            <a:ext cx="8219256" cy="1314450"/>
          </a:xfrm>
        </p:spPr>
        <p:txBody>
          <a:bodyPr>
            <a:normAutofit fontScale="92500"/>
          </a:bodyPr>
          <a:lstStyle/>
          <a:p>
            <a:r>
              <a:rPr lang="es-ES" dirty="0" smtClean="0"/>
              <a:t> María Victoria Quiroga Andrada     laboratorio de informática</a:t>
            </a:r>
            <a:endParaRPr lang="es-ES" dirty="0"/>
          </a:p>
          <a:p>
            <a:r>
              <a:rPr lang="es-ES" dirty="0" smtClean="0"/>
              <a:t> Andrea Gómez</a:t>
            </a:r>
          </a:p>
          <a:p>
            <a:r>
              <a:rPr lang="es-ES" dirty="0" smtClean="0"/>
              <a:t>1º A   2023            Colegio Del Prado</a:t>
            </a:r>
            <a:endParaRPr lang="es-ES" dirty="0"/>
          </a:p>
        </p:txBody>
      </p:sp>
      <p:sp>
        <p:nvSpPr>
          <p:cNvPr id="4" name="AutoShape 2" descr="11053224_878995572159194_6108457468304708480_o23.jpg :: COLEGIO DEL PR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11053224_878995572159194_6108457468304708480_o23.jpg :: COLEGIO DEL PR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6" descr="11053224_878995572159194_6108457468304708480_o23.jpg :: COLEGIO DEL PRAD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9" y="131252"/>
            <a:ext cx="1558032" cy="2080458"/>
          </a:xfrm>
          <a:prstGeom prst="rect">
            <a:avLst/>
          </a:prstGeom>
        </p:spPr>
      </p:pic>
    </p:spTree>
    <p:extLst>
      <p:ext uri="{BB962C8B-B14F-4D97-AF65-F5344CB8AC3E}">
        <p14:creationId xmlns:p14="http://schemas.microsoft.com/office/powerpoint/2010/main" val="819172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0" nodeType="clickEffect">
                                  <p:stCondLst>
                                    <p:cond delay="0"/>
                                  </p:stCondLst>
                                  <p:iterate type="lt">
                                    <p:tmPct val="10000"/>
                                  </p:iterate>
                                  <p:childTnLst>
                                    <p:animMotion origin="layout" path="M -0.00087 -0.02685 L -0.00087 -0.09907 " pathEditMode="relative" rAng="0" ptsTypes="AA">
                                      <p:cBhvr>
                                        <p:cTn id="18"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19" dur="125" fill="hold">
                                          <p:stCondLst>
                                            <p:cond delay="0"/>
                                          </p:stCondLst>
                                        </p:cTn>
                                        <p:tgtEl>
                                          <p:spTgt spid="3">
                                            <p:txEl>
                                              <p:pRg st="0" end="0"/>
                                            </p:txEl>
                                          </p:spTgt>
                                        </p:tgtEl>
                                        <p:attrNameLst>
                                          <p:attrName>r</p:attrName>
                                        </p:attrNameLst>
                                      </p:cBhvr>
                                    </p:animRot>
                                    <p:animRot by="-1500000">
                                      <p:cBhvr>
                                        <p:cTn id="20" dur="125" fill="hold">
                                          <p:stCondLst>
                                            <p:cond delay="125"/>
                                          </p:stCondLst>
                                        </p:cTn>
                                        <p:tgtEl>
                                          <p:spTgt spid="3">
                                            <p:txEl>
                                              <p:pRg st="0" end="0"/>
                                            </p:txEl>
                                          </p:spTgt>
                                        </p:tgtEl>
                                        <p:attrNameLst>
                                          <p:attrName>r</p:attrName>
                                        </p:attrNameLst>
                                      </p:cBhvr>
                                    </p:animRot>
                                    <p:animRot by="-1500000">
                                      <p:cBhvr>
                                        <p:cTn id="21" dur="125" fill="hold">
                                          <p:stCondLst>
                                            <p:cond delay="250"/>
                                          </p:stCondLst>
                                        </p:cTn>
                                        <p:tgtEl>
                                          <p:spTgt spid="3">
                                            <p:txEl>
                                              <p:pRg st="0" end="0"/>
                                            </p:txEl>
                                          </p:spTgt>
                                        </p:tgtEl>
                                        <p:attrNameLst>
                                          <p:attrName>r</p:attrName>
                                        </p:attrNameLst>
                                      </p:cBhvr>
                                    </p:animRot>
                                    <p:animRot by="1500000">
                                      <p:cBhvr>
                                        <p:cTn id="22" dur="125" fill="hold">
                                          <p:stCondLst>
                                            <p:cond delay="375"/>
                                          </p:stCondLst>
                                        </p:cTn>
                                        <p:tgtEl>
                                          <p:spTgt spid="3">
                                            <p:txEl>
                                              <p:pRg st="0" end="0"/>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4" presetClass="emph" presetSubtype="0" fill="hold" grpId="0" nodeType="clickEffect">
                                  <p:stCondLst>
                                    <p:cond delay="0"/>
                                  </p:stCondLst>
                                  <p:iterate type="lt">
                                    <p:tmPct val="10000"/>
                                  </p:iterate>
                                  <p:childTnLst>
                                    <p:animMotion origin="layout" path="M -0.00087 -0.02685 L -0.00087 -0.09907 " pathEditMode="relative" rAng="0" ptsTypes="AA">
                                      <p:cBhvr>
                                        <p:cTn id="26" dur="250" accel="50000" decel="50000" autoRev="1" fill="hold">
                                          <p:stCondLst>
                                            <p:cond delay="0"/>
                                          </p:stCondLst>
                                        </p:cTn>
                                        <p:tgtEl>
                                          <p:spTgt spid="3">
                                            <p:txEl>
                                              <p:pRg st="1" end="1"/>
                                            </p:txEl>
                                          </p:spTgt>
                                        </p:tgtEl>
                                        <p:attrNameLst>
                                          <p:attrName>ppt_x</p:attrName>
                                          <p:attrName>ppt_y</p:attrName>
                                        </p:attrNameLst>
                                      </p:cBhvr>
                                      <p:rCtr x="0" y="-3611"/>
                                    </p:animMotion>
                                    <p:animRot by="1500000">
                                      <p:cBhvr>
                                        <p:cTn id="27" dur="125" fill="hold">
                                          <p:stCondLst>
                                            <p:cond delay="0"/>
                                          </p:stCondLst>
                                        </p:cTn>
                                        <p:tgtEl>
                                          <p:spTgt spid="3">
                                            <p:txEl>
                                              <p:pRg st="1" end="1"/>
                                            </p:txEl>
                                          </p:spTgt>
                                        </p:tgtEl>
                                        <p:attrNameLst>
                                          <p:attrName>r</p:attrName>
                                        </p:attrNameLst>
                                      </p:cBhvr>
                                    </p:animRot>
                                    <p:animRot by="-1500000">
                                      <p:cBhvr>
                                        <p:cTn id="28" dur="125" fill="hold">
                                          <p:stCondLst>
                                            <p:cond delay="125"/>
                                          </p:stCondLst>
                                        </p:cTn>
                                        <p:tgtEl>
                                          <p:spTgt spid="3">
                                            <p:txEl>
                                              <p:pRg st="1" end="1"/>
                                            </p:txEl>
                                          </p:spTgt>
                                        </p:tgtEl>
                                        <p:attrNameLst>
                                          <p:attrName>r</p:attrName>
                                        </p:attrNameLst>
                                      </p:cBhvr>
                                    </p:animRot>
                                    <p:animRot by="-1500000">
                                      <p:cBhvr>
                                        <p:cTn id="29" dur="125" fill="hold">
                                          <p:stCondLst>
                                            <p:cond delay="250"/>
                                          </p:stCondLst>
                                        </p:cTn>
                                        <p:tgtEl>
                                          <p:spTgt spid="3">
                                            <p:txEl>
                                              <p:pRg st="1" end="1"/>
                                            </p:txEl>
                                          </p:spTgt>
                                        </p:tgtEl>
                                        <p:attrNameLst>
                                          <p:attrName>r</p:attrName>
                                        </p:attrNameLst>
                                      </p:cBhvr>
                                    </p:animRot>
                                    <p:animRot by="1500000">
                                      <p:cBhvr>
                                        <p:cTn id="30" dur="125" fill="hold">
                                          <p:stCondLst>
                                            <p:cond delay="375"/>
                                          </p:stCondLst>
                                        </p:cTn>
                                        <p:tgtEl>
                                          <p:spTgt spid="3">
                                            <p:txEl>
                                              <p:pRg st="1" end="1"/>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0"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3">
                                            <p:txEl>
                                              <p:pRg st="2" end="2"/>
                                            </p:txEl>
                                          </p:spTgt>
                                        </p:tgtEl>
                                        <p:attrNameLst>
                                          <p:attrName>ppt_x</p:attrName>
                                          <p:attrName>ppt_y</p:attrName>
                                        </p:attrNameLst>
                                      </p:cBhvr>
                                    </p:animMotion>
                                    <p:animRot by="1500000">
                                      <p:cBhvr>
                                        <p:cTn id="35" dur="125" fill="hold">
                                          <p:stCondLst>
                                            <p:cond delay="0"/>
                                          </p:stCondLst>
                                        </p:cTn>
                                        <p:tgtEl>
                                          <p:spTgt spid="3">
                                            <p:txEl>
                                              <p:pRg st="2" end="2"/>
                                            </p:txEl>
                                          </p:spTgt>
                                        </p:tgtEl>
                                        <p:attrNameLst>
                                          <p:attrName>r</p:attrName>
                                        </p:attrNameLst>
                                      </p:cBhvr>
                                    </p:animRot>
                                    <p:animRot by="-1500000">
                                      <p:cBhvr>
                                        <p:cTn id="36" dur="125" fill="hold">
                                          <p:stCondLst>
                                            <p:cond delay="125"/>
                                          </p:stCondLst>
                                        </p:cTn>
                                        <p:tgtEl>
                                          <p:spTgt spid="3">
                                            <p:txEl>
                                              <p:pRg st="2" end="2"/>
                                            </p:txEl>
                                          </p:spTgt>
                                        </p:tgtEl>
                                        <p:attrNameLst>
                                          <p:attrName>r</p:attrName>
                                        </p:attrNameLst>
                                      </p:cBhvr>
                                    </p:animRot>
                                    <p:animRot by="-1500000">
                                      <p:cBhvr>
                                        <p:cTn id="37" dur="125" fill="hold">
                                          <p:stCondLst>
                                            <p:cond delay="250"/>
                                          </p:stCondLst>
                                        </p:cTn>
                                        <p:tgtEl>
                                          <p:spTgt spid="3">
                                            <p:txEl>
                                              <p:pRg st="2" end="2"/>
                                            </p:txEl>
                                          </p:spTgt>
                                        </p:tgtEl>
                                        <p:attrNameLst>
                                          <p:attrName>r</p:attrName>
                                        </p:attrNameLst>
                                      </p:cBhvr>
                                    </p:animRot>
                                    <p:animRot by="1500000">
                                      <p:cBhvr>
                                        <p:cTn id="38" dur="125" fill="hold">
                                          <p:stCondLst>
                                            <p:cond delay="375"/>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60232" y="857250"/>
            <a:ext cx="2026568" cy="800100"/>
          </a:xfrm>
        </p:spPr>
        <p:txBody>
          <a:bodyPr>
            <a:normAutofit/>
          </a:bodyPr>
          <a:lstStyle/>
          <a:p>
            <a:r>
              <a:rPr lang="es-ES" dirty="0" smtClean="0"/>
              <a:t>   </a:t>
            </a:r>
            <a:endParaRPr lang="es-ES" dirty="0"/>
          </a:p>
        </p:txBody>
      </p:sp>
      <p:sp>
        <p:nvSpPr>
          <p:cNvPr id="3" name="2 Marcador de contenido"/>
          <p:cNvSpPr>
            <a:spLocks noGrp="1"/>
          </p:cNvSpPr>
          <p:nvPr>
            <p:ph sz="half" idx="1"/>
          </p:nvPr>
        </p:nvSpPr>
        <p:spPr>
          <a:xfrm>
            <a:off x="539552" y="483518"/>
            <a:ext cx="2376264" cy="4464496"/>
          </a:xfrm>
        </p:spPr>
        <p:txBody>
          <a:bodyPr>
            <a:normAutofit fontScale="85000" lnSpcReduction="20000"/>
          </a:bodyPr>
          <a:lstStyle/>
          <a:p>
            <a:pPr marL="109728" indent="0">
              <a:buNone/>
            </a:pPr>
            <a:r>
              <a:rPr lang="es-ES" dirty="0" smtClean="0"/>
              <a:t>  </a:t>
            </a:r>
          </a:p>
        </p:txBody>
      </p:sp>
      <p:sp>
        <p:nvSpPr>
          <p:cNvPr id="4" name="3 Marcador de contenido"/>
          <p:cNvSpPr>
            <a:spLocks noGrp="1"/>
          </p:cNvSpPr>
          <p:nvPr>
            <p:ph sz="half" idx="2"/>
          </p:nvPr>
        </p:nvSpPr>
        <p:spPr>
          <a:xfrm>
            <a:off x="2915816" y="483518"/>
            <a:ext cx="5112568" cy="4381999"/>
          </a:xfrm>
        </p:spPr>
        <p:txBody>
          <a:bodyPr>
            <a:normAutofit fontScale="85000" lnSpcReduction="20000"/>
          </a:bodyPr>
          <a:lstStyle/>
          <a:p>
            <a:pPr marL="109728" indent="0">
              <a:buNone/>
            </a:pPr>
            <a:r>
              <a:rPr lang="es-ES" sz="2600" dirty="0" smtClean="0"/>
              <a:t>Transición: Las </a:t>
            </a:r>
            <a:r>
              <a:rPr lang="es-ES" sz="2600" dirty="0"/>
              <a:t>transiciones son animaciones que ocurren cuando cambias diapositivas. Es decir, es el efecto visual que se reproduce al pasar de una diapositiva a la siguiente durante una presentación. Puedes controlar la velocidad, agregar sonido y personalizar las propiedades de los efectos de </a:t>
            </a:r>
            <a:r>
              <a:rPr lang="es-ES" sz="2600" dirty="0" smtClean="0"/>
              <a:t>transición.</a:t>
            </a:r>
          </a:p>
          <a:p>
            <a:pPr marL="109728" indent="0">
              <a:buNone/>
            </a:pPr>
            <a:r>
              <a:rPr lang="es-ES" sz="2600" dirty="0" smtClean="0"/>
              <a:t> Fuente:  </a:t>
            </a:r>
          </a:p>
          <a:p>
            <a:pPr marL="109728" indent="0">
              <a:buNone/>
            </a:pPr>
            <a:endParaRPr lang="es-ES" dirty="0">
              <a:hlinkClick r:id="rId2"/>
            </a:endParaRPr>
          </a:p>
          <a:p>
            <a:pPr marL="109728" indent="0">
              <a:buNone/>
            </a:pPr>
            <a:r>
              <a:rPr lang="es-ES" dirty="0" smtClean="0">
                <a:hlinkClick r:id="rId2"/>
              </a:rPr>
              <a:t>https</a:t>
            </a:r>
            <a:r>
              <a:rPr lang="es-ES" dirty="0">
                <a:hlinkClick r:id="rId2"/>
              </a:rPr>
              <a:t>://</a:t>
            </a:r>
            <a:r>
              <a:rPr lang="es-ES" dirty="0" smtClean="0">
                <a:hlinkClick r:id="rId2"/>
              </a:rPr>
              <a:t>blog.hubspot.es/marketing/como-insertar-animaciones-powerpoint</a:t>
            </a:r>
            <a:r>
              <a:rPr lang="es-ES" dirty="0" smtClean="0"/>
              <a:t> </a:t>
            </a:r>
          </a:p>
          <a:p>
            <a:pPr marL="109728" indent="0">
              <a:buNone/>
            </a:pPr>
            <a:r>
              <a:rPr lang="es-ES" dirty="0" smtClean="0">
                <a:hlinkClick r:id="rId3"/>
              </a:rPr>
              <a:t> </a:t>
            </a:r>
          </a:p>
          <a:p>
            <a:pPr marL="109728" indent="0">
              <a:buNone/>
            </a:pPr>
            <a:r>
              <a:rPr lang="es-ES" dirty="0" smtClean="0"/>
              <a:t>   </a:t>
            </a:r>
            <a:endParaRPr lang="es-ES" dirty="0"/>
          </a:p>
          <a:p>
            <a:pPr marL="109728" indent="0">
              <a:buNone/>
            </a:pPr>
            <a:endParaRPr lang="es-ES" dirty="0"/>
          </a:p>
        </p:txBody>
      </p:sp>
      <p:pic>
        <p:nvPicPr>
          <p:cNvPr id="1027" name="Picture 3" descr="D:\Users\Secundaria\Downloads\desktop_522e013a-ec94-43ad-982d-7bd9fc1e5c0d.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1923678"/>
            <a:ext cx="222885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9" y="0"/>
            <a:ext cx="270030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3275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anim calcmode="lin" valueType="num">
                                      <p:cBhvr>
                                        <p:cTn id="18"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19" dur="2000" fill="hold"/>
                                        <p:tgtEl>
                                          <p:spTgt spid="4">
                                            <p:txEl>
                                              <p:pRg st="3" end="3"/>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anim calcmode="lin" valueType="num">
                                      <p:cBhvr>
                                        <p:cTn id="23" dur="2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24" dur="20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nodeType="clickEffect">
                                  <p:stCondLst>
                                    <p:cond delay="0"/>
                                  </p:stCondLst>
                                  <p:childTnLst>
                                    <p:animRot by="120000">
                                      <p:cBhvr>
                                        <p:cTn id="28" dur="100" fill="hold">
                                          <p:stCondLst>
                                            <p:cond delay="0"/>
                                          </p:stCondLst>
                                        </p:cTn>
                                        <p:tgtEl>
                                          <p:spTgt spid="1028"/>
                                        </p:tgtEl>
                                        <p:attrNameLst>
                                          <p:attrName>r</p:attrName>
                                        </p:attrNameLst>
                                      </p:cBhvr>
                                    </p:animRot>
                                    <p:animRot by="-240000">
                                      <p:cBhvr>
                                        <p:cTn id="29" dur="200" fill="hold">
                                          <p:stCondLst>
                                            <p:cond delay="200"/>
                                          </p:stCondLst>
                                        </p:cTn>
                                        <p:tgtEl>
                                          <p:spTgt spid="1028"/>
                                        </p:tgtEl>
                                        <p:attrNameLst>
                                          <p:attrName>r</p:attrName>
                                        </p:attrNameLst>
                                      </p:cBhvr>
                                    </p:animRot>
                                    <p:animRot by="240000">
                                      <p:cBhvr>
                                        <p:cTn id="30" dur="200" fill="hold">
                                          <p:stCondLst>
                                            <p:cond delay="400"/>
                                          </p:stCondLst>
                                        </p:cTn>
                                        <p:tgtEl>
                                          <p:spTgt spid="1028"/>
                                        </p:tgtEl>
                                        <p:attrNameLst>
                                          <p:attrName>r</p:attrName>
                                        </p:attrNameLst>
                                      </p:cBhvr>
                                    </p:animRot>
                                    <p:animRot by="-240000">
                                      <p:cBhvr>
                                        <p:cTn id="31" dur="200" fill="hold">
                                          <p:stCondLst>
                                            <p:cond delay="600"/>
                                          </p:stCondLst>
                                        </p:cTn>
                                        <p:tgtEl>
                                          <p:spTgt spid="1028"/>
                                        </p:tgtEl>
                                        <p:attrNameLst>
                                          <p:attrName>r</p:attrName>
                                        </p:attrNameLst>
                                      </p:cBhvr>
                                    </p:animRot>
                                    <p:animRot by="120000">
                                      <p:cBhvr>
                                        <p:cTn id="32" dur="200" fill="hold">
                                          <p:stCondLst>
                                            <p:cond delay="800"/>
                                          </p:stCondLst>
                                        </p:cTn>
                                        <p:tgtEl>
                                          <p:spTgt spid="10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60232" y="857250"/>
            <a:ext cx="2026568" cy="800100"/>
          </a:xfrm>
        </p:spPr>
        <p:txBody>
          <a:bodyPr>
            <a:normAutofit/>
          </a:bodyPr>
          <a:lstStyle/>
          <a:p>
            <a:r>
              <a:rPr lang="es-ES" dirty="0" smtClean="0"/>
              <a:t>   </a:t>
            </a:r>
            <a:endParaRPr lang="es-ES" dirty="0"/>
          </a:p>
        </p:txBody>
      </p:sp>
      <p:sp>
        <p:nvSpPr>
          <p:cNvPr id="3" name="2 Marcador de contenido"/>
          <p:cNvSpPr>
            <a:spLocks noGrp="1"/>
          </p:cNvSpPr>
          <p:nvPr>
            <p:ph sz="half" idx="1"/>
          </p:nvPr>
        </p:nvSpPr>
        <p:spPr>
          <a:xfrm>
            <a:off x="539552" y="483518"/>
            <a:ext cx="4038600" cy="4464496"/>
          </a:xfrm>
        </p:spPr>
        <p:txBody>
          <a:bodyPr>
            <a:normAutofit fontScale="77500" lnSpcReduction="20000"/>
          </a:bodyPr>
          <a:lstStyle/>
          <a:p>
            <a:pPr marL="109728" indent="0">
              <a:buNone/>
            </a:pPr>
            <a:r>
              <a:rPr lang="es-ES" sz="2900" dirty="0" smtClean="0"/>
              <a:t>Animación: Las </a:t>
            </a:r>
            <a:r>
              <a:rPr lang="es-ES" sz="2900" dirty="0"/>
              <a:t>animaciones de PowerPoint son efectos visuales para los objetos en tu presentación. Las animaciones son usadas para traer objetos como texto, imágenes o gráficas dentro y fuera de tu diapositiva</a:t>
            </a:r>
            <a:r>
              <a:rPr lang="es-ES" sz="2900" dirty="0" smtClean="0"/>
              <a:t>.</a:t>
            </a:r>
          </a:p>
          <a:p>
            <a:pPr marL="109728" indent="0">
              <a:buNone/>
            </a:pPr>
            <a:r>
              <a:rPr lang="es-ES" sz="2900" dirty="0"/>
              <a:t>Hay Existen 4 tipos de animaciones en </a:t>
            </a:r>
            <a:r>
              <a:rPr lang="es-ES" sz="2900" dirty="0" err="1"/>
              <a:t>Power</a:t>
            </a:r>
            <a:r>
              <a:rPr lang="es-ES" sz="2900" dirty="0"/>
              <a:t> Point: animaciones de entrada, animaciones de énfasis, animaciones de salida y animaciones de trayectorias</a:t>
            </a:r>
            <a:r>
              <a:rPr lang="es-ES" dirty="0" smtClean="0"/>
              <a:t>.</a:t>
            </a:r>
          </a:p>
          <a:p>
            <a:pPr marL="109728" indent="0">
              <a:buNone/>
            </a:pPr>
            <a:endParaRPr lang="es-ES" dirty="0" smtClean="0"/>
          </a:p>
        </p:txBody>
      </p:sp>
      <p:sp>
        <p:nvSpPr>
          <p:cNvPr id="4" name="3 Marcador de contenido"/>
          <p:cNvSpPr>
            <a:spLocks noGrp="1"/>
          </p:cNvSpPr>
          <p:nvPr>
            <p:ph sz="half" idx="2"/>
          </p:nvPr>
        </p:nvSpPr>
        <p:spPr>
          <a:xfrm>
            <a:off x="4427984" y="483518"/>
            <a:ext cx="4326632" cy="4381999"/>
          </a:xfrm>
        </p:spPr>
        <p:txBody>
          <a:bodyPr>
            <a:normAutofit fontScale="77500" lnSpcReduction="20000"/>
          </a:bodyPr>
          <a:lstStyle/>
          <a:p>
            <a:pPr marL="109728" indent="0">
              <a:buNone/>
            </a:pPr>
            <a:r>
              <a:rPr lang="es-ES" dirty="0" smtClean="0">
                <a:hlinkClick r:id="rId2"/>
              </a:rPr>
              <a:t>  </a:t>
            </a:r>
          </a:p>
          <a:p>
            <a:pPr marL="109728" indent="0">
              <a:buNone/>
            </a:pPr>
            <a:endParaRPr lang="es-ES" dirty="0" smtClean="0">
              <a:hlinkClick r:id="rId2"/>
            </a:endParaRPr>
          </a:p>
          <a:p>
            <a:pPr marL="109728" indent="0">
              <a:buNone/>
            </a:pPr>
            <a:r>
              <a:rPr lang="es-ES" dirty="0" smtClean="0">
                <a:hlinkClick r:id="rId2"/>
              </a:rPr>
              <a:t>Fuente:</a:t>
            </a:r>
          </a:p>
          <a:p>
            <a:pPr marL="109728" indent="0">
              <a:buNone/>
            </a:pPr>
            <a:endParaRPr lang="es-ES" dirty="0" smtClean="0">
              <a:hlinkClick r:id="rId2"/>
            </a:endParaRPr>
          </a:p>
          <a:p>
            <a:pPr marL="109728" indent="0">
              <a:buNone/>
            </a:pPr>
            <a:endParaRPr lang="es-ES" dirty="0">
              <a:hlinkClick r:id="rId2"/>
            </a:endParaRPr>
          </a:p>
          <a:p>
            <a:pPr marL="109728" indent="0">
              <a:buNone/>
            </a:pPr>
            <a:r>
              <a:rPr lang="es-ES" dirty="0" smtClean="0">
                <a:hlinkClick r:id="rId2"/>
              </a:rPr>
              <a:t>https</a:t>
            </a:r>
            <a:r>
              <a:rPr lang="es-ES" dirty="0">
                <a:hlinkClick r:id="rId2"/>
              </a:rPr>
              <a:t>://www.presentable.es/consejos-practicos/animaciones-en-power-point-i/#:~:</a:t>
            </a:r>
            <a:r>
              <a:rPr lang="es-ES" dirty="0" smtClean="0">
                <a:hlinkClick r:id="rId2"/>
              </a:rPr>
              <a:t>text=Existen%204%20tipos%20de%20animaciones,salida%20y%20animaciones%20de%20trayectorias</a:t>
            </a:r>
            <a:r>
              <a:rPr lang="es-ES" dirty="0" smtClean="0"/>
              <a:t> </a:t>
            </a:r>
            <a:endParaRPr lang="es-ES" dirty="0"/>
          </a:p>
          <a:p>
            <a:pPr marL="109728" indent="0">
              <a:buNone/>
            </a:pPr>
            <a:r>
              <a:rPr lang="es-ES" dirty="0"/>
              <a:t>  </a:t>
            </a:r>
            <a:r>
              <a:rPr lang="es-ES" dirty="0" smtClean="0"/>
              <a:t> </a:t>
            </a:r>
          </a:p>
          <a:p>
            <a:pPr marL="109728" indent="0">
              <a:buNone/>
            </a:pPr>
            <a:r>
              <a:rPr lang="es-ES" dirty="0" smtClean="0">
                <a:hlinkClick r:id="rId3"/>
              </a:rPr>
              <a:t>https</a:t>
            </a:r>
            <a:r>
              <a:rPr lang="es-ES" dirty="0">
                <a:hlinkClick r:id="rId3"/>
              </a:rPr>
              <a:t>://</a:t>
            </a:r>
            <a:r>
              <a:rPr lang="es-ES" dirty="0" smtClean="0">
                <a:hlinkClick r:id="rId3"/>
              </a:rPr>
              <a:t>blog.hubspot.es/marketing/como-insertar-animaciones-powerpoint</a:t>
            </a:r>
            <a:r>
              <a:rPr lang="es-ES" dirty="0" smtClean="0"/>
              <a:t>   </a:t>
            </a:r>
            <a:endParaRPr lang="es-ES" dirty="0"/>
          </a:p>
          <a:p>
            <a:pPr marL="109728" indent="0">
              <a:buNone/>
            </a:pPr>
            <a:endParaRPr lang="es-ES" dirty="0"/>
          </a:p>
        </p:txBody>
      </p:sp>
      <p:pic>
        <p:nvPicPr>
          <p:cNvPr id="1026" name="Picture 2" descr="D:\Users\Secundaria\Downloads\46542603dfe0de55efa8b4447c0f1b7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3003798"/>
            <a:ext cx="1008112" cy="19647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4188" y="3340109"/>
            <a:ext cx="2232248" cy="162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944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xEl>
                                              <p:pRg st="2" end="2"/>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4">
                                            <p:txEl>
                                              <p:pRg st="5" end="5"/>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4">
                                            <p:txEl>
                                              <p:pRg st="6" end="6"/>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4">
                                            <p:txEl>
                                              <p:pRg st="7" end="7"/>
                                            </p:txEl>
                                          </p:spTgt>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3">
                                            <p:txEl>
                                              <p:pRg st="0" end="0"/>
                                            </p:txEl>
                                          </p:spTgt>
                                        </p:tgtEl>
                                        <p:attrNameLst>
                                          <p:attrName>ppt_x</p:attrName>
                                          <p:attrName>ppt_y</p:attrName>
                                        </p:attrNameLst>
                                      </p:cBhvr>
                                    </p:animMotion>
                                    <p:animRot by="1500000">
                                      <p:cBhvr>
                                        <p:cTn id="23" dur="125" fill="hold">
                                          <p:stCondLst>
                                            <p:cond delay="0"/>
                                          </p:stCondLst>
                                        </p:cTn>
                                        <p:tgtEl>
                                          <p:spTgt spid="3">
                                            <p:txEl>
                                              <p:pRg st="0" end="0"/>
                                            </p:txEl>
                                          </p:spTgt>
                                        </p:tgtEl>
                                        <p:attrNameLst>
                                          <p:attrName>r</p:attrName>
                                        </p:attrNameLst>
                                      </p:cBhvr>
                                    </p:animRot>
                                    <p:animRot by="-1500000">
                                      <p:cBhvr>
                                        <p:cTn id="24" dur="125" fill="hold">
                                          <p:stCondLst>
                                            <p:cond delay="125"/>
                                          </p:stCondLst>
                                        </p:cTn>
                                        <p:tgtEl>
                                          <p:spTgt spid="3">
                                            <p:txEl>
                                              <p:pRg st="0" end="0"/>
                                            </p:txEl>
                                          </p:spTgt>
                                        </p:tgtEl>
                                        <p:attrNameLst>
                                          <p:attrName>r</p:attrName>
                                        </p:attrNameLst>
                                      </p:cBhvr>
                                    </p:animRot>
                                    <p:animRot by="-1500000">
                                      <p:cBhvr>
                                        <p:cTn id="25" dur="125" fill="hold">
                                          <p:stCondLst>
                                            <p:cond delay="250"/>
                                          </p:stCondLst>
                                        </p:cTn>
                                        <p:tgtEl>
                                          <p:spTgt spid="3">
                                            <p:txEl>
                                              <p:pRg st="0" end="0"/>
                                            </p:txEl>
                                          </p:spTgt>
                                        </p:tgtEl>
                                        <p:attrNameLst>
                                          <p:attrName>r</p:attrName>
                                        </p:attrNameLst>
                                      </p:cBhvr>
                                    </p:animRot>
                                    <p:animRot by="1500000">
                                      <p:cBhvr>
                                        <p:cTn id="26" dur="125" fill="hold">
                                          <p:stCondLst>
                                            <p:cond delay="375"/>
                                          </p:stCondLst>
                                        </p:cTn>
                                        <p:tgtEl>
                                          <p:spTgt spid="3">
                                            <p:txEl>
                                              <p:pRg st="0" end="0"/>
                                            </p:txEl>
                                          </p:spTgt>
                                        </p:tgtEl>
                                        <p:attrNameLst>
                                          <p:attrName>r</p:attrName>
                                        </p:attrNameLst>
                                      </p:cBhvr>
                                    </p:animRot>
                                  </p:childTnLst>
                                </p:cTn>
                              </p:par>
                              <p:par>
                                <p:cTn id="27" presetID="34" presetClass="emph" presetSubtype="0" fill="hold" nodeType="withEffect">
                                  <p:stCondLst>
                                    <p:cond delay="0"/>
                                  </p:stCondLst>
                                  <p:iterate type="lt">
                                    <p:tmPct val="10000"/>
                                  </p:iterate>
                                  <p:childTnLst>
                                    <p:animMotion origin="layout" path="M 0.0 0.0 L 0.0 -0.07213" pathEditMode="relative" ptsTypes="">
                                      <p:cBhvr>
                                        <p:cTn id="28" dur="250" accel="50000" decel="50000" autoRev="1" fill="hold">
                                          <p:stCondLst>
                                            <p:cond delay="0"/>
                                          </p:stCondLst>
                                        </p:cTn>
                                        <p:tgtEl>
                                          <p:spTgt spid="3">
                                            <p:txEl>
                                              <p:pRg st="1" end="1"/>
                                            </p:txEl>
                                          </p:spTgt>
                                        </p:tgtEl>
                                        <p:attrNameLst>
                                          <p:attrName>ppt_x</p:attrName>
                                          <p:attrName>ppt_y</p:attrName>
                                        </p:attrNameLst>
                                      </p:cBhvr>
                                    </p:animMotion>
                                    <p:animRot by="1500000">
                                      <p:cBhvr>
                                        <p:cTn id="29" dur="125" fill="hold">
                                          <p:stCondLst>
                                            <p:cond delay="0"/>
                                          </p:stCondLst>
                                        </p:cTn>
                                        <p:tgtEl>
                                          <p:spTgt spid="3">
                                            <p:txEl>
                                              <p:pRg st="1" end="1"/>
                                            </p:txEl>
                                          </p:spTgt>
                                        </p:tgtEl>
                                        <p:attrNameLst>
                                          <p:attrName>r</p:attrName>
                                        </p:attrNameLst>
                                      </p:cBhvr>
                                    </p:animRot>
                                    <p:animRot by="-1500000">
                                      <p:cBhvr>
                                        <p:cTn id="30" dur="125" fill="hold">
                                          <p:stCondLst>
                                            <p:cond delay="125"/>
                                          </p:stCondLst>
                                        </p:cTn>
                                        <p:tgtEl>
                                          <p:spTgt spid="3">
                                            <p:txEl>
                                              <p:pRg st="1" end="1"/>
                                            </p:txEl>
                                          </p:spTgt>
                                        </p:tgtEl>
                                        <p:attrNameLst>
                                          <p:attrName>r</p:attrName>
                                        </p:attrNameLst>
                                      </p:cBhvr>
                                    </p:animRot>
                                    <p:animRot by="-1500000">
                                      <p:cBhvr>
                                        <p:cTn id="31" dur="125" fill="hold">
                                          <p:stCondLst>
                                            <p:cond delay="250"/>
                                          </p:stCondLst>
                                        </p:cTn>
                                        <p:tgtEl>
                                          <p:spTgt spid="3">
                                            <p:txEl>
                                              <p:pRg st="1" end="1"/>
                                            </p:txEl>
                                          </p:spTgt>
                                        </p:tgtEl>
                                        <p:attrNameLst>
                                          <p:attrName>r</p:attrName>
                                        </p:attrNameLst>
                                      </p:cBhvr>
                                    </p:animRot>
                                    <p:animRot by="1500000">
                                      <p:cBhvr>
                                        <p:cTn id="32" dur="125" fill="hold">
                                          <p:stCondLst>
                                            <p:cond delay="375"/>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a:r>
            <a:br>
              <a:rPr lang="es-ES" dirty="0" smtClean="0"/>
            </a:br>
            <a:endParaRPr lang="es-E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843558"/>
            <a:ext cx="6912767" cy="4087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D:\Users\Secundaria\Downloads\persona-gif.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36771" y="2211710"/>
            <a:ext cx="1704975"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9611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2050"/>
                                        </p:tgtEl>
                                        <p:attrNameLst>
                                          <p:attrName>ppt_w</p:attrName>
                                        </p:attrNameLst>
                                      </p:cBhvr>
                                      <p:tavLst>
                                        <p:tav tm="0">
                                          <p:val>
                                            <p:strVal val="ppt_w"/>
                                          </p:val>
                                        </p:tav>
                                        <p:tav tm="100000">
                                          <p:val>
                                            <p:fltVal val="0"/>
                                          </p:val>
                                        </p:tav>
                                      </p:tavLst>
                                    </p:anim>
                                    <p:anim calcmode="lin" valueType="num">
                                      <p:cBhvr>
                                        <p:cTn id="7" dur="1000"/>
                                        <p:tgtEl>
                                          <p:spTgt spid="2050"/>
                                        </p:tgtEl>
                                        <p:attrNameLst>
                                          <p:attrName>ppt_h</p:attrName>
                                        </p:attrNameLst>
                                      </p:cBhvr>
                                      <p:tavLst>
                                        <p:tav tm="0">
                                          <p:val>
                                            <p:strVal val="ppt_h"/>
                                          </p:val>
                                        </p:tav>
                                        <p:tav tm="100000">
                                          <p:val>
                                            <p:fltVal val="0"/>
                                          </p:val>
                                        </p:tav>
                                      </p:tavLst>
                                    </p:anim>
                                    <p:anim calcmode="lin" valueType="num">
                                      <p:cBhvr>
                                        <p:cTn id="8" dur="1000"/>
                                        <p:tgtEl>
                                          <p:spTgt spid="2050"/>
                                        </p:tgtEl>
                                        <p:attrNameLst>
                                          <p:attrName>style.rotation</p:attrName>
                                        </p:attrNameLst>
                                      </p:cBhvr>
                                      <p:tavLst>
                                        <p:tav tm="0">
                                          <p:val>
                                            <p:fltVal val="0"/>
                                          </p:val>
                                        </p:tav>
                                        <p:tav tm="100000">
                                          <p:val>
                                            <p:fltVal val="90"/>
                                          </p:val>
                                        </p:tav>
                                      </p:tavLst>
                                    </p:anim>
                                    <p:animEffect transition="out" filter="fade">
                                      <p:cBhvr>
                                        <p:cTn id="9" dur="1000"/>
                                        <p:tgtEl>
                                          <p:spTgt spid="2050"/>
                                        </p:tgtEl>
                                      </p:cBhvr>
                                    </p:animEffect>
                                    <p:set>
                                      <p:cBhvr>
                                        <p:cTn id="10" dur="1" fill="hold">
                                          <p:stCondLst>
                                            <p:cond delay="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57250"/>
            <a:ext cx="5626968" cy="800100"/>
          </a:xfrm>
        </p:spPr>
        <p:txBody>
          <a:bodyPr>
            <a:noAutofit/>
          </a:bodyPr>
          <a:lstStyle/>
          <a:p>
            <a:r>
              <a:rPr lang="es-ES" sz="3200" dirty="0" err="1" smtClean="0"/>
              <a:t>Definicion</a:t>
            </a:r>
            <a:r>
              <a:rPr lang="es-ES" sz="3200" dirty="0" smtClean="0"/>
              <a:t> de </a:t>
            </a:r>
            <a:r>
              <a:rPr lang="es-ES" sz="3200" dirty="0" err="1" smtClean="0"/>
              <a:t>Power</a:t>
            </a:r>
            <a:r>
              <a:rPr lang="es-ES" sz="3200" dirty="0" smtClean="0"/>
              <a:t> Point</a:t>
            </a:r>
            <a:br>
              <a:rPr lang="es-ES" sz="3200" dirty="0" smtClean="0"/>
            </a:br>
            <a:endParaRPr lang="es-ES" sz="3200" dirty="0"/>
          </a:p>
        </p:txBody>
      </p:sp>
      <p:sp>
        <p:nvSpPr>
          <p:cNvPr id="3" name="2 Marcador de contenido"/>
          <p:cNvSpPr>
            <a:spLocks noGrp="1"/>
          </p:cNvSpPr>
          <p:nvPr>
            <p:ph idx="1"/>
          </p:nvPr>
        </p:nvSpPr>
        <p:spPr>
          <a:xfrm>
            <a:off x="457200" y="1687068"/>
            <a:ext cx="7139136" cy="3260946"/>
          </a:xfrm>
        </p:spPr>
        <p:txBody>
          <a:bodyPr>
            <a:normAutofit fontScale="62500" lnSpcReduction="20000"/>
          </a:bodyPr>
          <a:lstStyle/>
          <a:p>
            <a:r>
              <a:rPr lang="es-ES" dirty="0"/>
              <a:t>PowerPoint es un software desarrollado por Microsoft que permite diseñar presentaciones mediante la combinación de gráficos, imágenes, video, texto y animación en </a:t>
            </a:r>
            <a:r>
              <a:rPr lang="es-ES" dirty="0" smtClean="0"/>
              <a:t>diapositivas.</a:t>
            </a:r>
          </a:p>
          <a:p>
            <a:endParaRPr lang="es-ES" dirty="0" smtClean="0"/>
          </a:p>
          <a:p>
            <a:r>
              <a:rPr lang="es-ES" dirty="0" smtClean="0"/>
              <a:t>Esta </a:t>
            </a:r>
            <a:r>
              <a:rPr lang="es-ES" dirty="0"/>
              <a:t>herramienta es utilizada por gran parte de los sectores educativos y empresariales, pero no se limita sólo a estos ámbitos. Con esto queremos decirte que, vas a poder usar PowerPoint para desarrollar tanto una presentación de marketing, como también un recorrido del tiempo en una clase de historia.</a:t>
            </a:r>
          </a:p>
          <a:p>
            <a:pPr marL="109728" indent="0">
              <a:buNone/>
            </a:pPr>
            <a:r>
              <a:rPr lang="es-ES" dirty="0" smtClean="0"/>
              <a:t>Fuente:  </a:t>
            </a:r>
            <a:r>
              <a:rPr lang="es-ES" dirty="0">
                <a:hlinkClick r:id="rId2"/>
              </a:rPr>
              <a:t>https://</a:t>
            </a:r>
            <a:r>
              <a:rPr lang="es-ES" dirty="0" smtClean="0">
                <a:hlinkClick r:id="rId2"/>
              </a:rPr>
              <a:t>blog.hubspot.es/marketing/que-es-powerpoint</a:t>
            </a:r>
            <a:r>
              <a:rPr lang="es-ES" dirty="0" smtClean="0"/>
              <a:t> </a:t>
            </a:r>
          </a:p>
          <a:p>
            <a:pPr marL="109728" indent="0">
              <a:buNone/>
            </a:pPr>
            <a:r>
              <a:rPr lang="es-ES" dirty="0"/>
              <a:t>Fuente</a:t>
            </a:r>
            <a:r>
              <a:rPr lang="es-ES" dirty="0" smtClean="0"/>
              <a:t>: </a:t>
            </a:r>
            <a:r>
              <a:rPr lang="es-ES" dirty="0" smtClean="0">
                <a:hlinkClick r:id="rId3"/>
              </a:rPr>
              <a:t>https</a:t>
            </a:r>
            <a:r>
              <a:rPr lang="es-ES" dirty="0">
                <a:hlinkClick r:id="rId3"/>
              </a:rPr>
              <a:t>://tesisymasters.com.ar/para-que-sirve-power-point-ejemplo-incluido</a:t>
            </a:r>
            <a:r>
              <a:rPr lang="es-ES" dirty="0" smtClean="0">
                <a:hlinkClick r:id="rId3"/>
              </a:rPr>
              <a:t>/</a:t>
            </a:r>
            <a:r>
              <a:rPr lang="es-ES" dirty="0" smtClean="0"/>
              <a:t> </a:t>
            </a:r>
          </a:p>
        </p:txBody>
      </p:sp>
      <p:sp>
        <p:nvSpPr>
          <p:cNvPr id="4" name="AutoShape 4" descr="Powerpoint Logotipo De - Imagen gratis en Pixabay - Pixab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Powerpoint Logotipo De - Imagen gratis en Pixabay - Pixab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8" descr="Powerpoint Logotipo De - Imagen gratis en Pixabay - Pixaba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125961"/>
            <a:ext cx="3240360" cy="219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descr="D:\Users\Secundaria\Downloads\50d60b0dccd86bfb597502eac92e3923.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08304" y="2787774"/>
            <a:ext cx="1311422" cy="217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0316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0"/>
                                  </p:stCondLst>
                                  <p:childTnLst>
                                    <p:anim calcmode="lin" valueType="num">
                                      <p:cBhvr>
                                        <p:cTn id="13" dur="1000"/>
                                        <p:tgtEl>
                                          <p:spTgt spid="3">
                                            <p:txEl>
                                              <p:pRg st="0" end="0"/>
                                            </p:txEl>
                                          </p:spTgt>
                                        </p:tgtEl>
                                        <p:attrNameLst>
                                          <p:attrName>ppt_w</p:attrName>
                                        </p:attrNameLst>
                                      </p:cBhvr>
                                      <p:tavLst>
                                        <p:tav tm="0">
                                          <p:val>
                                            <p:strVal val="ppt_w"/>
                                          </p:val>
                                        </p:tav>
                                        <p:tav tm="100000">
                                          <p:val>
                                            <p:fltVal val="0"/>
                                          </p:val>
                                        </p:tav>
                                      </p:tavLst>
                                    </p:anim>
                                    <p:anim calcmode="lin" valueType="num">
                                      <p:cBhvr>
                                        <p:cTn id="14" dur="1000"/>
                                        <p:tgtEl>
                                          <p:spTgt spid="3">
                                            <p:txEl>
                                              <p:pRg st="0" end="0"/>
                                            </p:txEl>
                                          </p:spTgt>
                                        </p:tgtEl>
                                        <p:attrNameLst>
                                          <p:attrName>ppt_h</p:attrName>
                                        </p:attrNameLst>
                                      </p:cBhvr>
                                      <p:tavLst>
                                        <p:tav tm="0">
                                          <p:val>
                                            <p:strVal val="ppt_h"/>
                                          </p:val>
                                        </p:tav>
                                        <p:tav tm="100000">
                                          <p:val>
                                            <p:fltVal val="0"/>
                                          </p:val>
                                        </p:tav>
                                      </p:tavLst>
                                    </p:anim>
                                    <p:anim calcmode="lin" valueType="num">
                                      <p:cBhvr>
                                        <p:cTn id="15"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16" dur="1000"/>
                                        <p:tgtEl>
                                          <p:spTgt spid="3">
                                            <p:txEl>
                                              <p:pRg st="0" end="0"/>
                                            </p:txEl>
                                          </p:spTgt>
                                        </p:tgtEl>
                                      </p:cBhvr>
                                    </p:animEffect>
                                    <p:set>
                                      <p:cBhvr>
                                        <p:cTn id="17"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xit" presetSubtype="0" fill="hold" nodeType="clickEffect">
                                  <p:stCondLst>
                                    <p:cond delay="0"/>
                                  </p:stCondLst>
                                  <p:childTnLst>
                                    <p:anim calcmode="lin" valueType="num">
                                      <p:cBhvr>
                                        <p:cTn id="21" dur="1000"/>
                                        <p:tgtEl>
                                          <p:spTgt spid="3">
                                            <p:txEl>
                                              <p:pRg st="2" end="2"/>
                                            </p:txEl>
                                          </p:spTgt>
                                        </p:tgtEl>
                                        <p:attrNameLst>
                                          <p:attrName>ppt_w</p:attrName>
                                        </p:attrNameLst>
                                      </p:cBhvr>
                                      <p:tavLst>
                                        <p:tav tm="0">
                                          <p:val>
                                            <p:strVal val="ppt_w"/>
                                          </p:val>
                                        </p:tav>
                                        <p:tav tm="100000">
                                          <p:val>
                                            <p:fltVal val="0"/>
                                          </p:val>
                                        </p:tav>
                                      </p:tavLst>
                                    </p:anim>
                                    <p:anim calcmode="lin" valueType="num">
                                      <p:cBhvr>
                                        <p:cTn id="22" dur="1000"/>
                                        <p:tgtEl>
                                          <p:spTgt spid="3">
                                            <p:txEl>
                                              <p:pRg st="2" end="2"/>
                                            </p:txEl>
                                          </p:spTgt>
                                        </p:tgtEl>
                                        <p:attrNameLst>
                                          <p:attrName>ppt_h</p:attrName>
                                        </p:attrNameLst>
                                      </p:cBhvr>
                                      <p:tavLst>
                                        <p:tav tm="0">
                                          <p:val>
                                            <p:strVal val="ppt_h"/>
                                          </p:val>
                                        </p:tav>
                                        <p:tav tm="100000">
                                          <p:val>
                                            <p:fltVal val="0"/>
                                          </p:val>
                                        </p:tav>
                                      </p:tavLst>
                                    </p:anim>
                                    <p:anim calcmode="lin" valueType="num">
                                      <p:cBhvr>
                                        <p:cTn id="23" dur="1000"/>
                                        <p:tgtEl>
                                          <p:spTgt spid="3">
                                            <p:txEl>
                                              <p:pRg st="2" end="2"/>
                                            </p:txEl>
                                          </p:spTgt>
                                        </p:tgtEl>
                                        <p:attrNameLst>
                                          <p:attrName>style.rotation</p:attrName>
                                        </p:attrNameLst>
                                      </p:cBhvr>
                                      <p:tavLst>
                                        <p:tav tm="0">
                                          <p:val>
                                            <p:fltVal val="0"/>
                                          </p:val>
                                        </p:tav>
                                        <p:tav tm="100000">
                                          <p:val>
                                            <p:fltVal val="90"/>
                                          </p:val>
                                        </p:tav>
                                      </p:tavLst>
                                    </p:anim>
                                    <p:animEffect transition="out" filter="fade">
                                      <p:cBhvr>
                                        <p:cTn id="24" dur="1000"/>
                                        <p:tgtEl>
                                          <p:spTgt spid="3">
                                            <p:txEl>
                                              <p:pRg st="2" end="2"/>
                                            </p:txEl>
                                          </p:spTgt>
                                        </p:tgtEl>
                                      </p:cBhvr>
                                    </p:animEffect>
                                    <p:set>
                                      <p:cBhvr>
                                        <p:cTn id="25" dur="1" fill="hold">
                                          <p:stCondLst>
                                            <p:cond delay="999"/>
                                          </p:stCondLst>
                                        </p:cTn>
                                        <p:tgtEl>
                                          <p:spTgt spid="3">
                                            <p:txEl>
                                              <p:pRg st="2" end="2"/>
                                            </p:txEl>
                                          </p:spTgt>
                                        </p:tgtEl>
                                        <p:attrNameLst>
                                          <p:attrName>style.visibility</p:attrName>
                                        </p:attrNameLst>
                                      </p:cBhvr>
                                      <p:to>
                                        <p:strVal val="hidden"/>
                                      </p:to>
                                    </p:set>
                                  </p:childTnLst>
                                </p:cTn>
                              </p:par>
                              <p:par>
                                <p:cTn id="26" presetID="31" presetClass="exit" presetSubtype="0" fill="hold" nodeType="withEffect">
                                  <p:stCondLst>
                                    <p:cond delay="0"/>
                                  </p:stCondLst>
                                  <p:childTnLst>
                                    <p:anim calcmode="lin" valueType="num">
                                      <p:cBhvr>
                                        <p:cTn id="27" dur="1000"/>
                                        <p:tgtEl>
                                          <p:spTgt spid="3">
                                            <p:txEl>
                                              <p:pRg st="3" end="3"/>
                                            </p:txEl>
                                          </p:spTgt>
                                        </p:tgtEl>
                                        <p:attrNameLst>
                                          <p:attrName>ppt_w</p:attrName>
                                        </p:attrNameLst>
                                      </p:cBhvr>
                                      <p:tavLst>
                                        <p:tav tm="0">
                                          <p:val>
                                            <p:strVal val="ppt_w"/>
                                          </p:val>
                                        </p:tav>
                                        <p:tav tm="100000">
                                          <p:val>
                                            <p:fltVal val="0"/>
                                          </p:val>
                                        </p:tav>
                                      </p:tavLst>
                                    </p:anim>
                                    <p:anim calcmode="lin" valueType="num">
                                      <p:cBhvr>
                                        <p:cTn id="28" dur="1000"/>
                                        <p:tgtEl>
                                          <p:spTgt spid="3">
                                            <p:txEl>
                                              <p:pRg st="3" end="3"/>
                                            </p:txEl>
                                          </p:spTgt>
                                        </p:tgtEl>
                                        <p:attrNameLst>
                                          <p:attrName>ppt_h</p:attrName>
                                        </p:attrNameLst>
                                      </p:cBhvr>
                                      <p:tavLst>
                                        <p:tav tm="0">
                                          <p:val>
                                            <p:strVal val="ppt_h"/>
                                          </p:val>
                                        </p:tav>
                                        <p:tav tm="100000">
                                          <p:val>
                                            <p:fltVal val="0"/>
                                          </p:val>
                                        </p:tav>
                                      </p:tavLst>
                                    </p:anim>
                                    <p:anim calcmode="lin" valueType="num">
                                      <p:cBhvr>
                                        <p:cTn id="29" dur="1000"/>
                                        <p:tgtEl>
                                          <p:spTgt spid="3">
                                            <p:txEl>
                                              <p:pRg st="3" end="3"/>
                                            </p:txEl>
                                          </p:spTgt>
                                        </p:tgtEl>
                                        <p:attrNameLst>
                                          <p:attrName>style.rotation</p:attrName>
                                        </p:attrNameLst>
                                      </p:cBhvr>
                                      <p:tavLst>
                                        <p:tav tm="0">
                                          <p:val>
                                            <p:fltVal val="0"/>
                                          </p:val>
                                        </p:tav>
                                        <p:tav tm="100000">
                                          <p:val>
                                            <p:fltVal val="90"/>
                                          </p:val>
                                        </p:tav>
                                      </p:tavLst>
                                    </p:anim>
                                    <p:animEffect transition="out" filter="fade">
                                      <p:cBhvr>
                                        <p:cTn id="30" dur="1000"/>
                                        <p:tgtEl>
                                          <p:spTgt spid="3">
                                            <p:txEl>
                                              <p:pRg st="3" end="3"/>
                                            </p:txEl>
                                          </p:spTgt>
                                        </p:tgtEl>
                                      </p:cBhvr>
                                    </p:animEffect>
                                    <p:set>
                                      <p:cBhvr>
                                        <p:cTn id="31" dur="1" fill="hold">
                                          <p:stCondLst>
                                            <p:cond delay="999"/>
                                          </p:stCondLst>
                                        </p:cTn>
                                        <p:tgtEl>
                                          <p:spTgt spid="3">
                                            <p:txEl>
                                              <p:pRg st="3" end="3"/>
                                            </p:txEl>
                                          </p:spTgt>
                                        </p:tgtEl>
                                        <p:attrNameLst>
                                          <p:attrName>style.visibility</p:attrName>
                                        </p:attrNameLst>
                                      </p:cBhvr>
                                      <p:to>
                                        <p:strVal val="hidden"/>
                                      </p:to>
                                    </p:set>
                                  </p:childTnLst>
                                </p:cTn>
                              </p:par>
                              <p:par>
                                <p:cTn id="32" presetID="31" presetClass="exit" presetSubtype="0" fill="hold" nodeType="withEffect">
                                  <p:stCondLst>
                                    <p:cond delay="0"/>
                                  </p:stCondLst>
                                  <p:childTnLst>
                                    <p:anim calcmode="lin" valueType="num">
                                      <p:cBhvr>
                                        <p:cTn id="33" dur="1000"/>
                                        <p:tgtEl>
                                          <p:spTgt spid="3">
                                            <p:txEl>
                                              <p:pRg st="4" end="4"/>
                                            </p:txEl>
                                          </p:spTgt>
                                        </p:tgtEl>
                                        <p:attrNameLst>
                                          <p:attrName>ppt_w</p:attrName>
                                        </p:attrNameLst>
                                      </p:cBhvr>
                                      <p:tavLst>
                                        <p:tav tm="0">
                                          <p:val>
                                            <p:strVal val="ppt_w"/>
                                          </p:val>
                                        </p:tav>
                                        <p:tav tm="100000">
                                          <p:val>
                                            <p:fltVal val="0"/>
                                          </p:val>
                                        </p:tav>
                                      </p:tavLst>
                                    </p:anim>
                                    <p:anim calcmode="lin" valueType="num">
                                      <p:cBhvr>
                                        <p:cTn id="34" dur="1000"/>
                                        <p:tgtEl>
                                          <p:spTgt spid="3">
                                            <p:txEl>
                                              <p:pRg st="4" end="4"/>
                                            </p:txEl>
                                          </p:spTgt>
                                        </p:tgtEl>
                                        <p:attrNameLst>
                                          <p:attrName>ppt_h</p:attrName>
                                        </p:attrNameLst>
                                      </p:cBhvr>
                                      <p:tavLst>
                                        <p:tav tm="0">
                                          <p:val>
                                            <p:strVal val="ppt_h"/>
                                          </p:val>
                                        </p:tav>
                                        <p:tav tm="100000">
                                          <p:val>
                                            <p:fltVal val="0"/>
                                          </p:val>
                                        </p:tav>
                                      </p:tavLst>
                                    </p:anim>
                                    <p:anim calcmode="lin" valueType="num">
                                      <p:cBhvr>
                                        <p:cTn id="35" dur="1000"/>
                                        <p:tgtEl>
                                          <p:spTgt spid="3">
                                            <p:txEl>
                                              <p:pRg st="4" end="4"/>
                                            </p:txEl>
                                          </p:spTgt>
                                        </p:tgtEl>
                                        <p:attrNameLst>
                                          <p:attrName>style.rotation</p:attrName>
                                        </p:attrNameLst>
                                      </p:cBhvr>
                                      <p:tavLst>
                                        <p:tav tm="0">
                                          <p:val>
                                            <p:fltVal val="0"/>
                                          </p:val>
                                        </p:tav>
                                        <p:tav tm="100000">
                                          <p:val>
                                            <p:fltVal val="90"/>
                                          </p:val>
                                        </p:tav>
                                      </p:tavLst>
                                    </p:anim>
                                    <p:animEffect transition="out" filter="fade">
                                      <p:cBhvr>
                                        <p:cTn id="36" dur="1000"/>
                                        <p:tgtEl>
                                          <p:spTgt spid="3">
                                            <p:txEl>
                                              <p:pRg st="4" end="4"/>
                                            </p:txEl>
                                          </p:spTgt>
                                        </p:tgtEl>
                                      </p:cBhvr>
                                    </p:animEffect>
                                    <p:set>
                                      <p:cBhvr>
                                        <p:cTn id="37"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1" presetClass="exit" presetSubtype="0" fill="hold" nodeType="clickEffect">
                                  <p:stCondLst>
                                    <p:cond delay="0"/>
                                  </p:stCondLst>
                                  <p:childTnLst>
                                    <p:anim calcmode="lin" valueType="num">
                                      <p:cBhvr>
                                        <p:cTn id="41" dur="1000"/>
                                        <p:tgtEl>
                                          <p:spTgt spid="1036"/>
                                        </p:tgtEl>
                                        <p:attrNameLst>
                                          <p:attrName>ppt_w</p:attrName>
                                        </p:attrNameLst>
                                      </p:cBhvr>
                                      <p:tavLst>
                                        <p:tav tm="0">
                                          <p:val>
                                            <p:strVal val="ppt_w"/>
                                          </p:val>
                                        </p:tav>
                                        <p:tav tm="100000">
                                          <p:val>
                                            <p:fltVal val="0"/>
                                          </p:val>
                                        </p:tav>
                                      </p:tavLst>
                                    </p:anim>
                                    <p:anim calcmode="lin" valueType="num">
                                      <p:cBhvr>
                                        <p:cTn id="42" dur="1000"/>
                                        <p:tgtEl>
                                          <p:spTgt spid="1036"/>
                                        </p:tgtEl>
                                        <p:attrNameLst>
                                          <p:attrName>ppt_h</p:attrName>
                                        </p:attrNameLst>
                                      </p:cBhvr>
                                      <p:tavLst>
                                        <p:tav tm="0">
                                          <p:val>
                                            <p:strVal val="ppt_h"/>
                                          </p:val>
                                        </p:tav>
                                        <p:tav tm="100000">
                                          <p:val>
                                            <p:fltVal val="0"/>
                                          </p:val>
                                        </p:tav>
                                      </p:tavLst>
                                    </p:anim>
                                    <p:anim calcmode="lin" valueType="num">
                                      <p:cBhvr>
                                        <p:cTn id="43" dur="1000"/>
                                        <p:tgtEl>
                                          <p:spTgt spid="1036"/>
                                        </p:tgtEl>
                                        <p:attrNameLst>
                                          <p:attrName>style.rotation</p:attrName>
                                        </p:attrNameLst>
                                      </p:cBhvr>
                                      <p:tavLst>
                                        <p:tav tm="0">
                                          <p:val>
                                            <p:fltVal val="0"/>
                                          </p:val>
                                        </p:tav>
                                        <p:tav tm="100000">
                                          <p:val>
                                            <p:fltVal val="90"/>
                                          </p:val>
                                        </p:tav>
                                      </p:tavLst>
                                    </p:anim>
                                    <p:animEffect transition="out" filter="fade">
                                      <p:cBhvr>
                                        <p:cTn id="44" dur="1000"/>
                                        <p:tgtEl>
                                          <p:spTgt spid="1036"/>
                                        </p:tgtEl>
                                      </p:cBhvr>
                                    </p:animEffect>
                                    <p:set>
                                      <p:cBhvr>
                                        <p:cTn id="45" dur="1" fill="hold">
                                          <p:stCondLst>
                                            <p:cond delay="999"/>
                                          </p:stCondLst>
                                        </p:cTn>
                                        <p:tgtEl>
                                          <p:spTgt spid="1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57250"/>
            <a:ext cx="8229600" cy="274340"/>
          </a:xfrm>
        </p:spPr>
        <p:txBody>
          <a:bodyPr>
            <a:normAutofit fontScale="90000"/>
          </a:bodyPr>
          <a:lstStyle/>
          <a:p>
            <a:r>
              <a:rPr lang="es-ES" dirty="0" smtClean="0"/>
              <a:t>Características de </a:t>
            </a:r>
            <a:r>
              <a:rPr lang="es-ES" dirty="0" err="1" smtClean="0"/>
              <a:t>powerpoint</a:t>
            </a:r>
            <a:r>
              <a:rPr lang="es-ES" dirty="0" smtClean="0"/>
              <a:t> </a:t>
            </a:r>
            <a:br>
              <a:rPr lang="es-ES" dirty="0" smtClean="0"/>
            </a:br>
            <a:endParaRPr lang="es-ES" dirty="0"/>
          </a:p>
        </p:txBody>
      </p:sp>
      <p:sp>
        <p:nvSpPr>
          <p:cNvPr id="3" name="2 Marcador de contenido"/>
          <p:cNvSpPr>
            <a:spLocks noGrp="1"/>
          </p:cNvSpPr>
          <p:nvPr>
            <p:ph idx="1"/>
          </p:nvPr>
        </p:nvSpPr>
        <p:spPr>
          <a:xfrm>
            <a:off x="323528" y="4299942"/>
            <a:ext cx="5616624" cy="630960"/>
          </a:xfrm>
        </p:spPr>
        <p:txBody>
          <a:bodyPr>
            <a:normAutofit fontScale="47500" lnSpcReduction="20000"/>
          </a:bodyPr>
          <a:lstStyle/>
          <a:p>
            <a:pPr marL="109728" indent="0">
              <a:buNone/>
            </a:pPr>
            <a:r>
              <a:rPr lang="es-ES" dirty="0" smtClean="0"/>
              <a:t>Fuente: </a:t>
            </a:r>
            <a:r>
              <a:rPr lang="es-ES" dirty="0" smtClean="0">
                <a:hlinkClick r:id="rId2"/>
              </a:rPr>
              <a:t>https</a:t>
            </a:r>
            <a:r>
              <a:rPr lang="es-ES" dirty="0">
                <a:hlinkClick r:id="rId2"/>
              </a:rPr>
              <a:t>://</a:t>
            </a:r>
            <a:r>
              <a:rPr lang="es-ES" dirty="0" smtClean="0">
                <a:hlinkClick r:id="rId2"/>
              </a:rPr>
              <a:t>es.slideshare.net/deissyliliana0817/principales-caracteristicas-de-powerpoint-2010</a:t>
            </a:r>
            <a:r>
              <a:rPr lang="es-ES" dirty="0" smtClean="0"/>
              <a:t> </a:t>
            </a:r>
            <a:endParaRPr lang="es-ES" dirty="0"/>
          </a:p>
          <a:p>
            <a:pPr marL="109728" indent="0">
              <a:buNone/>
            </a:pPr>
            <a:endParaRPr lang="es-E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87574"/>
            <a:ext cx="760416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D:\Users\Secundaria\Downloads\profesor-07.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450280"/>
            <a:ext cx="1527865" cy="231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2711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 -0.0503 L 0 -0.12253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3">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40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9502"/>
            <a:ext cx="8229600" cy="720080"/>
          </a:xfrm>
        </p:spPr>
        <p:txBody>
          <a:bodyPr>
            <a:normAutofit/>
          </a:bodyPr>
          <a:lstStyle/>
          <a:p>
            <a:r>
              <a:rPr lang="es-ES" dirty="0" smtClean="0"/>
              <a:t>Elementos de </a:t>
            </a:r>
            <a:r>
              <a:rPr lang="es-ES" dirty="0" err="1" smtClean="0"/>
              <a:t>power</a:t>
            </a:r>
            <a:r>
              <a:rPr lang="es-ES" dirty="0" smtClean="0"/>
              <a:t> </a:t>
            </a:r>
            <a:r>
              <a:rPr lang="es-ES" dirty="0" err="1" smtClean="0"/>
              <a:t>point</a:t>
            </a:r>
            <a:endParaRPr lang="es-ES" dirty="0"/>
          </a:p>
        </p:txBody>
      </p:sp>
      <p:sp>
        <p:nvSpPr>
          <p:cNvPr id="3" name="2 Marcador de contenido"/>
          <p:cNvSpPr>
            <a:spLocks noGrp="1"/>
          </p:cNvSpPr>
          <p:nvPr>
            <p:ph idx="1"/>
          </p:nvPr>
        </p:nvSpPr>
        <p:spPr>
          <a:xfrm>
            <a:off x="-144935" y="808620"/>
            <a:ext cx="7165207" cy="3131282"/>
          </a:xfrm>
        </p:spPr>
        <p:txBody>
          <a:bodyPr>
            <a:noAutofit/>
          </a:bodyPr>
          <a:lstStyle/>
          <a:p>
            <a:pPr marL="109728" indent="0">
              <a:buNone/>
            </a:pPr>
            <a:endParaRPr lang="es-ES" sz="1400" dirty="0"/>
          </a:p>
          <a:p>
            <a:r>
              <a:rPr lang="es-ES" sz="1800" dirty="0" smtClean="0"/>
              <a:t>Insertar : Dentro </a:t>
            </a:r>
            <a:r>
              <a:rPr lang="es-ES" sz="1800" dirty="0"/>
              <a:t>de este apartado vamos a tener a disposición todas las opciones para insertar elementos en nuestras diapositivas. Estos elementos pueden ser tablas, hipervínculos, imágenes, gráficos, formas, texto, clips multimedia e incluso archivos flash.</a:t>
            </a:r>
          </a:p>
          <a:p>
            <a:r>
              <a:rPr lang="es-ES" sz="1800" dirty="0" smtClean="0"/>
              <a:t>Diseño</a:t>
            </a:r>
            <a:r>
              <a:rPr lang="es-ES" sz="1800" dirty="0"/>
              <a:t>: Aquí se encuentran las herramientas relacionadas con el diseño de la presentación. Vamos a poder elegir el estilo de las diapositivas, configurar la página y editar los fondos.</a:t>
            </a:r>
            <a:endParaRPr lang="es-ES" sz="1800" dirty="0" smtClean="0"/>
          </a:p>
          <a:p>
            <a:r>
              <a:rPr lang="es-ES" sz="1800" dirty="0" smtClean="0"/>
              <a:t>Transiciones</a:t>
            </a:r>
            <a:r>
              <a:rPr lang="es-ES" sz="1800" dirty="0"/>
              <a:t> </a:t>
            </a:r>
            <a:r>
              <a:rPr lang="es-ES" sz="1800" dirty="0" smtClean="0"/>
              <a:t>y animaciones: con este elemento se puede colocar diferentes movimientos  en las diapositivas.</a:t>
            </a:r>
          </a:p>
          <a:p>
            <a:r>
              <a:rPr lang="es-ES" sz="1800" dirty="0" smtClean="0"/>
              <a:t>Diapositivas : Las </a:t>
            </a:r>
            <a:r>
              <a:rPr lang="es-ES" sz="1800" dirty="0"/>
              <a:t>diapositivas son las unidades que componen tu presentación. Son éstas las que vas a editar y donde vas a añadir tu contenido.</a:t>
            </a:r>
          </a:p>
          <a:p>
            <a:endParaRPr lang="es-ES" sz="1800" dirty="0"/>
          </a:p>
        </p:txBody>
      </p:sp>
      <p:pic>
        <p:nvPicPr>
          <p:cNvPr id="3075" name="Picture 3" descr="D:\Users\Secundaria\Downloads\aaecc3f6-d5cb-4439-99f6-2a08e6b45f7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123478"/>
            <a:ext cx="1712615" cy="1404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nodeType="clickEffect">
                                  <p:stCondLst>
                                    <p:cond delay="0"/>
                                  </p:stCondLst>
                                  <p:childTnLst>
                                    <p:animClr clrSpc="rgb" dir="cw">
                                      <p:cBhvr override="childStyle">
                                        <p:cTn id="14" dur="250" autoRev="1" fill="remove"/>
                                        <p:tgtEl>
                                          <p:spTgt spid="3">
                                            <p:txEl>
                                              <p:pRg st="1" end="1"/>
                                            </p:txEl>
                                          </p:spTgt>
                                        </p:tgtEl>
                                        <p:attrNameLst>
                                          <p:attrName>style.color</p:attrName>
                                        </p:attrNameLst>
                                      </p:cBhvr>
                                      <p:to>
                                        <a:schemeClr val="bg1"/>
                                      </p:to>
                                    </p:animClr>
                                    <p:animClr clrSpc="rgb" dir="cw">
                                      <p:cBhvr>
                                        <p:cTn id="15" dur="250" autoRev="1" fill="remove"/>
                                        <p:tgtEl>
                                          <p:spTgt spid="3">
                                            <p:txEl>
                                              <p:pRg st="1" end="1"/>
                                            </p:txEl>
                                          </p:spTgt>
                                        </p:tgtEl>
                                        <p:attrNameLst>
                                          <p:attrName>fillcolor</p:attrName>
                                        </p:attrNameLst>
                                      </p:cBhvr>
                                      <p:to>
                                        <a:schemeClr val="bg1"/>
                                      </p:to>
                                    </p:animClr>
                                    <p:set>
                                      <p:cBhvr>
                                        <p:cTn id="16" dur="250" autoRev="1" fill="remove"/>
                                        <p:tgtEl>
                                          <p:spTgt spid="3">
                                            <p:txEl>
                                              <p:pRg st="1" end="1"/>
                                            </p:txEl>
                                          </p:spTgt>
                                        </p:tgtEl>
                                        <p:attrNameLst>
                                          <p:attrName>fill.type</p:attrName>
                                        </p:attrNameLst>
                                      </p:cBhvr>
                                      <p:to>
                                        <p:strVal val="solid"/>
                                      </p:to>
                                    </p:set>
                                    <p:set>
                                      <p:cBhvr>
                                        <p:cTn id="17" dur="250" autoRev="1" fill="remove"/>
                                        <p:tgtEl>
                                          <p:spTgt spid="3">
                                            <p:txEl>
                                              <p:pRg st="1" end="1"/>
                                            </p:txEl>
                                          </p:spTgt>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39552" y="763003"/>
            <a:ext cx="7632848" cy="3416320"/>
          </a:xfrm>
          <a:prstGeom prst="rect">
            <a:avLst/>
          </a:prstGeom>
          <a:noFill/>
        </p:spPr>
        <p:txBody>
          <a:bodyPr wrap="square" rtlCol="0">
            <a:spAutoFit/>
          </a:bodyPr>
          <a:lstStyle/>
          <a:p>
            <a:r>
              <a:rPr lang="es-ES" dirty="0" smtClean="0"/>
              <a:t>Revisar: La </a:t>
            </a:r>
            <a:r>
              <a:rPr lang="es-ES" dirty="0"/>
              <a:t>barra revisar nos permite comprobar la ortografía del texto, proteger la presentación traduce el texto seleccionado a un idioma diferente, y estable el idioma utilizado para comprobar la ortografía etc</a:t>
            </a:r>
            <a:r>
              <a:rPr lang="es-ES" dirty="0" smtClean="0"/>
              <a:t>.</a:t>
            </a:r>
          </a:p>
          <a:p>
            <a:endParaRPr lang="es-ES" dirty="0" smtClean="0"/>
          </a:p>
          <a:p>
            <a:r>
              <a:rPr lang="es-ES" dirty="0" smtClean="0"/>
              <a:t>Notas del </a:t>
            </a:r>
            <a:r>
              <a:rPr lang="es-ES" dirty="0"/>
              <a:t>orador: Las notas del orador o Notes </a:t>
            </a:r>
            <a:r>
              <a:rPr lang="es-ES" dirty="0" err="1"/>
              <a:t>Pages</a:t>
            </a:r>
            <a:r>
              <a:rPr lang="es-ES" dirty="0"/>
              <a:t> son un espacio reservado para cada diapositiva en la presentación que podrá ser utilizado por el presentador para distintos usos</a:t>
            </a:r>
            <a:r>
              <a:rPr lang="es-ES" dirty="0" smtClean="0"/>
              <a:t>.</a:t>
            </a:r>
          </a:p>
          <a:p>
            <a:endParaRPr lang="es-ES" dirty="0" smtClean="0"/>
          </a:p>
          <a:p>
            <a:r>
              <a:rPr lang="es-ES" dirty="0" smtClean="0"/>
              <a:t>Presentación: Este </a:t>
            </a:r>
            <a:r>
              <a:rPr lang="es-ES" dirty="0"/>
              <a:t>menú hace referencia a la funcionalidad de crear una presentación como exposición. </a:t>
            </a:r>
            <a:r>
              <a:rPr lang="es-ES" dirty="0" err="1"/>
              <a:t>Power</a:t>
            </a:r>
            <a:r>
              <a:rPr lang="es-ES" dirty="0"/>
              <a:t> Point es un editor de presentaciones que además permite exponerlas. Las opciones que ofrece son presentarla desde la primera diapositiva o desde la diapositiva actual</a:t>
            </a:r>
            <a:endParaRPr lang="es-ES" dirty="0" smtClean="0"/>
          </a:p>
        </p:txBody>
      </p:sp>
      <p:pic>
        <p:nvPicPr>
          <p:cNvPr id="4098" name="Picture 2" descr="D:\Users\Secundaria\Downloads\5e2b6ec75289424bd1ffed4e_ppt alt listing animated.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2017792"/>
            <a:ext cx="1872208" cy="173773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103632"/>
            <a:ext cx="4392488" cy="103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7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2" end="2"/>
                                            </p:txEl>
                                          </p:spTgt>
                                        </p:tgtEl>
                                        <p:attrNameLst>
                                          <p:attrName>ppt_x</p:attrName>
                                          <p:attrName>ppt_y</p:attrName>
                                        </p:attrNameLst>
                                      </p:cBhvr>
                                    </p:animMotion>
                                    <p:animRot by="1500000">
                                      <p:cBhvr>
                                        <p:cTn id="15" dur="125" fill="hold">
                                          <p:stCondLst>
                                            <p:cond delay="0"/>
                                          </p:stCondLst>
                                        </p:cTn>
                                        <p:tgtEl>
                                          <p:spTgt spid="3">
                                            <p:txEl>
                                              <p:pRg st="2" end="2"/>
                                            </p:txEl>
                                          </p:spTgt>
                                        </p:tgtEl>
                                        <p:attrNameLst>
                                          <p:attrName>r</p:attrName>
                                        </p:attrNameLst>
                                      </p:cBhvr>
                                    </p:animRot>
                                    <p:animRot by="-1500000">
                                      <p:cBhvr>
                                        <p:cTn id="16" dur="125" fill="hold">
                                          <p:stCondLst>
                                            <p:cond delay="125"/>
                                          </p:stCondLst>
                                        </p:cTn>
                                        <p:tgtEl>
                                          <p:spTgt spid="3">
                                            <p:txEl>
                                              <p:pRg st="2" end="2"/>
                                            </p:txEl>
                                          </p:spTgt>
                                        </p:tgtEl>
                                        <p:attrNameLst>
                                          <p:attrName>r</p:attrName>
                                        </p:attrNameLst>
                                      </p:cBhvr>
                                    </p:animRot>
                                    <p:animRot by="-1500000">
                                      <p:cBhvr>
                                        <p:cTn id="17" dur="125" fill="hold">
                                          <p:stCondLst>
                                            <p:cond delay="250"/>
                                          </p:stCondLst>
                                        </p:cTn>
                                        <p:tgtEl>
                                          <p:spTgt spid="3">
                                            <p:txEl>
                                              <p:pRg st="2" end="2"/>
                                            </p:txEl>
                                          </p:spTgt>
                                        </p:tgtEl>
                                        <p:attrNameLst>
                                          <p:attrName>r</p:attrName>
                                        </p:attrNameLst>
                                      </p:cBhvr>
                                    </p:animRot>
                                    <p:animRot by="1500000">
                                      <p:cBhvr>
                                        <p:cTn id="18" dur="125" fill="hold">
                                          <p:stCondLst>
                                            <p:cond delay="375"/>
                                          </p:stCondLst>
                                        </p:cTn>
                                        <p:tgtEl>
                                          <p:spTgt spid="3">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3">
                                            <p:txEl>
                                              <p:pRg st="4" end="4"/>
                                            </p:txEl>
                                          </p:spTgt>
                                        </p:tgtEl>
                                        <p:attrNameLst>
                                          <p:attrName>ppt_x</p:attrName>
                                          <p:attrName>ppt_y</p:attrName>
                                        </p:attrNameLst>
                                      </p:cBhvr>
                                    </p:animMotion>
                                    <p:animRot by="1500000">
                                      <p:cBhvr>
                                        <p:cTn id="23" dur="125" fill="hold">
                                          <p:stCondLst>
                                            <p:cond delay="0"/>
                                          </p:stCondLst>
                                        </p:cTn>
                                        <p:tgtEl>
                                          <p:spTgt spid="3">
                                            <p:txEl>
                                              <p:pRg st="4" end="4"/>
                                            </p:txEl>
                                          </p:spTgt>
                                        </p:tgtEl>
                                        <p:attrNameLst>
                                          <p:attrName>r</p:attrName>
                                        </p:attrNameLst>
                                      </p:cBhvr>
                                    </p:animRot>
                                    <p:animRot by="-1500000">
                                      <p:cBhvr>
                                        <p:cTn id="24" dur="125" fill="hold">
                                          <p:stCondLst>
                                            <p:cond delay="125"/>
                                          </p:stCondLst>
                                        </p:cTn>
                                        <p:tgtEl>
                                          <p:spTgt spid="3">
                                            <p:txEl>
                                              <p:pRg st="4" end="4"/>
                                            </p:txEl>
                                          </p:spTgt>
                                        </p:tgtEl>
                                        <p:attrNameLst>
                                          <p:attrName>r</p:attrName>
                                        </p:attrNameLst>
                                      </p:cBhvr>
                                    </p:animRot>
                                    <p:animRot by="-1500000">
                                      <p:cBhvr>
                                        <p:cTn id="25" dur="125" fill="hold">
                                          <p:stCondLst>
                                            <p:cond delay="250"/>
                                          </p:stCondLst>
                                        </p:cTn>
                                        <p:tgtEl>
                                          <p:spTgt spid="3">
                                            <p:txEl>
                                              <p:pRg st="4" end="4"/>
                                            </p:txEl>
                                          </p:spTgt>
                                        </p:tgtEl>
                                        <p:attrNameLst>
                                          <p:attrName>r</p:attrName>
                                        </p:attrNameLst>
                                      </p:cBhvr>
                                    </p:animRot>
                                    <p:animRot by="1500000">
                                      <p:cBhvr>
                                        <p:cTn id="26" dur="125" fill="hold">
                                          <p:stCondLst>
                                            <p:cond delay="375"/>
                                          </p:stCondLst>
                                        </p:cTn>
                                        <p:tgtEl>
                                          <p:spTgt spid="3">
                                            <p:txEl>
                                              <p:pRg st="4" end="4"/>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wipe(down)">
                                      <p:cBhvr>
                                        <p:cTn id="3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Tipos de vistas</a:t>
            </a:r>
            <a:br>
              <a:rPr lang="es-ES" dirty="0" smtClean="0"/>
            </a:br>
            <a:endParaRPr lang="es-ES" dirty="0"/>
          </a:p>
        </p:txBody>
      </p:sp>
      <p:sp>
        <p:nvSpPr>
          <p:cNvPr id="5" name="4 Marcador de contenido"/>
          <p:cNvSpPr>
            <a:spLocks noGrp="1"/>
          </p:cNvSpPr>
          <p:nvPr>
            <p:ph idx="1"/>
          </p:nvPr>
        </p:nvSpPr>
        <p:spPr>
          <a:xfrm>
            <a:off x="457200" y="1203598"/>
            <a:ext cx="8229600" cy="3727304"/>
          </a:xfrm>
        </p:spPr>
        <p:txBody>
          <a:bodyPr>
            <a:noAutofit/>
          </a:bodyPr>
          <a:lstStyle/>
          <a:p>
            <a:r>
              <a:rPr lang="es-ES" sz="1800" dirty="0"/>
              <a:t>La vista Normal </a:t>
            </a:r>
            <a:r>
              <a:rPr lang="es-ES" sz="1800" dirty="0" smtClean="0"/>
              <a:t>:es </a:t>
            </a:r>
            <a:r>
              <a:rPr lang="es-ES" sz="1800" dirty="0"/>
              <a:t>el modo de edición en el que trabajará con más frecuencia para crear las diapositivas. Debajo, la vista Normal muestra miniaturas de diapositiva a la izquierda, una ventana grande que muestra la diapositiva actual y una sección debajo de la diapositiva actual donde puede escribir sus notas de orador para cada diapositiva</a:t>
            </a:r>
            <a:r>
              <a:rPr lang="es-ES" sz="1800" dirty="0" smtClean="0"/>
              <a:t>.</a:t>
            </a:r>
          </a:p>
          <a:p>
            <a:endParaRPr lang="es-ES" sz="1800" dirty="0" smtClean="0"/>
          </a:p>
          <a:p>
            <a:r>
              <a:rPr lang="es-ES" sz="1800" dirty="0"/>
              <a:t>La vista Clasificador de diapositivas </a:t>
            </a:r>
            <a:r>
              <a:rPr lang="es-ES" sz="1800" dirty="0" smtClean="0"/>
              <a:t>:muestra </a:t>
            </a:r>
            <a:r>
              <a:rPr lang="es-ES" sz="1800" dirty="0"/>
              <a:t>todas las diapositivas de la presentación en diapositivas en miniatura en secuencia horizontal</a:t>
            </a:r>
            <a:r>
              <a:rPr lang="es-ES" sz="1800" dirty="0" smtClean="0"/>
              <a:t>.</a:t>
            </a:r>
          </a:p>
          <a:p>
            <a:endParaRPr lang="es-ES" sz="1800" dirty="0" smtClean="0"/>
          </a:p>
          <a:p>
            <a:r>
              <a:rPr lang="es-ES" sz="1800" dirty="0" smtClean="0"/>
              <a:t> </a:t>
            </a:r>
            <a:r>
              <a:rPr lang="es-ES" sz="1800" dirty="0"/>
              <a:t>La vista Presentación con diapositivas </a:t>
            </a:r>
            <a:r>
              <a:rPr lang="es-ES" sz="1800" dirty="0" smtClean="0"/>
              <a:t>:es </a:t>
            </a:r>
            <a:r>
              <a:rPr lang="es-ES" sz="1800" dirty="0"/>
              <a:t>útil si necesita reorganizar las diapositivas: solo tiene que hacer clic y arrastrar las diapositivas a una nueva ubicación o agregar secciones para organizar las diapositivas en grupos significativos</a:t>
            </a:r>
            <a:r>
              <a:rPr lang="es-ES" sz="1800" dirty="0" smtClean="0"/>
              <a:t>. </a:t>
            </a:r>
          </a:p>
          <a:p>
            <a:endParaRPr lang="es-ES" sz="1800" dirty="0" smtClean="0"/>
          </a:p>
          <a:p>
            <a:endParaRPr lang="es-ES" sz="1800" dirty="0"/>
          </a:p>
        </p:txBody>
      </p:sp>
      <p:pic>
        <p:nvPicPr>
          <p:cNvPr id="4098" name="Picture 2" descr="D:\Users\Secundaria\Downloads\slide15_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2067694"/>
            <a:ext cx="2404273"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95485"/>
            <a:ext cx="3384376" cy="102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4350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xEl>
                                              <p:pRg st="0" end="0"/>
                                            </p:txEl>
                                          </p:spTgt>
                                        </p:tgtEl>
                                        <p:attrNameLst>
                                          <p:attrName>ppt_x</p:attrName>
                                          <p:attrName>ppt_y</p:attrName>
                                        </p:attrNameLst>
                                      </p:cBhvr>
                                    </p:animMotion>
                                    <p:animRot by="1500000">
                                      <p:cBhvr>
                                        <p:cTn id="7" dur="125" fill="hold">
                                          <p:stCondLst>
                                            <p:cond delay="0"/>
                                          </p:stCondLst>
                                        </p:cTn>
                                        <p:tgtEl>
                                          <p:spTgt spid="5">
                                            <p:txEl>
                                              <p:pRg st="0" end="0"/>
                                            </p:txEl>
                                          </p:spTgt>
                                        </p:tgtEl>
                                        <p:attrNameLst>
                                          <p:attrName>r</p:attrName>
                                        </p:attrNameLst>
                                      </p:cBhvr>
                                    </p:animRot>
                                    <p:animRot by="-1500000">
                                      <p:cBhvr>
                                        <p:cTn id="8" dur="125" fill="hold">
                                          <p:stCondLst>
                                            <p:cond delay="125"/>
                                          </p:stCondLst>
                                        </p:cTn>
                                        <p:tgtEl>
                                          <p:spTgt spid="5">
                                            <p:txEl>
                                              <p:pRg st="0" end="0"/>
                                            </p:txEl>
                                          </p:spTgt>
                                        </p:tgtEl>
                                        <p:attrNameLst>
                                          <p:attrName>r</p:attrName>
                                        </p:attrNameLst>
                                      </p:cBhvr>
                                    </p:animRot>
                                    <p:animRot by="-1500000">
                                      <p:cBhvr>
                                        <p:cTn id="9" dur="125" fill="hold">
                                          <p:stCondLst>
                                            <p:cond delay="250"/>
                                          </p:stCondLst>
                                        </p:cTn>
                                        <p:tgtEl>
                                          <p:spTgt spid="5">
                                            <p:txEl>
                                              <p:pRg st="0" end="0"/>
                                            </p:txEl>
                                          </p:spTgt>
                                        </p:tgtEl>
                                        <p:attrNameLst>
                                          <p:attrName>r</p:attrName>
                                        </p:attrNameLst>
                                      </p:cBhvr>
                                    </p:animRot>
                                    <p:animRot by="1500000">
                                      <p:cBhvr>
                                        <p:cTn id="10" dur="125" fill="hold">
                                          <p:stCondLst>
                                            <p:cond delay="375"/>
                                          </p:stCondLst>
                                        </p:cTn>
                                        <p:tgtEl>
                                          <p:spTgt spid="5">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5">
                                            <p:txEl>
                                              <p:pRg st="2" end="2"/>
                                            </p:txEl>
                                          </p:spTgt>
                                        </p:tgtEl>
                                        <p:attrNameLst>
                                          <p:attrName>ppt_x</p:attrName>
                                          <p:attrName>ppt_y</p:attrName>
                                        </p:attrNameLst>
                                      </p:cBhvr>
                                    </p:animMotion>
                                    <p:animRot by="1500000">
                                      <p:cBhvr>
                                        <p:cTn id="15" dur="125" fill="hold">
                                          <p:stCondLst>
                                            <p:cond delay="0"/>
                                          </p:stCondLst>
                                        </p:cTn>
                                        <p:tgtEl>
                                          <p:spTgt spid="5">
                                            <p:txEl>
                                              <p:pRg st="2" end="2"/>
                                            </p:txEl>
                                          </p:spTgt>
                                        </p:tgtEl>
                                        <p:attrNameLst>
                                          <p:attrName>r</p:attrName>
                                        </p:attrNameLst>
                                      </p:cBhvr>
                                    </p:animRot>
                                    <p:animRot by="-1500000">
                                      <p:cBhvr>
                                        <p:cTn id="16" dur="125" fill="hold">
                                          <p:stCondLst>
                                            <p:cond delay="125"/>
                                          </p:stCondLst>
                                        </p:cTn>
                                        <p:tgtEl>
                                          <p:spTgt spid="5">
                                            <p:txEl>
                                              <p:pRg st="2" end="2"/>
                                            </p:txEl>
                                          </p:spTgt>
                                        </p:tgtEl>
                                        <p:attrNameLst>
                                          <p:attrName>r</p:attrName>
                                        </p:attrNameLst>
                                      </p:cBhvr>
                                    </p:animRot>
                                    <p:animRot by="-1500000">
                                      <p:cBhvr>
                                        <p:cTn id="17" dur="125" fill="hold">
                                          <p:stCondLst>
                                            <p:cond delay="250"/>
                                          </p:stCondLst>
                                        </p:cTn>
                                        <p:tgtEl>
                                          <p:spTgt spid="5">
                                            <p:txEl>
                                              <p:pRg st="2" end="2"/>
                                            </p:txEl>
                                          </p:spTgt>
                                        </p:tgtEl>
                                        <p:attrNameLst>
                                          <p:attrName>r</p:attrName>
                                        </p:attrNameLst>
                                      </p:cBhvr>
                                    </p:animRot>
                                    <p:animRot by="1500000">
                                      <p:cBhvr>
                                        <p:cTn id="18" dur="125" fill="hold">
                                          <p:stCondLst>
                                            <p:cond delay="375"/>
                                          </p:stCondLst>
                                        </p:cTn>
                                        <p:tgtEl>
                                          <p:spTgt spid="5">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5">
                                            <p:txEl>
                                              <p:pRg st="4" end="4"/>
                                            </p:txEl>
                                          </p:spTgt>
                                        </p:tgtEl>
                                        <p:attrNameLst>
                                          <p:attrName>ppt_x</p:attrName>
                                          <p:attrName>ppt_y</p:attrName>
                                        </p:attrNameLst>
                                      </p:cBhvr>
                                    </p:animMotion>
                                    <p:animRot by="1500000">
                                      <p:cBhvr>
                                        <p:cTn id="23" dur="125" fill="hold">
                                          <p:stCondLst>
                                            <p:cond delay="0"/>
                                          </p:stCondLst>
                                        </p:cTn>
                                        <p:tgtEl>
                                          <p:spTgt spid="5">
                                            <p:txEl>
                                              <p:pRg st="4" end="4"/>
                                            </p:txEl>
                                          </p:spTgt>
                                        </p:tgtEl>
                                        <p:attrNameLst>
                                          <p:attrName>r</p:attrName>
                                        </p:attrNameLst>
                                      </p:cBhvr>
                                    </p:animRot>
                                    <p:animRot by="-1500000">
                                      <p:cBhvr>
                                        <p:cTn id="24" dur="125" fill="hold">
                                          <p:stCondLst>
                                            <p:cond delay="125"/>
                                          </p:stCondLst>
                                        </p:cTn>
                                        <p:tgtEl>
                                          <p:spTgt spid="5">
                                            <p:txEl>
                                              <p:pRg st="4" end="4"/>
                                            </p:txEl>
                                          </p:spTgt>
                                        </p:tgtEl>
                                        <p:attrNameLst>
                                          <p:attrName>r</p:attrName>
                                        </p:attrNameLst>
                                      </p:cBhvr>
                                    </p:animRot>
                                    <p:animRot by="-1500000">
                                      <p:cBhvr>
                                        <p:cTn id="25" dur="125" fill="hold">
                                          <p:stCondLst>
                                            <p:cond delay="250"/>
                                          </p:stCondLst>
                                        </p:cTn>
                                        <p:tgtEl>
                                          <p:spTgt spid="5">
                                            <p:txEl>
                                              <p:pRg st="4" end="4"/>
                                            </p:txEl>
                                          </p:spTgt>
                                        </p:tgtEl>
                                        <p:attrNameLst>
                                          <p:attrName>r</p:attrName>
                                        </p:attrNameLst>
                                      </p:cBhvr>
                                    </p:animRot>
                                    <p:animRot by="1500000">
                                      <p:cBhvr>
                                        <p:cTn id="26" dur="125" fill="hold">
                                          <p:stCondLst>
                                            <p:cond delay="375"/>
                                          </p:stCondLst>
                                        </p:cTn>
                                        <p:tgtEl>
                                          <p:spTgt spid="5">
                                            <p:txEl>
                                              <p:pRg st="4" end="4"/>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circle(in)">
                                      <p:cBhvr>
                                        <p:cTn id="36"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54" y="411510"/>
            <a:ext cx="6768752" cy="3693319"/>
          </a:xfrm>
          <a:prstGeom prst="rect">
            <a:avLst/>
          </a:prstGeom>
          <a:noFill/>
        </p:spPr>
        <p:txBody>
          <a:bodyPr wrap="square" rtlCol="0">
            <a:spAutoFit/>
          </a:bodyPr>
          <a:lstStyle/>
          <a:p>
            <a:pPr marL="285750" indent="-285750">
              <a:buFont typeface="Arial" pitchFamily="34" charset="0"/>
              <a:buChar char="•"/>
            </a:pPr>
            <a:r>
              <a:rPr lang="es-ES" dirty="0"/>
              <a:t>El panel Notas se encuentra debajo de la ventana de diapositiva. Puede imprimir sus notas o incluirlas en una presentación que envía a la audiencia o, simplemente, usarlas como indicaciones para sí mismo mientras presenta</a:t>
            </a:r>
            <a:r>
              <a:rPr lang="es-ES" dirty="0" smtClean="0"/>
              <a:t>.</a:t>
            </a:r>
          </a:p>
          <a:p>
            <a:pPr marL="285750" indent="-285750">
              <a:buFont typeface="Arial" pitchFamily="34" charset="0"/>
              <a:buChar char="•"/>
            </a:pPr>
            <a:r>
              <a:rPr lang="es-ES" dirty="0" smtClean="0"/>
              <a:t> </a:t>
            </a:r>
            <a:r>
              <a:rPr lang="es-ES" dirty="0"/>
              <a:t>vista </a:t>
            </a:r>
            <a:r>
              <a:rPr lang="es-ES" dirty="0" smtClean="0"/>
              <a:t>Esquema: use la vista esquema  </a:t>
            </a:r>
            <a:r>
              <a:rPr lang="es-ES" dirty="0"/>
              <a:t>para crear un esquema o guión gráfico de la presentación. Solo muestra el texto de las diapositivas, no las imágenes ni otros elementos </a:t>
            </a:r>
            <a:r>
              <a:rPr lang="es-ES" dirty="0" smtClean="0"/>
              <a:t>gráficos.</a:t>
            </a:r>
          </a:p>
          <a:p>
            <a:pPr marL="285750" indent="-285750">
              <a:buFont typeface="Arial" pitchFamily="34" charset="0"/>
              <a:buChar char="•"/>
            </a:pPr>
            <a:r>
              <a:rPr lang="es-ES" dirty="0" smtClean="0"/>
              <a:t>vistas </a:t>
            </a:r>
            <a:r>
              <a:rPr lang="es-ES" dirty="0"/>
              <a:t>Patrón </a:t>
            </a:r>
            <a:r>
              <a:rPr lang="es-ES" dirty="0" smtClean="0"/>
              <a:t>:incluyen</a:t>
            </a:r>
            <a:r>
              <a:rPr lang="es-ES" dirty="0"/>
              <a:t>, Diapositiva, Documento y Notas. El beneficio clave de trabajar en una vista patrón es que puede realizar cambios de estilo universales a todas las diapositivas, páginas de notas o documentos asociados con su </a:t>
            </a:r>
            <a:r>
              <a:rPr lang="es-ES" dirty="0" smtClean="0"/>
              <a:t>presentación.</a:t>
            </a:r>
            <a:endParaRPr lang="es-ES" dirty="0"/>
          </a:p>
          <a:p>
            <a:pPr marL="285750" indent="-285750">
              <a:buFont typeface="Arial" pitchFamily="34" charset="0"/>
              <a:buChar char="•"/>
            </a:pPr>
            <a:endParaRPr lang="es-ES" dirty="0"/>
          </a:p>
        </p:txBody>
      </p:sp>
      <p:pic>
        <p:nvPicPr>
          <p:cNvPr id="8194" name="Picture 2" descr="D:\Users\Secundaria\Downloads\93afa8158d0f00653b8e94960ee5c407.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7467" y="2355726"/>
            <a:ext cx="2185053" cy="26398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483492"/>
            <a:ext cx="3456384" cy="151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028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1" end="1"/>
                                            </p:txEl>
                                          </p:spTgt>
                                        </p:tgtEl>
                                        <p:attrNameLst>
                                          <p:attrName>ppt_x</p:attrName>
                                          <p:attrName>ppt_y</p:attrName>
                                        </p:attrNameLst>
                                      </p:cBhvr>
                                    </p:animMotion>
                                    <p:animRot by="1500000">
                                      <p:cBhvr>
                                        <p:cTn id="15" dur="125" fill="hold">
                                          <p:stCondLst>
                                            <p:cond delay="0"/>
                                          </p:stCondLst>
                                        </p:cTn>
                                        <p:tgtEl>
                                          <p:spTgt spid="3">
                                            <p:txEl>
                                              <p:pRg st="1" end="1"/>
                                            </p:txEl>
                                          </p:spTgt>
                                        </p:tgtEl>
                                        <p:attrNameLst>
                                          <p:attrName>r</p:attrName>
                                        </p:attrNameLst>
                                      </p:cBhvr>
                                    </p:animRot>
                                    <p:animRot by="-1500000">
                                      <p:cBhvr>
                                        <p:cTn id="16" dur="125" fill="hold">
                                          <p:stCondLst>
                                            <p:cond delay="125"/>
                                          </p:stCondLst>
                                        </p:cTn>
                                        <p:tgtEl>
                                          <p:spTgt spid="3">
                                            <p:txEl>
                                              <p:pRg st="1" end="1"/>
                                            </p:txEl>
                                          </p:spTgt>
                                        </p:tgtEl>
                                        <p:attrNameLst>
                                          <p:attrName>r</p:attrName>
                                        </p:attrNameLst>
                                      </p:cBhvr>
                                    </p:animRot>
                                    <p:animRot by="-1500000">
                                      <p:cBhvr>
                                        <p:cTn id="17" dur="125" fill="hold">
                                          <p:stCondLst>
                                            <p:cond delay="250"/>
                                          </p:stCondLst>
                                        </p:cTn>
                                        <p:tgtEl>
                                          <p:spTgt spid="3">
                                            <p:txEl>
                                              <p:pRg st="1" end="1"/>
                                            </p:txEl>
                                          </p:spTgt>
                                        </p:tgtEl>
                                        <p:attrNameLst>
                                          <p:attrName>r</p:attrName>
                                        </p:attrNameLst>
                                      </p:cBhvr>
                                    </p:animRot>
                                    <p:animRot by="1500000">
                                      <p:cBhvr>
                                        <p:cTn id="18" dur="125" fill="hold">
                                          <p:stCondLst>
                                            <p:cond delay="375"/>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3">
                                            <p:txEl>
                                              <p:pRg st="2" end="2"/>
                                            </p:txEl>
                                          </p:spTgt>
                                        </p:tgtEl>
                                        <p:attrNameLst>
                                          <p:attrName>ppt_x</p:attrName>
                                          <p:attrName>ppt_y</p:attrName>
                                        </p:attrNameLst>
                                      </p:cBhvr>
                                    </p:animMotion>
                                    <p:animRot by="1500000">
                                      <p:cBhvr>
                                        <p:cTn id="23" dur="125" fill="hold">
                                          <p:stCondLst>
                                            <p:cond delay="0"/>
                                          </p:stCondLst>
                                        </p:cTn>
                                        <p:tgtEl>
                                          <p:spTgt spid="3">
                                            <p:txEl>
                                              <p:pRg st="2" end="2"/>
                                            </p:txEl>
                                          </p:spTgt>
                                        </p:tgtEl>
                                        <p:attrNameLst>
                                          <p:attrName>r</p:attrName>
                                        </p:attrNameLst>
                                      </p:cBhvr>
                                    </p:animRot>
                                    <p:animRot by="-1500000">
                                      <p:cBhvr>
                                        <p:cTn id="24" dur="125" fill="hold">
                                          <p:stCondLst>
                                            <p:cond delay="125"/>
                                          </p:stCondLst>
                                        </p:cTn>
                                        <p:tgtEl>
                                          <p:spTgt spid="3">
                                            <p:txEl>
                                              <p:pRg st="2" end="2"/>
                                            </p:txEl>
                                          </p:spTgt>
                                        </p:tgtEl>
                                        <p:attrNameLst>
                                          <p:attrName>r</p:attrName>
                                        </p:attrNameLst>
                                      </p:cBhvr>
                                    </p:animRot>
                                    <p:animRot by="-1500000">
                                      <p:cBhvr>
                                        <p:cTn id="25" dur="125" fill="hold">
                                          <p:stCondLst>
                                            <p:cond delay="250"/>
                                          </p:stCondLst>
                                        </p:cTn>
                                        <p:tgtEl>
                                          <p:spTgt spid="3">
                                            <p:txEl>
                                              <p:pRg st="2" end="2"/>
                                            </p:txEl>
                                          </p:spTgt>
                                        </p:tgtEl>
                                        <p:attrNameLst>
                                          <p:attrName>r</p:attrName>
                                        </p:attrNameLst>
                                      </p:cBhvr>
                                    </p:animRot>
                                    <p:animRot by="1500000">
                                      <p:cBhvr>
                                        <p:cTn id="26" dur="125" fill="hold">
                                          <p:stCondLst>
                                            <p:cond delay="375"/>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p:cTn id="31" dur="500" fill="hold"/>
                                        <p:tgtEl>
                                          <p:spTgt spid="2050"/>
                                        </p:tgtEl>
                                        <p:attrNameLst>
                                          <p:attrName>ppt_w</p:attrName>
                                        </p:attrNameLst>
                                      </p:cBhvr>
                                      <p:tavLst>
                                        <p:tav tm="0">
                                          <p:val>
                                            <p:fltVal val="0"/>
                                          </p:val>
                                        </p:tav>
                                        <p:tav tm="100000">
                                          <p:val>
                                            <p:strVal val="#ppt_w"/>
                                          </p:val>
                                        </p:tav>
                                      </p:tavLst>
                                    </p:anim>
                                    <p:anim calcmode="lin" valueType="num">
                                      <p:cBhvr>
                                        <p:cTn id="32" dur="500" fill="hold"/>
                                        <p:tgtEl>
                                          <p:spTgt spid="2050"/>
                                        </p:tgtEl>
                                        <p:attrNameLst>
                                          <p:attrName>ppt_h</p:attrName>
                                        </p:attrNameLst>
                                      </p:cBhvr>
                                      <p:tavLst>
                                        <p:tav tm="0">
                                          <p:val>
                                            <p:fltVal val="0"/>
                                          </p:val>
                                        </p:tav>
                                        <p:tav tm="100000">
                                          <p:val>
                                            <p:strVal val="#ppt_h"/>
                                          </p:val>
                                        </p:tav>
                                      </p:tavLst>
                                    </p:anim>
                                    <p:animEffect transition="in" filter="fade">
                                      <p:cBhvr>
                                        <p:cTn id="3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720" y="1275606"/>
            <a:ext cx="7956376" cy="3693319"/>
          </a:xfrm>
          <a:prstGeom prst="rect">
            <a:avLst/>
          </a:prstGeom>
          <a:noFill/>
        </p:spPr>
        <p:txBody>
          <a:bodyPr wrap="square" rtlCol="0">
            <a:spAutoFit/>
          </a:bodyPr>
          <a:lstStyle/>
          <a:p>
            <a:r>
              <a:rPr lang="es-ES" dirty="0" smtClean="0"/>
              <a:t>vista moderador: Use </a:t>
            </a:r>
            <a:r>
              <a:rPr lang="es-ES" dirty="0"/>
              <a:t>la vista Moderador para ver sus notas mientras expone su presentación. En la vista Moderador, su audiencia no puede ver sus notas</a:t>
            </a:r>
            <a:r>
              <a:rPr lang="es-ES" dirty="0" smtClean="0"/>
              <a:t>.</a:t>
            </a:r>
          </a:p>
          <a:p>
            <a:endParaRPr lang="es-ES" dirty="0" smtClean="0"/>
          </a:p>
          <a:p>
            <a:r>
              <a:rPr lang="es-ES" dirty="0"/>
              <a:t>Vista de lectura :La mayoría de las personas que revisen una presentación de PowerPoint sin un moderador querrán usar la vista de lectura. Muestra la presentación en una pantalla completa como la vista Presentación con diapositivas, e incluye algunos controles sencillos para facilitar la acción de voltear por las diapositivas</a:t>
            </a:r>
            <a:r>
              <a:rPr lang="es-ES" dirty="0" smtClean="0"/>
              <a:t>.</a:t>
            </a:r>
          </a:p>
          <a:p>
            <a:endParaRPr lang="es-ES" dirty="0"/>
          </a:p>
          <a:p>
            <a:r>
              <a:rPr lang="es-ES" dirty="0"/>
              <a:t>Fuente</a:t>
            </a:r>
            <a:r>
              <a:rPr lang="es-ES" dirty="0" smtClean="0"/>
              <a:t>: </a:t>
            </a:r>
            <a:r>
              <a:rPr lang="es-ES" dirty="0" smtClean="0">
                <a:hlinkClick r:id="rId2"/>
              </a:rPr>
              <a:t>https</a:t>
            </a:r>
            <a:r>
              <a:rPr lang="es-ES" dirty="0">
                <a:hlinkClick r:id="rId2"/>
              </a:rPr>
              <a:t>://</a:t>
            </a:r>
            <a:r>
              <a:rPr lang="es-ES" dirty="0" smtClean="0">
                <a:hlinkClick r:id="rId2"/>
              </a:rPr>
              <a:t>support.microsoft.com/es-es/office/elegir-la-vista-adecuada-para-una-tarea-en-powerpoint-21332d8d-adbc-4717-a2c6-e25a697b40e9</a:t>
            </a:r>
            <a:r>
              <a:rPr lang="es-ES" dirty="0" smtClean="0"/>
              <a:t> </a:t>
            </a:r>
            <a:endParaRPr lang="es-ES" dirty="0"/>
          </a:p>
          <a:p>
            <a:endParaRPr lang="es-ES" dirty="0"/>
          </a:p>
        </p:txBody>
      </p:sp>
      <p:pic>
        <p:nvPicPr>
          <p:cNvPr id="3074" name="Picture 2" descr="D:\Users\Secundaria\Downloads\PRESENTADORES (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2766426"/>
            <a:ext cx="1716782" cy="24492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23478"/>
            <a:ext cx="5492583"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3784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2" end="2"/>
                                            </p:txEl>
                                          </p:spTgt>
                                        </p:tgtEl>
                                        <p:attrNameLst>
                                          <p:attrName>ppt_x</p:attrName>
                                          <p:attrName>ppt_y</p:attrName>
                                        </p:attrNameLst>
                                      </p:cBhvr>
                                    </p:animMotion>
                                    <p:animRot by="1500000">
                                      <p:cBhvr>
                                        <p:cTn id="15" dur="125" fill="hold">
                                          <p:stCondLst>
                                            <p:cond delay="0"/>
                                          </p:stCondLst>
                                        </p:cTn>
                                        <p:tgtEl>
                                          <p:spTgt spid="3">
                                            <p:txEl>
                                              <p:pRg st="2" end="2"/>
                                            </p:txEl>
                                          </p:spTgt>
                                        </p:tgtEl>
                                        <p:attrNameLst>
                                          <p:attrName>r</p:attrName>
                                        </p:attrNameLst>
                                      </p:cBhvr>
                                    </p:animRot>
                                    <p:animRot by="-1500000">
                                      <p:cBhvr>
                                        <p:cTn id="16" dur="125" fill="hold">
                                          <p:stCondLst>
                                            <p:cond delay="125"/>
                                          </p:stCondLst>
                                        </p:cTn>
                                        <p:tgtEl>
                                          <p:spTgt spid="3">
                                            <p:txEl>
                                              <p:pRg st="2" end="2"/>
                                            </p:txEl>
                                          </p:spTgt>
                                        </p:tgtEl>
                                        <p:attrNameLst>
                                          <p:attrName>r</p:attrName>
                                        </p:attrNameLst>
                                      </p:cBhvr>
                                    </p:animRot>
                                    <p:animRot by="-1500000">
                                      <p:cBhvr>
                                        <p:cTn id="17" dur="125" fill="hold">
                                          <p:stCondLst>
                                            <p:cond delay="250"/>
                                          </p:stCondLst>
                                        </p:cTn>
                                        <p:tgtEl>
                                          <p:spTgt spid="3">
                                            <p:txEl>
                                              <p:pRg st="2" end="2"/>
                                            </p:txEl>
                                          </p:spTgt>
                                        </p:tgtEl>
                                        <p:attrNameLst>
                                          <p:attrName>r</p:attrName>
                                        </p:attrNameLst>
                                      </p:cBhvr>
                                    </p:animRot>
                                    <p:animRot by="1500000">
                                      <p:cBhvr>
                                        <p:cTn id="18" dur="125" fill="hold">
                                          <p:stCondLst>
                                            <p:cond delay="375"/>
                                          </p:stCondLst>
                                        </p:cTn>
                                        <p:tgtEl>
                                          <p:spTgt spid="3">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3">
                                            <p:txEl>
                                              <p:pRg st="4" end="4"/>
                                            </p:txEl>
                                          </p:spTgt>
                                        </p:tgtEl>
                                        <p:attrNameLst>
                                          <p:attrName>r</p:attrName>
                                        </p:attrNameLst>
                                      </p:cBhvr>
                                    </p:animRot>
                                    <p:animRot by="-240000">
                                      <p:cBhvr>
                                        <p:cTn id="23" dur="200" fill="hold">
                                          <p:stCondLst>
                                            <p:cond delay="200"/>
                                          </p:stCondLst>
                                        </p:cTn>
                                        <p:tgtEl>
                                          <p:spTgt spid="3">
                                            <p:txEl>
                                              <p:pRg st="4" end="4"/>
                                            </p:txEl>
                                          </p:spTgt>
                                        </p:tgtEl>
                                        <p:attrNameLst>
                                          <p:attrName>r</p:attrName>
                                        </p:attrNameLst>
                                      </p:cBhvr>
                                    </p:animRot>
                                    <p:animRot by="240000">
                                      <p:cBhvr>
                                        <p:cTn id="24" dur="200" fill="hold">
                                          <p:stCondLst>
                                            <p:cond delay="400"/>
                                          </p:stCondLst>
                                        </p:cTn>
                                        <p:tgtEl>
                                          <p:spTgt spid="3">
                                            <p:txEl>
                                              <p:pRg st="4" end="4"/>
                                            </p:txEl>
                                          </p:spTgt>
                                        </p:tgtEl>
                                        <p:attrNameLst>
                                          <p:attrName>r</p:attrName>
                                        </p:attrNameLst>
                                      </p:cBhvr>
                                    </p:animRot>
                                    <p:animRot by="-240000">
                                      <p:cBhvr>
                                        <p:cTn id="25" dur="200" fill="hold">
                                          <p:stCondLst>
                                            <p:cond delay="600"/>
                                          </p:stCondLst>
                                        </p:cTn>
                                        <p:tgtEl>
                                          <p:spTgt spid="3">
                                            <p:txEl>
                                              <p:pRg st="4" end="4"/>
                                            </p:txEl>
                                          </p:spTgt>
                                        </p:tgtEl>
                                        <p:attrNameLst>
                                          <p:attrName>r</p:attrName>
                                        </p:attrNameLst>
                                      </p:cBhvr>
                                    </p:animRot>
                                    <p:animRot by="120000">
                                      <p:cBhvr>
                                        <p:cTn id="26" dur="200" fill="hold">
                                          <p:stCondLst>
                                            <p:cond delay="800"/>
                                          </p:stCondLst>
                                        </p:cTn>
                                        <p:tgtEl>
                                          <p:spTgt spid="3">
                                            <p:txEl>
                                              <p:pRg st="4" end="4"/>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285</TotalTime>
  <Words>823</Words>
  <Application>Microsoft Office PowerPoint</Application>
  <PresentationFormat>Presentación en pantalla (16:9)</PresentationFormat>
  <Paragraphs>57</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Urbano</vt:lpstr>
      <vt:lpstr>Práctico 4 Power Point</vt:lpstr>
      <vt:lpstr> </vt:lpstr>
      <vt:lpstr>Definicion de Power Point </vt:lpstr>
      <vt:lpstr>Características de powerpoint  </vt:lpstr>
      <vt:lpstr>Elementos de power point</vt:lpstr>
      <vt:lpstr>Presentación de PowerPoint</vt:lpstr>
      <vt:lpstr>Tipos de vistas </vt:lpstr>
      <vt:lpstr>Presentación de PowerPoint</vt:lpstr>
      <vt:lpstr>Presentación de PowerPoint</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Práctico 4 tema a presentar : Power Point</dc:title>
  <dc:creator>Secundaria</dc:creator>
  <cp:lastModifiedBy>Secundaria</cp:lastModifiedBy>
  <cp:revision>36</cp:revision>
  <dcterms:created xsi:type="dcterms:W3CDTF">2023-04-13T18:18:31Z</dcterms:created>
  <dcterms:modified xsi:type="dcterms:W3CDTF">2023-05-02T18:18:53Z</dcterms:modified>
</cp:coreProperties>
</file>