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60" r:id="rId4"/>
    <p:sldId id="258" r:id="rId5"/>
    <p:sldId id="261" r:id="rId6"/>
    <p:sldId id="262" r:id="rId7"/>
    <p:sldId id="263" r:id="rId8"/>
    <p:sldId id="264" r:id="rId9"/>
    <p:sldId id="265" r:id="rId10"/>
  </p:sldIdLst>
  <p:sldSz cx="9144000" cy="5143500" type="screen16x9"/>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59" autoAdjust="0"/>
    <p:restoredTop sz="86380" autoAdjust="0"/>
  </p:normalViewPr>
  <p:slideViewPr>
    <p:cSldViewPr>
      <p:cViewPr>
        <p:scale>
          <a:sx n="100" d="100"/>
          <a:sy n="100" d="100"/>
        </p:scale>
        <p:origin x="-354" y="-54"/>
      </p:cViewPr>
      <p:guideLst>
        <p:guide orient="horz" pos="1620"/>
        <p:guide pos="2880"/>
      </p:guideLst>
    </p:cSldViewPr>
  </p:slideViewPr>
  <p:outlineViewPr>
    <p:cViewPr>
      <p:scale>
        <a:sx n="33" d="100"/>
        <a:sy n="33" d="100"/>
      </p:scale>
      <p:origin x="228"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6B81C1-B042-4D65-BE1F-99CC27BDDE1B}" type="datetimeFigureOut">
              <a:rPr lang="es-AR" smtClean="0"/>
              <a:pPr/>
              <a:t>02/05/2023</a:t>
            </a:fld>
            <a:endParaRPr lang="es-AR"/>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31F298-E88E-4EA5-B9B1-6E7E2B87A604}" type="slidenum">
              <a:rPr lang="es-AR" smtClean="0"/>
              <a:pPr/>
              <a:t>‹Nº›</a:t>
            </a:fld>
            <a:endParaRPr lang="es-AR"/>
          </a:p>
        </p:txBody>
      </p:sp>
    </p:spTree>
    <p:extLst>
      <p:ext uri="{BB962C8B-B14F-4D97-AF65-F5344CB8AC3E}">
        <p14:creationId xmlns:p14="http://schemas.microsoft.com/office/powerpoint/2010/main" xmlns="" val="1746674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B831F298-E88E-4EA5-B9B1-6E7E2B87A604}" type="slidenum">
              <a:rPr lang="es-AR" smtClean="0"/>
              <a:pPr/>
              <a:t>4</a:t>
            </a:fld>
            <a:endParaRPr lang="es-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B831F298-E88E-4EA5-B9B1-6E7E2B87A604}" type="slidenum">
              <a:rPr lang="es-AR" smtClean="0"/>
              <a:pPr/>
              <a:t>6</a:t>
            </a:fld>
            <a:endParaRPr 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790972" y="3778934"/>
            <a:ext cx="1419712"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582216"/>
            <a:ext cx="8062912" cy="1102519"/>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1687710"/>
            <a:ext cx="8062912" cy="131445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4509492"/>
            <a:ext cx="5791200" cy="273844"/>
          </a:xfrm>
        </p:spPr>
        <p:txBody>
          <a:bodyPr tIns="0" bIns="0" anchor="t"/>
          <a:lstStyle>
            <a:lvl1pPr algn="r">
              <a:defRPr sz="1000"/>
            </a:lvl1pPr>
          </a:lstStyle>
          <a:p>
            <a:fld id="{C3EB1519-7E17-4C59-BCAC-FB64EDA2D5F7}" type="datetimeFigureOut">
              <a:rPr lang="es-AR" smtClean="0"/>
              <a:pPr/>
              <a:t>02/05/2023</a:t>
            </a:fld>
            <a:endParaRPr lang="es-AR"/>
          </a:p>
        </p:txBody>
      </p:sp>
      <p:sp>
        <p:nvSpPr>
          <p:cNvPr id="17" name="16 Marcador de pie de página"/>
          <p:cNvSpPr>
            <a:spLocks noGrp="1"/>
          </p:cNvSpPr>
          <p:nvPr>
            <p:ph type="ftr" sz="quarter" idx="11"/>
          </p:nvPr>
        </p:nvSpPr>
        <p:spPr>
          <a:xfrm>
            <a:off x="1371600" y="4238028"/>
            <a:ext cx="5791200" cy="273844"/>
          </a:xfrm>
        </p:spPr>
        <p:txBody>
          <a:bodyPr tIns="0" bIns="0" anchor="b"/>
          <a:lstStyle>
            <a:lvl1pPr algn="r">
              <a:defRPr sz="1100"/>
            </a:lvl1pPr>
          </a:lstStyle>
          <a:p>
            <a:endParaRPr lang="es-AR"/>
          </a:p>
        </p:txBody>
      </p:sp>
      <p:sp>
        <p:nvSpPr>
          <p:cNvPr id="29" name="28 Marcador de número de diapositiva"/>
          <p:cNvSpPr>
            <a:spLocks noGrp="1"/>
          </p:cNvSpPr>
          <p:nvPr>
            <p:ph type="sldNum" sz="quarter" idx="12"/>
          </p:nvPr>
        </p:nvSpPr>
        <p:spPr>
          <a:xfrm>
            <a:off x="8392247" y="4314231"/>
            <a:ext cx="502920" cy="273844"/>
          </a:xfrm>
        </p:spPr>
        <p:txBody>
          <a:bodyPr anchor="ctr"/>
          <a:lstStyle>
            <a:lvl1pPr algn="ctr">
              <a:defRPr sz="1300">
                <a:solidFill>
                  <a:srgbClr val="FFFFFF"/>
                </a:solidFill>
              </a:defRPr>
            </a:lvl1pPr>
          </a:lstStyle>
          <a:p>
            <a:fld id="{3C98288E-037E-4FC2-AF8D-07E6A4341955}"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3EB1519-7E17-4C59-BCAC-FB64EDA2D5F7}" type="datetimeFigureOut">
              <a:rPr lang="es-AR" smtClean="0"/>
              <a:pPr/>
              <a:t>02/05/2023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C98288E-037E-4FC2-AF8D-07E6A4341955}"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285750"/>
            <a:ext cx="1905000" cy="41148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85750"/>
            <a:ext cx="6248400" cy="41148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3EB1519-7E17-4C59-BCAC-FB64EDA2D5F7}" type="datetimeFigureOut">
              <a:rPr lang="es-AR" smtClean="0"/>
              <a:pPr/>
              <a:t>02/05/2023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C98288E-037E-4FC2-AF8D-07E6A4341955}"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0620"/>
            <a:ext cx="8229600" cy="1049274"/>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412106"/>
            <a:ext cx="8229600" cy="3429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4860036"/>
            <a:ext cx="2133600" cy="226314"/>
          </a:xfrm>
        </p:spPr>
        <p:txBody>
          <a:bodyPr/>
          <a:lstStyle/>
          <a:p>
            <a:fld id="{C3EB1519-7E17-4C59-BCAC-FB64EDA2D5F7}" type="datetimeFigureOut">
              <a:rPr lang="es-AR" smtClean="0"/>
              <a:pPr/>
              <a:t>02/05/2023</a:t>
            </a:fld>
            <a:endParaRPr lang="es-AR"/>
          </a:p>
        </p:txBody>
      </p:sp>
      <p:sp>
        <p:nvSpPr>
          <p:cNvPr id="5" name="4 Marcador de pie de página"/>
          <p:cNvSpPr>
            <a:spLocks noGrp="1"/>
          </p:cNvSpPr>
          <p:nvPr>
            <p:ph type="ftr" sz="quarter" idx="11"/>
          </p:nvPr>
        </p:nvSpPr>
        <p:spPr>
          <a:xfrm>
            <a:off x="457200" y="4860727"/>
            <a:ext cx="4260056" cy="225623"/>
          </a:xfrm>
        </p:spPr>
        <p:txBody>
          <a:bodyPr/>
          <a:lstStyle/>
          <a:p>
            <a:endParaRPr lang="es-AR"/>
          </a:p>
        </p:txBody>
      </p:sp>
      <p:sp>
        <p:nvSpPr>
          <p:cNvPr id="6" name="5 Marcador de número de diapositiva"/>
          <p:cNvSpPr>
            <a:spLocks noGrp="1"/>
          </p:cNvSpPr>
          <p:nvPr>
            <p:ph type="sldNum" sz="quarter" idx="12"/>
          </p:nvPr>
        </p:nvSpPr>
        <p:spPr/>
        <p:txBody>
          <a:bodyPr/>
          <a:lstStyle/>
          <a:p>
            <a:fld id="{3C98288E-037E-4FC2-AF8D-07E6A4341955}"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5276"/>
            <a:ext cx="9129932" cy="5127674"/>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790972" y="70339"/>
            <a:ext cx="1419712"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4857750"/>
            <a:ext cx="2133600" cy="228600"/>
          </a:xfrm>
        </p:spPr>
        <p:txBody>
          <a:bodyPr/>
          <a:lstStyle/>
          <a:p>
            <a:fld id="{C3EB1519-7E17-4C59-BCAC-FB64EDA2D5F7}" type="datetimeFigureOut">
              <a:rPr lang="es-AR" smtClean="0"/>
              <a:pPr/>
              <a:t>02/05/2023</a:t>
            </a:fld>
            <a:endParaRPr lang="es-AR"/>
          </a:p>
        </p:txBody>
      </p:sp>
      <p:sp>
        <p:nvSpPr>
          <p:cNvPr id="5" name="4 Marcador de pie de página"/>
          <p:cNvSpPr>
            <a:spLocks noGrp="1"/>
          </p:cNvSpPr>
          <p:nvPr>
            <p:ph type="ftr" sz="quarter" idx="11"/>
          </p:nvPr>
        </p:nvSpPr>
        <p:spPr>
          <a:xfrm>
            <a:off x="2619376" y="4860727"/>
            <a:ext cx="4260056" cy="225623"/>
          </a:xfrm>
        </p:spPr>
        <p:txBody>
          <a:bodyPr/>
          <a:lstStyle/>
          <a:p>
            <a:endParaRPr lang="es-AR"/>
          </a:p>
        </p:txBody>
      </p:sp>
      <p:sp>
        <p:nvSpPr>
          <p:cNvPr id="6" name="5 Marcador de número de diapositiva"/>
          <p:cNvSpPr>
            <a:spLocks noGrp="1"/>
          </p:cNvSpPr>
          <p:nvPr>
            <p:ph type="sldNum" sz="quarter" idx="12"/>
          </p:nvPr>
        </p:nvSpPr>
        <p:spPr>
          <a:xfrm>
            <a:off x="8451056" y="607219"/>
            <a:ext cx="502920" cy="225623"/>
          </a:xfrm>
        </p:spPr>
        <p:txBody>
          <a:bodyPr/>
          <a:lstStyle/>
          <a:p>
            <a:fld id="{3C98288E-037E-4FC2-AF8D-07E6A4341955}" type="slidenum">
              <a:rPr lang="es-AR" smtClean="0"/>
              <a:pPr/>
              <a:t>‹Nº›</a:t>
            </a:fld>
            <a:endParaRPr lang="es-AR"/>
          </a:p>
        </p:txBody>
      </p:sp>
      <p:cxnSp>
        <p:nvCxnSpPr>
          <p:cNvPr id="11" name="10 Conector recto"/>
          <p:cNvCxnSpPr/>
          <p:nvPr/>
        </p:nvCxnSpPr>
        <p:spPr>
          <a:xfrm rot="10800000">
            <a:off x="6468795" y="7036"/>
            <a:ext cx="2672861" cy="142515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5276"/>
            <a:ext cx="9136966" cy="513295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03599"/>
            <a:ext cx="7239000" cy="1021556"/>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225152"/>
            <a:ext cx="3886200" cy="17145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291828"/>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291828"/>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4860727"/>
            <a:ext cx="2133600" cy="226314"/>
          </a:xfrm>
        </p:spPr>
        <p:txBody>
          <a:bodyPr/>
          <a:lstStyle/>
          <a:p>
            <a:fld id="{C3EB1519-7E17-4C59-BCAC-FB64EDA2D5F7}" type="datetimeFigureOut">
              <a:rPr lang="es-AR" smtClean="0"/>
              <a:pPr/>
              <a:t>02/05/2023</a:t>
            </a:fld>
            <a:endParaRPr lang="es-AR"/>
          </a:p>
        </p:txBody>
      </p:sp>
      <p:sp>
        <p:nvSpPr>
          <p:cNvPr id="6" name="5 Marcador de pie de página"/>
          <p:cNvSpPr>
            <a:spLocks noGrp="1"/>
          </p:cNvSpPr>
          <p:nvPr>
            <p:ph type="ftr" sz="quarter" idx="11"/>
          </p:nvPr>
        </p:nvSpPr>
        <p:spPr>
          <a:xfrm>
            <a:off x="457200" y="4860727"/>
            <a:ext cx="4260056" cy="226314"/>
          </a:xfrm>
        </p:spPr>
        <p:txBody>
          <a:bodyPr/>
          <a:lstStyle/>
          <a:p>
            <a:endParaRPr lang="es-AR"/>
          </a:p>
        </p:txBody>
      </p:sp>
      <p:sp>
        <p:nvSpPr>
          <p:cNvPr id="7" name="6 Marcador de número de diapositiva"/>
          <p:cNvSpPr>
            <a:spLocks noGrp="1"/>
          </p:cNvSpPr>
          <p:nvPr>
            <p:ph type="sldNum" sz="quarter" idx="12"/>
          </p:nvPr>
        </p:nvSpPr>
        <p:spPr>
          <a:xfrm>
            <a:off x="7589520" y="4860727"/>
            <a:ext cx="502920" cy="226314"/>
          </a:xfrm>
        </p:spPr>
        <p:txBody>
          <a:bodyPr/>
          <a:lstStyle/>
          <a:p>
            <a:fld id="{3C98288E-037E-4FC2-AF8D-07E6A4341955}"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18049"/>
            <a:ext cx="1066800" cy="4615434"/>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18049"/>
            <a:ext cx="581024" cy="226314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2570343"/>
            <a:ext cx="581024" cy="226314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18049"/>
            <a:ext cx="6858000" cy="226314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2570343"/>
            <a:ext cx="6858000" cy="226314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4860727"/>
            <a:ext cx="2130552" cy="226314"/>
          </a:xfrm>
        </p:spPr>
        <p:txBody>
          <a:bodyPr/>
          <a:lstStyle/>
          <a:p>
            <a:fld id="{C3EB1519-7E17-4C59-BCAC-FB64EDA2D5F7}" type="datetimeFigureOut">
              <a:rPr lang="es-AR" smtClean="0"/>
              <a:pPr/>
              <a:t>02/05/2023</a:t>
            </a:fld>
            <a:endParaRPr lang="es-AR"/>
          </a:p>
        </p:txBody>
      </p:sp>
      <p:sp>
        <p:nvSpPr>
          <p:cNvPr id="8" name="7 Marcador de pie de página"/>
          <p:cNvSpPr>
            <a:spLocks noGrp="1"/>
          </p:cNvSpPr>
          <p:nvPr>
            <p:ph type="ftr" sz="quarter" idx="11"/>
          </p:nvPr>
        </p:nvSpPr>
        <p:spPr>
          <a:xfrm>
            <a:off x="457200" y="4860727"/>
            <a:ext cx="4261104" cy="226314"/>
          </a:xfrm>
        </p:spPr>
        <p:txBody>
          <a:bodyPr/>
          <a:lstStyle/>
          <a:p>
            <a:endParaRPr lang="es-AR"/>
          </a:p>
        </p:txBody>
      </p:sp>
      <p:sp>
        <p:nvSpPr>
          <p:cNvPr id="9" name="8 Marcador de número de diapositiva"/>
          <p:cNvSpPr>
            <a:spLocks noGrp="1"/>
          </p:cNvSpPr>
          <p:nvPr>
            <p:ph type="sldNum" sz="quarter" idx="12"/>
          </p:nvPr>
        </p:nvSpPr>
        <p:spPr>
          <a:xfrm>
            <a:off x="7589520" y="4862322"/>
            <a:ext cx="502920" cy="226314"/>
          </a:xfrm>
        </p:spPr>
        <p:txBody>
          <a:bodyPr/>
          <a:lstStyle>
            <a:lvl1pPr algn="ctr">
              <a:defRPr/>
            </a:lvl1pPr>
          </a:lstStyle>
          <a:p>
            <a:fld id="{3C98288E-037E-4FC2-AF8D-07E6A4341955}" type="slidenum">
              <a:rPr lang="es-AR" smtClean="0"/>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3EB1519-7E17-4C59-BCAC-FB64EDA2D5F7}" type="datetimeFigureOut">
              <a:rPr lang="es-AR" smtClean="0"/>
              <a:pPr/>
              <a:t>02/05/2023</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3C98288E-037E-4FC2-AF8D-07E6A4341955}"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4860727"/>
            <a:ext cx="2133600" cy="226314"/>
          </a:xfrm>
        </p:spPr>
        <p:txBody>
          <a:bodyPr/>
          <a:lstStyle/>
          <a:p>
            <a:fld id="{C3EB1519-7E17-4C59-BCAC-FB64EDA2D5F7}" type="datetimeFigureOut">
              <a:rPr lang="es-AR" smtClean="0"/>
              <a:pPr/>
              <a:t>02/05/2023</a:t>
            </a:fld>
            <a:endParaRPr lang="es-AR"/>
          </a:p>
        </p:txBody>
      </p:sp>
      <p:sp>
        <p:nvSpPr>
          <p:cNvPr id="3" name="2 Marcador de pie de página"/>
          <p:cNvSpPr>
            <a:spLocks noGrp="1"/>
          </p:cNvSpPr>
          <p:nvPr>
            <p:ph type="ftr" sz="quarter" idx="11"/>
          </p:nvPr>
        </p:nvSpPr>
        <p:spPr>
          <a:xfrm>
            <a:off x="457200" y="4861418"/>
            <a:ext cx="4260056" cy="225623"/>
          </a:xfrm>
        </p:spPr>
        <p:txBody>
          <a:bodyPr/>
          <a:lstStyle/>
          <a:p>
            <a:endParaRPr lang="es-AR"/>
          </a:p>
        </p:txBody>
      </p:sp>
      <p:sp>
        <p:nvSpPr>
          <p:cNvPr id="4" name="3 Marcador de número de diapositiva"/>
          <p:cNvSpPr>
            <a:spLocks noGrp="1"/>
          </p:cNvSpPr>
          <p:nvPr>
            <p:ph type="sldNum" sz="quarter" idx="12"/>
          </p:nvPr>
        </p:nvSpPr>
        <p:spPr>
          <a:xfrm>
            <a:off x="7589520" y="4860727"/>
            <a:ext cx="502920" cy="226314"/>
          </a:xfrm>
        </p:spPr>
        <p:txBody>
          <a:bodyPr/>
          <a:lstStyle/>
          <a:p>
            <a:fld id="{3C98288E-037E-4FC2-AF8D-07E6A4341955}"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275748"/>
            <a:ext cx="914400" cy="44577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275748"/>
            <a:ext cx="2438400" cy="44577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240030"/>
            <a:ext cx="5276088" cy="449199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4917186"/>
            <a:ext cx="2133600" cy="226314"/>
          </a:xfrm>
        </p:spPr>
        <p:txBody>
          <a:bodyPr/>
          <a:lstStyle>
            <a:lvl1pPr>
              <a:defRPr sz="900"/>
            </a:lvl1pPr>
          </a:lstStyle>
          <a:p>
            <a:fld id="{C3EB1519-7E17-4C59-BCAC-FB64EDA2D5F7}" type="datetimeFigureOut">
              <a:rPr lang="es-AR" smtClean="0"/>
              <a:pPr/>
              <a:t>02/05/2023</a:t>
            </a:fld>
            <a:endParaRPr lang="es-AR"/>
          </a:p>
        </p:txBody>
      </p:sp>
      <p:sp>
        <p:nvSpPr>
          <p:cNvPr id="6" name="5 Marcador de pie de página"/>
          <p:cNvSpPr>
            <a:spLocks noGrp="1"/>
          </p:cNvSpPr>
          <p:nvPr>
            <p:ph type="ftr" sz="quarter" idx="11"/>
          </p:nvPr>
        </p:nvSpPr>
        <p:spPr>
          <a:xfrm>
            <a:off x="1135856" y="4917186"/>
            <a:ext cx="5143120" cy="226314"/>
          </a:xfrm>
        </p:spPr>
        <p:txBody>
          <a:bodyPr/>
          <a:lstStyle>
            <a:lvl1pPr>
              <a:defRPr sz="900"/>
            </a:lvl1pPr>
          </a:lstStyle>
          <a:p>
            <a:endParaRPr lang="es-AR"/>
          </a:p>
        </p:txBody>
      </p:sp>
      <p:sp>
        <p:nvSpPr>
          <p:cNvPr id="7" name="6 Marcador de número de diapositiva"/>
          <p:cNvSpPr>
            <a:spLocks noGrp="1"/>
          </p:cNvSpPr>
          <p:nvPr>
            <p:ph type="sldNum" sz="quarter" idx="12"/>
          </p:nvPr>
        </p:nvSpPr>
        <p:spPr>
          <a:xfrm>
            <a:off x="8410576" y="4917186"/>
            <a:ext cx="502920" cy="226314"/>
          </a:xfrm>
        </p:spPr>
        <p:txBody>
          <a:bodyPr/>
          <a:lstStyle>
            <a:lvl1pPr>
              <a:defRPr sz="900"/>
            </a:lvl1pPr>
          </a:lstStyle>
          <a:p>
            <a:fld id="{3C98288E-037E-4FC2-AF8D-07E6A4341955}" type="slidenum">
              <a:rPr lang="es-AR" smtClean="0"/>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13172"/>
            <a:ext cx="914400" cy="48006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280475"/>
            <a:ext cx="7333488" cy="41148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4400550"/>
            <a:ext cx="7333488" cy="51435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4917186"/>
            <a:ext cx="2103120" cy="226314"/>
          </a:xfrm>
        </p:spPr>
        <p:txBody>
          <a:bodyPr/>
          <a:lstStyle>
            <a:lvl1pPr>
              <a:defRPr sz="900"/>
            </a:lvl1pPr>
          </a:lstStyle>
          <a:p>
            <a:fld id="{C3EB1519-7E17-4C59-BCAC-FB64EDA2D5F7}" type="datetimeFigureOut">
              <a:rPr lang="es-AR" smtClean="0"/>
              <a:pPr/>
              <a:t>02/05/2023</a:t>
            </a:fld>
            <a:endParaRPr lang="es-AR"/>
          </a:p>
        </p:txBody>
      </p:sp>
      <p:sp>
        <p:nvSpPr>
          <p:cNvPr id="6" name="5 Marcador de pie de página"/>
          <p:cNvSpPr>
            <a:spLocks noGrp="1"/>
          </p:cNvSpPr>
          <p:nvPr>
            <p:ph type="ftr" sz="quarter" idx="11"/>
          </p:nvPr>
        </p:nvSpPr>
        <p:spPr>
          <a:xfrm>
            <a:off x="1170432" y="4917877"/>
            <a:ext cx="4948072" cy="226314"/>
          </a:xfrm>
        </p:spPr>
        <p:txBody>
          <a:bodyPr/>
          <a:lstStyle>
            <a:lvl1pPr>
              <a:defRPr sz="900"/>
            </a:lvl1pPr>
          </a:lstStyle>
          <a:p>
            <a:endParaRPr lang="es-AR"/>
          </a:p>
        </p:txBody>
      </p:sp>
      <p:sp>
        <p:nvSpPr>
          <p:cNvPr id="7" name="6 Marcador de número de diapositiva"/>
          <p:cNvSpPr>
            <a:spLocks noGrp="1"/>
          </p:cNvSpPr>
          <p:nvPr>
            <p:ph type="sldNum" sz="quarter" idx="12"/>
          </p:nvPr>
        </p:nvSpPr>
        <p:spPr>
          <a:xfrm>
            <a:off x="8217192" y="4917186"/>
            <a:ext cx="365760" cy="226314"/>
          </a:xfrm>
        </p:spPr>
        <p:txBody>
          <a:bodyPr/>
          <a:lstStyle>
            <a:lvl1pPr algn="ctr">
              <a:defRPr sz="900"/>
            </a:lvl1pPr>
          </a:lstStyle>
          <a:p>
            <a:fld id="{3C98288E-037E-4FC2-AF8D-07E6A4341955}" type="slidenum">
              <a:rPr lang="es-AR" smtClean="0"/>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0552"/>
            <a:ext cx="9129932" cy="5127674"/>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5276"/>
            <a:ext cx="9136966" cy="513295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5" y="3711307"/>
            <a:ext cx="2672861" cy="142515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00620"/>
            <a:ext cx="8229600" cy="1049274"/>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412106"/>
            <a:ext cx="8229600" cy="3429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4860727"/>
            <a:ext cx="2133600" cy="226314"/>
          </a:xfrm>
          <a:prstGeom prst="rect">
            <a:avLst/>
          </a:prstGeom>
        </p:spPr>
        <p:txBody>
          <a:bodyPr vert="horz" anchor="b"/>
          <a:lstStyle>
            <a:lvl1pPr algn="l" eaLnBrk="1" latinLnBrk="0" hangingPunct="1">
              <a:defRPr kumimoji="0" sz="1000" b="0">
                <a:solidFill>
                  <a:schemeClr val="tx1"/>
                </a:solidFill>
              </a:defRPr>
            </a:lvl1pPr>
          </a:lstStyle>
          <a:p>
            <a:fld id="{C3EB1519-7E17-4C59-BCAC-FB64EDA2D5F7}" type="datetimeFigureOut">
              <a:rPr lang="es-AR" smtClean="0"/>
              <a:pPr/>
              <a:t>02/05/2023</a:t>
            </a:fld>
            <a:endParaRPr lang="es-AR"/>
          </a:p>
        </p:txBody>
      </p:sp>
      <p:sp>
        <p:nvSpPr>
          <p:cNvPr id="3" name="2 Marcador de pie de página"/>
          <p:cNvSpPr>
            <a:spLocks noGrp="1"/>
          </p:cNvSpPr>
          <p:nvPr>
            <p:ph type="ftr" sz="quarter" idx="3"/>
          </p:nvPr>
        </p:nvSpPr>
        <p:spPr>
          <a:xfrm>
            <a:off x="457200" y="4861418"/>
            <a:ext cx="4260056" cy="225623"/>
          </a:xfrm>
          <a:prstGeom prst="rect">
            <a:avLst/>
          </a:prstGeom>
        </p:spPr>
        <p:txBody>
          <a:bodyPr vert="horz" anchor="b"/>
          <a:lstStyle>
            <a:lvl1pPr algn="r" eaLnBrk="1" latinLnBrk="0" hangingPunct="1">
              <a:defRPr kumimoji="0" sz="1000">
                <a:solidFill>
                  <a:schemeClr val="tx1"/>
                </a:solidFill>
              </a:defRPr>
            </a:lvl1pPr>
          </a:lstStyle>
          <a:p>
            <a:endParaRPr lang="es-AR"/>
          </a:p>
        </p:txBody>
      </p:sp>
      <p:sp>
        <p:nvSpPr>
          <p:cNvPr id="23" name="22 Marcador de número de diapositiva"/>
          <p:cNvSpPr>
            <a:spLocks noGrp="1"/>
          </p:cNvSpPr>
          <p:nvPr>
            <p:ph type="sldNum" sz="quarter" idx="4"/>
          </p:nvPr>
        </p:nvSpPr>
        <p:spPr>
          <a:xfrm>
            <a:off x="7589520" y="4860727"/>
            <a:ext cx="502920" cy="226314"/>
          </a:xfrm>
          <a:prstGeom prst="rect">
            <a:avLst/>
          </a:prstGeom>
        </p:spPr>
        <p:txBody>
          <a:bodyPr vert="horz" anchor="b"/>
          <a:lstStyle>
            <a:lvl1pPr algn="ctr" eaLnBrk="1" latinLnBrk="0" hangingPunct="1">
              <a:defRPr kumimoji="0" sz="1200">
                <a:solidFill>
                  <a:schemeClr val="tx1"/>
                </a:solidFill>
              </a:defRPr>
            </a:lvl1pPr>
          </a:lstStyle>
          <a:p>
            <a:fld id="{3C98288E-037E-4FC2-AF8D-07E6A4341955}" type="slidenum">
              <a:rPr lang="es-AR" smtClean="0"/>
              <a:pPr/>
              <a:t>‹Nº›</a:t>
            </a:fld>
            <a:endParaRPr lang="es-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support.microsoft.com/es-es/office/-qu%C3%A9-es-powerpoint-5f9cc860-d199-4d85-ad1b-4b74018acf5b" TargetMode="External"/><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blog.hubspot.es/marketing/que-es-powerpoint"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support.microsoft.com/es-es/office/-d%C3%B3nde-se-encuentran-los-men%C3%BAs-y-las-barras-de-herramientas-e25451c0-8a1f-428c-afb4-d91e98807bd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s://support.microsoft.com/es-es/office/elegir-la-vista-adecuada-para-una-tarea-en-powerpoint-21332d8d-adbc-4717-a2c6-e25a697b40e9"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support.microsoft.com/es-es/office/animar-texto-u-objetos-305a1c94-83b1-4778-8df5-fcf7a9b7b7c6" TargetMode="External"/><Relationship Id="rId2" Type="http://schemas.openxmlformats.org/officeDocument/2006/relationships/hyperlink" Target="https://support.microsoft.com/es-es/office/agregar-transiciones-entre-diapositivas-3f8244bf-f893-4efd-a7eb-3a4845c9c971"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FKDNFOJDHGJBNJNFGNJGDNKJGWRS.jpg"/>
          <p:cNvPicPr>
            <a:picLocks noChangeAspect="1"/>
          </p:cNvPicPr>
          <p:nvPr/>
        </p:nvPicPr>
        <p:blipFill>
          <a:blip r:embed="rId2"/>
          <a:stretch>
            <a:fillRect/>
          </a:stretch>
        </p:blipFill>
        <p:spPr>
          <a:xfrm>
            <a:off x="6000775" y="2714626"/>
            <a:ext cx="2143125" cy="2143125"/>
          </a:xfrm>
          <a:prstGeom prst="rect">
            <a:avLst/>
          </a:prstGeom>
        </p:spPr>
      </p:pic>
      <p:sp>
        <p:nvSpPr>
          <p:cNvPr id="2" name="1 Título"/>
          <p:cNvSpPr>
            <a:spLocks noGrp="1"/>
          </p:cNvSpPr>
          <p:nvPr>
            <p:ph type="ctrTitle"/>
          </p:nvPr>
        </p:nvSpPr>
        <p:spPr>
          <a:xfrm>
            <a:off x="683568" y="123478"/>
            <a:ext cx="7772400" cy="857256"/>
          </a:xfrm>
        </p:spPr>
        <p:txBody>
          <a:bodyPr/>
          <a:lstStyle/>
          <a:p>
            <a:r>
              <a:rPr lang="es-AR" dirty="0" smtClean="0"/>
              <a:t>PRÁCTIO POWER POINT</a:t>
            </a:r>
            <a:endParaRPr lang="es-AR" dirty="0"/>
          </a:p>
        </p:txBody>
      </p:sp>
      <p:sp>
        <p:nvSpPr>
          <p:cNvPr id="3" name="2 Subtítulo"/>
          <p:cNvSpPr>
            <a:spLocks noGrp="1"/>
          </p:cNvSpPr>
          <p:nvPr>
            <p:ph type="subTitle" idx="1"/>
          </p:nvPr>
        </p:nvSpPr>
        <p:spPr>
          <a:xfrm>
            <a:off x="540544" y="1687710"/>
            <a:ext cx="8062912" cy="741164"/>
          </a:xfrm>
        </p:spPr>
        <p:txBody>
          <a:bodyPr>
            <a:normAutofit fontScale="55000" lnSpcReduction="20000"/>
          </a:bodyPr>
          <a:lstStyle/>
          <a:p>
            <a:r>
              <a:rPr lang="es-AR" dirty="0" smtClean="0"/>
              <a:t>MARCOS ELIZONDO</a:t>
            </a:r>
          </a:p>
          <a:p>
            <a:r>
              <a:rPr lang="es-AR" dirty="0" smtClean="0"/>
              <a:t>1 A</a:t>
            </a:r>
          </a:p>
          <a:p>
            <a:r>
              <a:rPr lang="es-AR" dirty="0" smtClean="0"/>
              <a:t>COLEGIO DEL PRADO</a:t>
            </a:r>
            <a:endParaRPr lang="es-AR" dirty="0"/>
          </a:p>
        </p:txBody>
      </p:sp>
      <p:sp>
        <p:nvSpPr>
          <p:cNvPr id="7" name="6 Rectángulo"/>
          <p:cNvSpPr/>
          <p:nvPr/>
        </p:nvSpPr>
        <p:spPr>
          <a:xfrm>
            <a:off x="285720" y="1643056"/>
            <a:ext cx="5562096"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LABORATORIO DE INFOMÁTICA</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3 Imagen"/>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23728" y="3291830"/>
            <a:ext cx="2165226" cy="1918344"/>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POWER POINT Y SU UTILIDAD</a:t>
            </a:r>
            <a:endParaRPr lang="es-AR" dirty="0"/>
          </a:p>
        </p:txBody>
      </p:sp>
      <p:sp>
        <p:nvSpPr>
          <p:cNvPr id="3" name="2 Marcador de contenido"/>
          <p:cNvSpPr>
            <a:spLocks noGrp="1"/>
          </p:cNvSpPr>
          <p:nvPr>
            <p:ph idx="1"/>
          </p:nvPr>
        </p:nvSpPr>
        <p:spPr>
          <a:xfrm>
            <a:off x="500034" y="1428742"/>
            <a:ext cx="8229600" cy="3429000"/>
          </a:xfrm>
        </p:spPr>
        <p:txBody>
          <a:bodyPr/>
          <a:lstStyle/>
          <a:p>
            <a:r>
              <a:rPr lang="es-AR" dirty="0" smtClean="0"/>
              <a:t> </a:t>
            </a:r>
            <a:r>
              <a:rPr lang="es-AR" sz="2400" b="1" dirty="0" smtClean="0">
                <a:latin typeface="Andalus" pitchFamily="18" charset="-78"/>
                <a:cs typeface="Andalus" pitchFamily="18" charset="-78"/>
              </a:rPr>
              <a:t>es un software de ofimática diseñado para realizar presentación de diapositivas</a:t>
            </a:r>
            <a:r>
              <a:rPr lang="es-AR" sz="2400" dirty="0" smtClean="0">
                <a:latin typeface="Andalus" pitchFamily="18" charset="-78"/>
                <a:cs typeface="Andalus" pitchFamily="18" charset="-78"/>
              </a:rPr>
              <a:t>.</a:t>
            </a:r>
          </a:p>
          <a:p>
            <a:r>
              <a:rPr lang="es-AR" sz="2400" dirty="0" smtClean="0">
                <a:latin typeface="Andalus" pitchFamily="18" charset="-78"/>
                <a:cs typeface="Andalus" pitchFamily="18" charset="-78"/>
              </a:rPr>
              <a:t>Su utilidad es Crear presentaciones desde cero o una plantilla. Agregar texto, imágenes, gráficos y vídeos.</a:t>
            </a:r>
          </a:p>
        </p:txBody>
      </p:sp>
      <p:pic>
        <p:nvPicPr>
          <p:cNvPr id="6" name="5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80112" y="3075806"/>
            <a:ext cx="2166256" cy="1779662"/>
          </a:xfrm>
          <a:prstGeom prst="rect">
            <a:avLst/>
          </a:prstGeom>
        </p:spPr>
      </p:pic>
      <p:sp>
        <p:nvSpPr>
          <p:cNvPr id="7" name="6 CuadroTexto"/>
          <p:cNvSpPr txBox="1"/>
          <p:nvPr/>
        </p:nvSpPr>
        <p:spPr>
          <a:xfrm>
            <a:off x="0" y="3000378"/>
            <a:ext cx="2143140" cy="2308324"/>
          </a:xfrm>
          <a:prstGeom prst="rect">
            <a:avLst/>
          </a:prstGeom>
          <a:noFill/>
        </p:spPr>
        <p:txBody>
          <a:bodyPr wrap="square" rtlCol="0">
            <a:spAutoFit/>
          </a:bodyPr>
          <a:lstStyle/>
          <a:p>
            <a:r>
              <a:rPr lang="es-AR" sz="1600" dirty="0" smtClean="0">
                <a:hlinkClick r:id="rId3"/>
              </a:rPr>
              <a:t>https://support.microsoft.com/es-es/office/-qu%C3%A9-es-powerpoint-5f9cc860-d199-4d85-ad1b-4b74018acf5b</a:t>
            </a:r>
            <a:endParaRPr lang="es-AR" sz="1600" dirty="0" smtClean="0"/>
          </a:p>
          <a:p>
            <a:endParaRPr lang="es-AR" sz="1600" dirty="0"/>
          </a:p>
        </p:txBody>
      </p:sp>
      <p:sp>
        <p:nvSpPr>
          <p:cNvPr id="10242" name="AutoShape 2" descr="Partes de la ventana de power point 20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1027" name="Picture 3"/>
          <p:cNvPicPr>
            <a:picLocks noChangeAspect="1" noChangeArrowheads="1"/>
          </p:cNvPicPr>
          <p:nvPr/>
        </p:nvPicPr>
        <p:blipFill>
          <a:blip r:embed="rId4"/>
          <a:srcRect/>
          <a:stretch>
            <a:fillRect/>
          </a:stretch>
        </p:blipFill>
        <p:spPr bwMode="auto">
          <a:xfrm>
            <a:off x="3000364" y="3143254"/>
            <a:ext cx="2466975" cy="1847850"/>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1" end="1"/>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CARACTERISTICAS DE POWER POINT</a:t>
            </a:r>
            <a:endParaRPr lang="es-AR" dirty="0"/>
          </a:p>
        </p:txBody>
      </p:sp>
      <p:sp>
        <p:nvSpPr>
          <p:cNvPr id="3" name="2 Marcador de contenido"/>
          <p:cNvSpPr>
            <a:spLocks noGrp="1"/>
          </p:cNvSpPr>
          <p:nvPr>
            <p:ph idx="1"/>
          </p:nvPr>
        </p:nvSpPr>
        <p:spPr>
          <a:xfrm>
            <a:off x="457200" y="1412106"/>
            <a:ext cx="6400816" cy="3445660"/>
          </a:xfrm>
        </p:spPr>
        <p:txBody>
          <a:bodyPr>
            <a:normAutofit/>
          </a:bodyPr>
          <a:lstStyle/>
          <a:p>
            <a:r>
              <a:rPr lang="es-AR" sz="1800" dirty="0" smtClean="0"/>
              <a:t>Es fácil de usar.</a:t>
            </a:r>
          </a:p>
          <a:p>
            <a:r>
              <a:rPr lang="es-AR" sz="1800" dirty="0" smtClean="0"/>
              <a:t>Permite crear presentaciones atractivas.</a:t>
            </a:r>
          </a:p>
          <a:p>
            <a:r>
              <a:rPr lang="es-AR" sz="1800" dirty="0" smtClean="0"/>
              <a:t>Brinda viñetas simples.</a:t>
            </a:r>
          </a:p>
          <a:p>
            <a:r>
              <a:rPr lang="es-AR" sz="1800" dirty="0" smtClean="0"/>
              <a:t>Ofrece una disposición sencilla de la información.</a:t>
            </a:r>
          </a:p>
          <a:p>
            <a:r>
              <a:rPr lang="es-AR" sz="1800" dirty="0" smtClean="0"/>
              <a:t>Es fácil de presentar.</a:t>
            </a:r>
          </a:p>
          <a:p>
            <a:r>
              <a:rPr lang="es-AR" sz="1800" dirty="0" smtClean="0"/>
              <a:t>Sus archivos son vulnerables.</a:t>
            </a:r>
          </a:p>
          <a:p>
            <a:r>
              <a:rPr lang="es-AR" sz="1800" dirty="0" smtClean="0"/>
              <a:t>Sus presentaciones se desarrollan en una narrativa lineal.</a:t>
            </a:r>
          </a:p>
          <a:p>
            <a:r>
              <a:rPr lang="es-AR" sz="1800" dirty="0" smtClean="0"/>
              <a:t>No ofrece mucha compatibilidad. </a:t>
            </a:r>
          </a:p>
        </p:txBody>
      </p:sp>
      <p:sp>
        <p:nvSpPr>
          <p:cNvPr id="4" name="3 Rectángulo"/>
          <p:cNvSpPr/>
          <p:nvPr/>
        </p:nvSpPr>
        <p:spPr>
          <a:xfrm>
            <a:off x="2286000" y="1002090"/>
            <a:ext cx="4572000" cy="369332"/>
          </a:xfrm>
          <a:prstGeom prst="rect">
            <a:avLst/>
          </a:prstGeom>
        </p:spPr>
        <p:txBody>
          <a:bodyPr>
            <a:spAutoFit/>
          </a:bodyPr>
          <a:lstStyle/>
          <a:p>
            <a:r>
              <a:rPr lang="es-AR" dirty="0" smtClean="0"/>
              <a:t>.</a:t>
            </a:r>
            <a:endParaRPr lang="es-AR" dirty="0"/>
          </a:p>
        </p:txBody>
      </p:sp>
      <p:sp>
        <p:nvSpPr>
          <p:cNvPr id="19474" name="AutoShape 18" descr="Principales caracteristicas de powerpoint 20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19476" name="Picture 20"/>
          <p:cNvPicPr>
            <a:picLocks noChangeAspect="1" noChangeArrowheads="1"/>
          </p:cNvPicPr>
          <p:nvPr/>
        </p:nvPicPr>
        <p:blipFill>
          <a:blip r:embed="rId2"/>
          <a:srcRect/>
          <a:stretch>
            <a:fillRect/>
          </a:stretch>
        </p:blipFill>
        <p:spPr bwMode="auto">
          <a:xfrm>
            <a:off x="6858016" y="1643056"/>
            <a:ext cx="2285984" cy="2643206"/>
          </a:xfrm>
          <a:prstGeom prst="rect">
            <a:avLst/>
          </a:prstGeom>
          <a:noFill/>
          <a:ln w="9525">
            <a:noFill/>
            <a:miter lim="800000"/>
            <a:headEnd/>
            <a:tailEnd/>
          </a:ln>
          <a:effectLst/>
        </p:spPr>
      </p:pic>
      <p:sp>
        <p:nvSpPr>
          <p:cNvPr id="7" name="6 Rectángulo"/>
          <p:cNvSpPr/>
          <p:nvPr/>
        </p:nvSpPr>
        <p:spPr>
          <a:xfrm>
            <a:off x="4143372" y="4497169"/>
            <a:ext cx="4572000" cy="923330"/>
          </a:xfrm>
          <a:prstGeom prst="rect">
            <a:avLst/>
          </a:prstGeom>
        </p:spPr>
        <p:txBody>
          <a:bodyPr>
            <a:spAutoFit/>
          </a:bodyPr>
          <a:lstStyle/>
          <a:p>
            <a:r>
              <a:rPr lang="es-AR" dirty="0" smtClean="0">
                <a:hlinkClick r:id="rId3"/>
              </a:rPr>
              <a:t>https://blog.hubspot.es/marketing/que-es-powerpoint</a:t>
            </a:r>
            <a:endParaRPr lang="es-AR" dirty="0" smtClean="0"/>
          </a:p>
          <a:p>
            <a:endParaRPr lang="es-AR" dirty="0"/>
          </a:p>
        </p:txBody>
      </p:sp>
      <p:pic>
        <p:nvPicPr>
          <p:cNvPr id="5" name="4 Imagen"/>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076056" y="159428"/>
            <a:ext cx="2181225" cy="2423988"/>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76"/>
                                        </p:tgtEl>
                                        <p:attrNameLst>
                                          <p:attrName>style.visibility</p:attrName>
                                        </p:attrNameLst>
                                      </p:cBhvr>
                                      <p:to>
                                        <p:strVal val="visible"/>
                                      </p:to>
                                    </p:set>
                                    <p:anim calcmode="lin" valueType="num">
                                      <p:cBhvr additive="base">
                                        <p:cTn id="13" dur="500" fill="hold"/>
                                        <p:tgtEl>
                                          <p:spTgt spid="19476"/>
                                        </p:tgtEl>
                                        <p:attrNameLst>
                                          <p:attrName>ppt_x</p:attrName>
                                        </p:attrNameLst>
                                      </p:cBhvr>
                                      <p:tavLst>
                                        <p:tav tm="0">
                                          <p:val>
                                            <p:strVal val="#ppt_x"/>
                                          </p:val>
                                        </p:tav>
                                        <p:tav tm="100000">
                                          <p:val>
                                            <p:strVal val="#ppt_x"/>
                                          </p:val>
                                        </p:tav>
                                      </p:tavLst>
                                    </p:anim>
                                    <p:anim calcmode="lin" valueType="num">
                                      <p:cBhvr additive="base">
                                        <p:cTn id="14" dur="500" fill="hold"/>
                                        <p:tgtEl>
                                          <p:spTgt spid="1947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7" dur="500"/>
                                        <p:tgtEl>
                                          <p:spTgt spid="3">
                                            <p:txEl>
                                              <p:pRg st="0" end="0"/>
                                            </p:txEl>
                                          </p:spTgt>
                                        </p:tgtEl>
                                        <p:attrNameLst>
                                          <p:attrName>ppt_y</p:attrName>
                                        </p:attrNameLst>
                                      </p:cBhvr>
                                      <p:tavLst>
                                        <p:tav tm="0">
                                          <p:val>
                                            <p:strVal val="ppt_y"/>
                                          </p:val>
                                        </p:tav>
                                        <p:tav tm="100000">
                                          <p:val>
                                            <p:strVal val="1+ppt_h/2"/>
                                          </p:val>
                                        </p:tav>
                                      </p:tavLst>
                                    </p:anim>
                                    <p:set>
                                      <p:cBhvr>
                                        <p:cTn id="48" dur="1" fill="hold">
                                          <p:stCondLst>
                                            <p:cond delay="499"/>
                                          </p:stCondLst>
                                        </p:cTn>
                                        <p:tgtEl>
                                          <p:spTgt spid="3">
                                            <p:txEl>
                                              <p:pRg st="0" end="0"/>
                                            </p:txEl>
                                          </p:spTgt>
                                        </p:tgtEl>
                                        <p:attrNameLst>
                                          <p:attrName>style.visibility</p:attrName>
                                        </p:attrNameLst>
                                      </p:cBhvr>
                                      <p:to>
                                        <p:strVal val="hidden"/>
                                      </p:to>
                                    </p:set>
                                  </p:childTnLst>
                                </p:cTn>
                              </p:par>
                              <p:par>
                                <p:cTn id="49" presetID="2" presetClass="exit" presetSubtype="4" fill="hold" nodeType="withEffect">
                                  <p:stCondLst>
                                    <p:cond delay="0"/>
                                  </p:stCondLst>
                                  <p:childTnLst>
                                    <p:anim calcmode="lin" valueType="num">
                                      <p:cBhvr additive="base">
                                        <p:cTn id="50"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1" dur="500"/>
                                        <p:tgtEl>
                                          <p:spTgt spid="3">
                                            <p:txEl>
                                              <p:pRg st="1" end="1"/>
                                            </p:txEl>
                                          </p:spTgt>
                                        </p:tgtEl>
                                        <p:attrNameLst>
                                          <p:attrName>ppt_y</p:attrName>
                                        </p:attrNameLst>
                                      </p:cBhvr>
                                      <p:tavLst>
                                        <p:tav tm="0">
                                          <p:val>
                                            <p:strVal val="ppt_y"/>
                                          </p:val>
                                        </p:tav>
                                        <p:tav tm="100000">
                                          <p:val>
                                            <p:strVal val="1+ppt_h/2"/>
                                          </p:val>
                                        </p:tav>
                                      </p:tavLst>
                                    </p:anim>
                                    <p:set>
                                      <p:cBhvr>
                                        <p:cTn id="52" dur="1" fill="hold">
                                          <p:stCondLst>
                                            <p:cond delay="499"/>
                                          </p:stCondLst>
                                        </p:cTn>
                                        <p:tgtEl>
                                          <p:spTgt spid="3">
                                            <p:txEl>
                                              <p:pRg st="1" end="1"/>
                                            </p:txEl>
                                          </p:spTgt>
                                        </p:tgtEl>
                                        <p:attrNameLst>
                                          <p:attrName>style.visibility</p:attrName>
                                        </p:attrNameLst>
                                      </p:cBhvr>
                                      <p:to>
                                        <p:strVal val="hidden"/>
                                      </p:to>
                                    </p:set>
                                  </p:childTnLst>
                                </p:cTn>
                              </p:par>
                              <p:par>
                                <p:cTn id="53" presetID="2" presetClass="exit" presetSubtype="4" fill="hold" nodeType="withEffect">
                                  <p:stCondLst>
                                    <p:cond delay="0"/>
                                  </p:stCondLst>
                                  <p:childTnLst>
                                    <p:anim calcmode="lin" valueType="num">
                                      <p:cBhvr additive="base">
                                        <p:cTn id="54"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5" dur="500"/>
                                        <p:tgtEl>
                                          <p:spTgt spid="3">
                                            <p:txEl>
                                              <p:pRg st="2" end="2"/>
                                            </p:txEl>
                                          </p:spTgt>
                                        </p:tgtEl>
                                        <p:attrNameLst>
                                          <p:attrName>ppt_y</p:attrName>
                                        </p:attrNameLst>
                                      </p:cBhvr>
                                      <p:tavLst>
                                        <p:tav tm="0">
                                          <p:val>
                                            <p:strVal val="ppt_y"/>
                                          </p:val>
                                        </p:tav>
                                        <p:tav tm="100000">
                                          <p:val>
                                            <p:strVal val="1+ppt_h/2"/>
                                          </p:val>
                                        </p:tav>
                                      </p:tavLst>
                                    </p:anim>
                                    <p:set>
                                      <p:cBhvr>
                                        <p:cTn id="56" dur="1" fill="hold">
                                          <p:stCondLst>
                                            <p:cond delay="499"/>
                                          </p:stCondLst>
                                        </p:cTn>
                                        <p:tgtEl>
                                          <p:spTgt spid="3">
                                            <p:txEl>
                                              <p:pRg st="2" end="2"/>
                                            </p:txEl>
                                          </p:spTgt>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9" dur="500"/>
                                        <p:tgtEl>
                                          <p:spTgt spid="3">
                                            <p:txEl>
                                              <p:pRg st="3" end="3"/>
                                            </p:txEl>
                                          </p:spTgt>
                                        </p:tgtEl>
                                        <p:attrNameLst>
                                          <p:attrName>ppt_y</p:attrName>
                                        </p:attrNameLst>
                                      </p:cBhvr>
                                      <p:tavLst>
                                        <p:tav tm="0">
                                          <p:val>
                                            <p:strVal val="ppt_y"/>
                                          </p:val>
                                        </p:tav>
                                        <p:tav tm="100000">
                                          <p:val>
                                            <p:strVal val="1+ppt_h/2"/>
                                          </p:val>
                                        </p:tav>
                                      </p:tavLst>
                                    </p:anim>
                                    <p:set>
                                      <p:cBhvr>
                                        <p:cTn id="60" dur="1" fill="hold">
                                          <p:stCondLst>
                                            <p:cond delay="499"/>
                                          </p:stCondLst>
                                        </p:cTn>
                                        <p:tgtEl>
                                          <p:spTgt spid="3">
                                            <p:txEl>
                                              <p:pRg st="3" end="3"/>
                                            </p:txEl>
                                          </p:spTgt>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3" dur="500"/>
                                        <p:tgtEl>
                                          <p:spTgt spid="3">
                                            <p:txEl>
                                              <p:pRg st="4" end="4"/>
                                            </p:txEl>
                                          </p:spTgt>
                                        </p:tgtEl>
                                        <p:attrNameLst>
                                          <p:attrName>ppt_y</p:attrName>
                                        </p:attrNameLst>
                                      </p:cBhvr>
                                      <p:tavLst>
                                        <p:tav tm="0">
                                          <p:val>
                                            <p:strVal val="ppt_y"/>
                                          </p:val>
                                        </p:tav>
                                        <p:tav tm="100000">
                                          <p:val>
                                            <p:strVal val="1+ppt_h/2"/>
                                          </p:val>
                                        </p:tav>
                                      </p:tavLst>
                                    </p:anim>
                                    <p:set>
                                      <p:cBhvr>
                                        <p:cTn id="64" dur="1" fill="hold">
                                          <p:stCondLst>
                                            <p:cond delay="499"/>
                                          </p:stCondLst>
                                        </p:cTn>
                                        <p:tgtEl>
                                          <p:spTgt spid="3">
                                            <p:txEl>
                                              <p:pRg st="4" end="4"/>
                                            </p:txEl>
                                          </p:spTgt>
                                        </p:tgtEl>
                                        <p:attrNameLst>
                                          <p:attrName>style.visibility</p:attrName>
                                        </p:attrNameLst>
                                      </p:cBhvr>
                                      <p:to>
                                        <p:strVal val="hidden"/>
                                      </p:to>
                                    </p:set>
                                  </p:childTnLst>
                                </p:cTn>
                              </p:par>
                              <p:par>
                                <p:cTn id="65" presetID="2" presetClass="exit" presetSubtype="4" fill="hold" nodeType="withEffect">
                                  <p:stCondLst>
                                    <p:cond delay="0"/>
                                  </p:stCondLst>
                                  <p:childTnLst>
                                    <p:anim calcmode="lin" valueType="num">
                                      <p:cBhvr additive="base">
                                        <p:cTn id="66"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7" dur="500"/>
                                        <p:tgtEl>
                                          <p:spTgt spid="3">
                                            <p:txEl>
                                              <p:pRg st="5" end="5"/>
                                            </p:txEl>
                                          </p:spTgt>
                                        </p:tgtEl>
                                        <p:attrNameLst>
                                          <p:attrName>ppt_y</p:attrName>
                                        </p:attrNameLst>
                                      </p:cBhvr>
                                      <p:tavLst>
                                        <p:tav tm="0">
                                          <p:val>
                                            <p:strVal val="ppt_y"/>
                                          </p:val>
                                        </p:tav>
                                        <p:tav tm="100000">
                                          <p:val>
                                            <p:strVal val="1+ppt_h/2"/>
                                          </p:val>
                                        </p:tav>
                                      </p:tavLst>
                                    </p:anim>
                                    <p:set>
                                      <p:cBhvr>
                                        <p:cTn id="68" dur="1" fill="hold">
                                          <p:stCondLst>
                                            <p:cond delay="499"/>
                                          </p:stCondLst>
                                        </p:cTn>
                                        <p:tgtEl>
                                          <p:spTgt spid="3">
                                            <p:txEl>
                                              <p:pRg st="5" end="5"/>
                                            </p:txEl>
                                          </p:spTgt>
                                        </p:tgtEl>
                                        <p:attrNameLst>
                                          <p:attrName>style.visibility</p:attrName>
                                        </p:attrNameLst>
                                      </p:cBhvr>
                                      <p:to>
                                        <p:strVal val="hidden"/>
                                      </p:to>
                                    </p:set>
                                  </p:childTnLst>
                                </p:cTn>
                              </p:par>
                              <p:par>
                                <p:cTn id="69" presetID="2" presetClass="exit" presetSubtype="4" fill="hold" nodeType="withEffect">
                                  <p:stCondLst>
                                    <p:cond delay="0"/>
                                  </p:stCondLst>
                                  <p:childTnLst>
                                    <p:anim calcmode="lin" valueType="num">
                                      <p:cBhvr additive="base">
                                        <p:cTn id="70" dur="500"/>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71" dur="500"/>
                                        <p:tgtEl>
                                          <p:spTgt spid="3">
                                            <p:txEl>
                                              <p:pRg st="6" end="6"/>
                                            </p:txEl>
                                          </p:spTgt>
                                        </p:tgtEl>
                                        <p:attrNameLst>
                                          <p:attrName>ppt_y</p:attrName>
                                        </p:attrNameLst>
                                      </p:cBhvr>
                                      <p:tavLst>
                                        <p:tav tm="0">
                                          <p:val>
                                            <p:strVal val="ppt_y"/>
                                          </p:val>
                                        </p:tav>
                                        <p:tav tm="100000">
                                          <p:val>
                                            <p:strVal val="1+ppt_h/2"/>
                                          </p:val>
                                        </p:tav>
                                      </p:tavLst>
                                    </p:anim>
                                    <p:set>
                                      <p:cBhvr>
                                        <p:cTn id="72" dur="1" fill="hold">
                                          <p:stCondLst>
                                            <p:cond delay="499"/>
                                          </p:stCondLst>
                                        </p:cTn>
                                        <p:tgtEl>
                                          <p:spTgt spid="3">
                                            <p:txEl>
                                              <p:pRg st="6" end="6"/>
                                            </p:txEl>
                                          </p:spTgt>
                                        </p:tgtEl>
                                        <p:attrNameLst>
                                          <p:attrName>style.visibility</p:attrName>
                                        </p:attrNameLst>
                                      </p:cBhvr>
                                      <p:to>
                                        <p:strVal val="hidden"/>
                                      </p:to>
                                    </p:set>
                                  </p:childTnLst>
                                </p:cTn>
                              </p:par>
                              <p:par>
                                <p:cTn id="73" presetID="2" presetClass="exit" presetSubtype="4" fill="hold" nodeType="withEffect">
                                  <p:stCondLst>
                                    <p:cond delay="0"/>
                                  </p:stCondLst>
                                  <p:childTnLst>
                                    <p:anim calcmode="lin" valueType="num">
                                      <p:cBhvr additive="base">
                                        <p:cTn id="74" dur="500"/>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75" dur="500"/>
                                        <p:tgtEl>
                                          <p:spTgt spid="3">
                                            <p:txEl>
                                              <p:pRg st="7" end="7"/>
                                            </p:txEl>
                                          </p:spTgt>
                                        </p:tgtEl>
                                        <p:attrNameLst>
                                          <p:attrName>ppt_y</p:attrName>
                                        </p:attrNameLst>
                                      </p:cBhvr>
                                      <p:tavLst>
                                        <p:tav tm="0">
                                          <p:val>
                                            <p:strVal val="ppt_y"/>
                                          </p:val>
                                        </p:tav>
                                        <p:tav tm="100000">
                                          <p:val>
                                            <p:strVal val="1+ppt_h/2"/>
                                          </p:val>
                                        </p:tav>
                                      </p:tavLst>
                                    </p:anim>
                                    <p:set>
                                      <p:cBhvr>
                                        <p:cTn id="76" dur="1" fill="hold">
                                          <p:stCondLst>
                                            <p:cond delay="499"/>
                                          </p:stCondLst>
                                        </p:cTn>
                                        <p:tgtEl>
                                          <p:spTgt spid="3">
                                            <p:txEl>
                                              <p:pRg st="7" end="7"/>
                                            </p:txEl>
                                          </p:spTgt>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0" presetClass="path" presetSubtype="0" accel="50000" decel="50000" fill="hold" nodeType="clickEffect">
                                  <p:stCondLst>
                                    <p:cond delay="0"/>
                                  </p:stCondLst>
                                  <p:childTnLst>
                                    <p:animMotion origin="layout" path="M 4.16667E-6 8.2716E-6 C -0.01094 -0.10401 -0.02188 -0.20802 -0.03125 -0.26296 C -0.04063 -0.31789 -0.02847 -0.3037 -0.05625 -0.32962 C -0.08403 -0.35555 -0.15087 -0.40154 -0.19792 -0.41851 C -0.24497 -0.43549 -0.30156 -0.43148 -0.33854 -0.43148 C -0.37552 -0.43148 -0.37969 -0.42499 -0.41979 -0.41851 C -0.4599 -0.41203 -0.53629 -0.39938 -0.57917 -0.39259 C -0.62205 -0.3858 -0.64236 -0.3824 -0.67708 -0.37777 C -0.71181 -0.37314 -0.75417 -0.36913 -0.7875 -0.36481 C -0.82083 -0.36049 -0.85122 -0.35709 -0.87708 -0.35185 C -0.90295 -0.3466 -0.92761 -0.33641 -0.94271 -0.33333 C -0.95781 -0.33024 -0.9592 -0.33456 -0.96754 -0.33333 C -0.97622 -0.33209 -0.98785 -0.32931 -0.99375 -0.32592 C -0.99965 -0.32252 -1.00156 -0.31172 -1.00313 -0.31296 C -1.00469 -0.31419 -1.09531 -0.36018 -1.00313 -0.33333 " pathEditMode="relative" ptsTypes="aaaaaaaaaaaaaaA">
                                      <p:cBhvr>
                                        <p:cTn id="80" dur="2000" fill="hold"/>
                                        <p:tgtEl>
                                          <p:spTgt spid="1947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AR" sz="3600" dirty="0" smtClean="0"/>
              <a:t>ELEMENTOS DE POWER POINT Y SUS FUNCIONES</a:t>
            </a:r>
            <a:endParaRPr lang="es-AR" sz="3600" dirty="0"/>
          </a:p>
        </p:txBody>
      </p:sp>
      <p:sp>
        <p:nvSpPr>
          <p:cNvPr id="2052" name="AutoShape 4" descr="data:image/png;base64,iVBORw0KGgoAAAANSUhEUgAAAu4AAAGlCAYAAAClanP4AAAAAXNSR0IArs4c6QAAIABJREFUeF7sXQd4VEUXPaH3DqH3roC9giCgCII06U3pCoIoKAKCCIKIFBtWwEJVioCAgKDYUH8LAtJ7L6F30v7vzMvbvN1skk2ym5339s738QHZ92bunDtJztw5905YbPTFWEgTBAQBQUB7BKKByMtA5BXg9BHD2utXtbdaDAwQApkyAVmzA1myA3nCgSw5gNiMADIEaEDpVhAQBASB4CMQJsQ9+E4QCwQBQSAxBKKBKxEAYoWsyyJJHAGSeLbcBYTEyzoRBAQBRyMgxN3R7pXJCQJ2RICR9atA5CUh63Z0X7BtFhIfbA/I+IKAIBBABIS4BxBc6VoQEAR8RSDaePDKKSHrvkImzyWPAEl8xsxAjtxAnqJA5lxx74icJnnw5AlBQBDQEQEh7jp6RWwSBEIGAUphTgEXzwA3ropmPWT8HoSJksRTSkMin7NgHIkXAh8ET8iQgoAgkAYEhLinATx5VRAQBFKDgIcURhJMUwOivJMWBEwSL0mtaUFR3hUEBIEgICDEPQigy5CCQGgiEBddNyvCXJOKMKG5DjSaNQl8tuxA9jwShdfILWKKICAIJI6AEHdZHYKAIBBABDy060LWA4i1dJ0mBMwofF5q4XMCCJPSkmkCVF4WBASBQCAgxD0QqEqfgkDIIxAXXY+KBM6fBISwh/yKsA0AZhQ+bziQOYdo4W3jODFUEAgNBIS4h4afZZaCQDohIHKYdAJahkkPBJSMJjegovCsSCPJrOkBu4whCAgCiSMgxF1WhyAgCPgBAQthl+i6H/CULrRCwE1GIwReK9+IMYJAiCEgxD3EHC7TFQT8h4Do1/2HpfRkCwSEwNvCTWKkIOBkBMJioy/EOnmCMjdBQBDwNwJC2P2NqPRnMwQSJLJmtNkExFxBQBCwKwJC3O3qObFbEEh3BISwpzvkMqDeCLgIPBNZKaERAq+3w8Q6QcD+CAhxt78PZQaCQIARiAEQa9xwyhrsomEPMN7Sve0QEAJvO5eJwYKAXREQ4m5Xz4ndgkC6ICBJp+kCswziDAREA+8MP8osBAGNERDirrFzxDRBIHgICGEPHvYysu0REAJvexfKBAQBXREQ4q6rZ8QuQSAoCAhhDwrsMqgzERAC70y/yqwEgSAiIMQ9iODL0IKAPggIYdfHF2KJ4xAQAu84l8qEBIFgISDEPVjIy7iCgBYIkLBHABdOA5FXJfFUC5+IEY5FgDexFiwB5CgsFWgc62SZmCAQWASEuAcWX+ldENAYAYmya+wcMc2pCEj03amelXkJAumCgBD3dIFZBhEEdEJACLtO3hBbQhQBIfAh6niZtiCQNgSEuKcNP3lbELARAnGymNOHRRJjI6+JqQ5HQOQzDnewTE8Q8C8CQtz9i6f0JghoioBE2bVxDCOtbJkyu5uUPbf7/3PkSbnJUZHx/d64CvD/1sY8hqgo4yuen5lfT/mo8oY/EMhfBMhbNO4G1gz+6FH6EAQEAQciIMTdgU6VKQkC8QgIYU/31UBibiXlJORuJDwMyJzdMCtzTg/zwiz/Tyt544233lqs8cXIy5YPY43kZCvZv3rRneALsQ/8UnKTz6Ri4xZ4C2UEQUAQCDICQtyD7AAZXhAIHALRwIWjwOkj8VHWwA0Wej1bCbqVnGfO4UHKScZJljPaACMr2Y8FwmIMMk/7SeyvXDDmQFJvRuyF0Pvfry75TBEAad3A+d886VEQEASCh4AQ9+BhLyMLAgFCQKLsfgeWRIrNk6C7IuYk56FAsExiTyIfF7GPvJKQ0AuZT/sSlOTVtGMoPQgCDkRAiLsDnSpTCmEEIi8Bpw8CF8+EMAhpnLoZSU+UpNshcp5GDFL8ehyhD4s2IvQmmbfeDSBkPsWoqhck+p463OQtQcChCAhxd6hjZVqhhgCj7CcNWcw1Shuk+YyAK5qeB8iR29CduyLpQtJ9xjHBgyTzZmQ+Frh82pBsXTxtPClE3ndoVfS9YFzyqmjffQdOnhQEnIeAEHfn+VRmFHIIRAPHt0uU3Ve/uyLqnkQ9VOQuvgLl7+fiovI8FSKhP3/CGECIvO9Au6Lv4SEizfIdGnlSEAgVBIS4h4qnZZ4ORECi7D471Yyq87p5atFzFIp7VSLqPmPo9we9EPmrF4ykV4nGJ462K/pePK50pN8dIx0KAoKAxggIcdfYOWKaIJA4AnGk/cR+ITmJgUSynj0uqp6D1TnYhKjr+10VA5ga+csR8bIaIfHeXcb1XbSy1H3Xd0GLZYJAQBAQ4h4QWKVTQSBQCMQAV04Bpw+Jlt0TYvNio/CyxidC1gO1CNOhX0s0Xkh80tF3rne11mVTmg4LU4YQBIKOgBD3oLtADBAEfEVApDFekWLkMW84QOKuCIxo1X1dUfZ4Tkh8sn7KHy6Jq8mCJA8IAs5AQIi7M/wos3A8AnGXKVEaI80okScymBBcCR4knpp4VlESOU1c2chSQI7Ckrgagt8ZMuXQQSAsNvp83P3XoTNpmakgYCsErpwATh8WaYw1wVSREzaRB9hqLfvVWIsm/vxxo6pSqBN4njoxATtPcfne8Otak84EAX0QEOKujy/EEkHAA4Fo4DL17CFem90sgUd0cpKwC1mXbxVPBGIAlpm8cQVgFP5CiJP4AkWAvFJ1Rr5PBAEnIiDE3YlelTk5AIFo4PxRg7SHYhTRjK7njSMgEl13wJpOrynEkXhG4UOZwPN7qFglqTqTXstOxhEE0gkBIe7pBLQMIwj4jAAjh8e2h6Y0xpVomlmi6z4vGHnQOwJxBJ43tl4xtfCRoQVWpswAq87kZNJ2htCau8xWEHAoAkLcHepYmZYdEYiJk8aEYKlHJYcpGUfW6TuRw9hxBetpMxNaYw0pDW9rVVH4ECLwJO95CgCFKsj3lZ4LVKwSBFKEgBD3FMElDwsCgULA1LOHWBKqG2EXsh6o1SX9mgh4ymhCiMAXYMlI0b3L94IgYHcEhLjb3YNivwMQsOrZQ4RICGF3wLq18xRClMAr3TtvW81jZ+eJ7YJASCMgxD2k3S+TDz4C0cDx7cbxfSg0Ieyh4GUbzTEECbz6HiwVJ0sT3buNFquYKggoBIS4y0IQBIKFQCgloQphD9Yqk3F9QiDECLwkrfq0KuQhQUBHBIS46+gVscn5CFzmpUohkIQqhN35a9lRMwwhAk/yzsuaqHuXZHBHrWKZjLMREOLubP/K7LRDgJVjTjr/JlQh7NqtPDEoJQiEEIFn0qpUnEnJ4pBnBYGgIiDEPajwy+ChhUBc5ZgT+51bjs5F2AsByBRa7pXZOhCBECHwLBdZsEzcZU0OdKNMSRBwEAJC3B3kTJmKzgg4nLRLhF3nxSe2pRkBEviLwKn9wKULae5Nyw6k4oyWbhGjBAFPBIS4y5oQBAKOQFy5R0bandb4yz5nASBbbuNv0co6zcMyHzcEHH7fgpB3We+CgPYICHHX3kVioL0RiAYi9gBnTth7Gt6slyi783wqM/IBAYfLZ1zlIsN9wEIeEQQEgfRGQIh7eiMu44UQAg4l7ULYQ2gNy1QTR8DBBF5qvcvCFwS0RUCIu7auEcPsjYADL1Zi+bi8RYA8RYDMOQDI5S32XqNivX8QcKh8Rmq9+2d5SC+CgJ8RCIuNOh/r5z6lO0EgxBGII+0XHXQbqhllz1FYdOwhvrpl+t4QsETf+X0fFekMmEzynqOIbNSd4VGZhQMQEOLuACfKFDRCwGm3oYosRqPFJaboj4AD72mQyLv+y04sDCkEhLiHlLtlsgFFQEh7QOGVzgUB2yAQeQE4fxy44JDou5B32yw9MdT5CAhxd76PZYbpgoCDNO0SZU+XFSODOB0Bh0Xfhbw7fcHK/GyCgBB3mzhKzNQZASHtOntHbBMEgoqAk6LvQt6DupRkcEGACAhxl3UgCKQJAZO0n05TL0F/mb+QC5YE8haX5NOgO0MMcB4CjL6fAHgJm90TV13knXXepbKU89aqzEh3BMJio85JVRndvST2aYoASfsO4ILNSbtIYzRdX2KW4xCIvAicP2b/C9lc5L2o41wkExIEdEdAiLvuHhL7NEXAIZcrqSvOqwKZc2mKs5glCDgNgbi673aPvqsNf2kgJ0tFShMEBIH0QkCIe3ohLeM4CAEHkHZXxEzqsjtoYcpUbINALKCqUO0Arl21jdUJDBXybl/fieW2RUCIu21dJ4YHBwEHkHaRxgRn6ciogoAnAk6QzqhTuypA5tziX0FAEEgHBIS4pwPIMoRTEIg29Kkn9tl3QiKNsa/vxHKHIuAA6Yz8XHHo2pRp6YiAEHcdvSI2aYhArL2rQriqxhSTqjEari4xKdQRiPv5cvqwfaUzJO+lb5WfL6G+lGX+AUdAiHvAIZYB7I+AzUm7SGPsvwRlBqGBAKUzpw/Zt1JVnoJA0SpC3kNjtcosg4SAEPcgAS/D2giByyeBE3vtWX/ZlTzGJNQwG4EupgoCoYpAXB7NhTP2/JlTIBwoVEHIe6guX5l3wBEQ4h5wiGUAWyPACJhdKz+I7tTWS0+MD2UEbK57Dy8H5BVZXiivYJl74BAQ4h44bKVnuyOgyrVtB65dsd9MChSVqJf9vCYWCwIWBKy6dxv+DCpRGcjJ21XlpE+WtSDgTwSEuPsTTenLQQjwVtTt9tOaqvrs5YCcUp/dQYtRphKyCFjrvduMvLt+FsntqiG7fGXiAUFAiHtAYJVO7Y2AWav9uL2mIaTdXv4SawUBXxFQSasH7RdIyJZDarz76mN5ThDwEQEh7j4CJY+FCgKxwPnD9qvVzl+QBUvK0XSoLFOZZwgiYNOAAn82SZnIEFyvMuVAISDEPVDISr82RMAs+7jPXtUcFGkvDeQsYkPMxWRBQBDwHQGbkndVJrKqVJrx3dHypCCQKAJC3GVxCAImAq4KMjbSkspRtKxfQSDEEOANzkcBXtYUFWmfuatKM8WFvNvHY2KppggIcdfUMWJWOiNgxwoyirRXBTLnSmewZDhBQBAILgJmuUibnQ5KpZngLhsZ3REICHF3hBtlEmlDwIbHzzx6LlhGSHvaHC9vCwI2RsCG0j6R9dl4vYnpuiAgxF0XT4gdQULAhsmoohcN0lqRYbVCICYGOHMGiI6ONyt3biBHDq3MDKwxNiXvkqwa2GUhvTsaASHujnavTC5ZBC4fNyrI2EUrGsiLlUiEfG1hYQD/SBMEgoVAVBTw1VfA+fPxFpQrBzRqFCyLgjSuDcm7BB+CtFZkWCcgIMTdCV6UOaQOAbslowaStBPBefOMCKYvjaQ9SxaAEc7wcKBUKaBIESCXzfT21s2KbEZ88bw+z5C4z5+fkLg3bqyPjelmiQ3Ju+jd0211yEDOQkCIu7P8KbPxGQGb6doDTdpTStw9cc6YEShUCKhVCyhfHsiQwWdPBO3ByEhg1SrAJO/33gsU5o2z0myBgBB3DzfZjLzLzaq2+DYTI/VDQIi7fj4RiwKOQCwQsQs4Y5ObUdPrWDklEffEfMQofP36BnnXve3dC3z7bbyVjz0GlCypu9Vin4mAEHcva8Fm5F0qY8n3syCQYgSEuKcYMnnB9gjYSdeeXqQ9sYg7I9CMpltbbKyREHjlCnD1KsD/WxvlM61b650kyCj7unXAzp1C3O36DS3EPRHP2Yy8p+fPOLuudbFbELAgIMRdlkNoIWAnXXt6/0LzFnEnAfemWydxJ2ln1HrjxoTkvUYNoE4dfdcWExpXrnTX9EvEXV9/ebNMiHsS/rIZeRe9u72+98TaoCIQFht11iNcFlR7ZHBBIIAI2EjXnt6kXUXc5ydMTu3cCciTJ2mf/P478Nff7s9kzgz06J641p3E/9IlYN9+4MRx4PIVQ2uePTuQPx9QpoyR7JopU9LVa7hxuHYtfmyWAqTchacEx48D/24Czp0zkmgbPwIcOGBsOJiEu3UbQPJnNurzOTYb7ShbNuHYpt179wEnTxpz4NeyZTM0/nynSGHD7sTaqVMA/5iNz9Jm2k57jhwBduwETp82+s6dCyhXHqhcyRgnuUYcOceDB4Gjx4ALF4AbN4CsWYH8+YHSpYzxksKW7+/f774hK1bMeJ/9R0QA27cDx44bfefIDpQoCVSraqwXXyoOcW4XLxrjsB+e4LDRV6VKGnIrrqPE8iUUcf/SS3LqI4kjxNMhhfFR4MB+4Nx5w/7s2YD8BYBKFYECBZL2n9k7cWCexIGDwOHDwLmzwPUbhr30ZXgRoGJFIG/ehKdWyfnQL5/biLxLfXe/eFw6CQ0EhLiHhp9lloj7JXbEIo3QFZVg6T5TS9xJ4pYucyfQJC9PdEtINEnWDh4Ctm4FDh2KTwz15gsSnqpVgerVDCLtrS1abBB0s5Hsk6AfOwb89BNwNY7Uk8hzI/H1EoNwJ9fYT8sW7oTr6FFg02aDEFsJv7UvzrtoUeDWW4DSpb0T2H/+ATb8Fv8WCfVDDxnkl18ncfdWmjNfXuDOO4EKFRIns9yQbNkC7N7j7g/P+ZKc1qwBVKvm3UZuLIittUb6XXcClSsDf/4J7Nrt/pnZPwlrrZoAT1wS27yQPBPLLf8BBw8AkZbNk9VO5kvcfLNhp7fa7Ckl7tyMcN39t9XYcHlr9B83NRyTlZIS24BwM7R5C7BjO3DtetKrqUQJoz+Wqkz3ZjPyLvXd032FyID2Q0CIu/18JhanBgFKZA5u0b9eO0l78SpA5typmWXa3kktcafsZMVK4OzZ+PFJeLp0AXLldLfp77+Bjf8mTSqtb2TMAIQXBR4msfVysc7y5UbE02wkpA0aAPy6GcHlZ2kl7jwZWL/evc+k0CYZr/uAEXH1bJs3Az/9HP9VRpXvvMMgsiSESTVuYOrVA8qVTfgUI/Tf/+DbxoRvc9xbahmbAc8WcRpYtMh9g8JNFKPTPOVIqpH83n47cMftCYkvSfuePcAvvwKXLye/XtkXCXSjhxNuBFJC3Gn36tVGpN26GUnMgpw5gNq1jai/J3nnpoobVW4Yfb37gCcl998HVKmS/Jz9/kQ0cP4ocHyf33v2e4dFywF5i/Mb1u9dS4eCgFMQEOLuFE/KPJJAIBo48A9wLe4oXlesgknaiUlqiTulKN8sdyedJDvdusaTbRK2HTuAdd+7o09CTTJauBDA8nAk/6a0w/qkSd4YhbU2lnPcYyGSlGkUL27IOHg/VIaMBvHinyefAFavMSQo168bJNTaaIcZJS5UEHj4YYPwX7xkVJ+xylvYH6UQpcsAWTID+w8YkXJroi7r25NweuYI/PcfsP7H+JE5BokdiazCorCBG+0kHp7RfUZwmzQ2iLfZOO4P64Ft29znxFMLkk/KT0g09+0z5B1m43wfa2acEljb6TPAwoXuY+fMaWy4aC83SDwBuHAxHk/r+xyPFyFRNmRtfH7pUve1wnkwGl22jPEkTws8TzVq3Azcf7/7SYOvxJ1E/fvvgZ274i3hhqBgQePEgSSdp0aMxlOyZbaCBYCmTQHO29p+3WDkdZiNeOTLZ6w7nppExxiY8NTHKuPimmnfzpAbpXuLBk7t0b+SFn8GkLzn9FiP6Y6XDCgI6IuAEHd9fSOW+QWBWOCUDUo/ql9YFYCcRfwy61R1klriTjJIQmyNZJIQdn8yngiTyKz8NiFho6SCUV9Tu00CyoguyRH1z2Zjf3VqG9IZawSU4+7eHf+cSezZD/XKjNYzak/t8c03GTbyM0b+PXX5jzYxyBcbxzBJPPtnBZqo6PhxKKXh86aEh5uAVasN+Y+V0D3SyNDrWxsJIkm2Z+PmpW5dg7hzfBJsbnYYnbZiy8+aNXUvXcnThbnzjA2J2Uj+KfcheWdjH//705i72dgX8b/nHndcKblZ4EHc+Q43Rkw6pgad5JdYMm+AGxFrBJ39MpLPqLu1rVljyGzMRn89UMeQ4JiNhJxyItpqNq4PXqxUzELofCXu1NB/t9Z9o0b7H3zQfVN15izw3XcGiTfbbbcB99wd/3/65PMv3HGm7ZyDdVNJXLj5YJTfKgXy7C/hKgjgV6KBY9uBC6cDOIYfumYAo8ytEnX3A5TShTMREOLuTL/KrEwE7CCRcUWZwskYg+e71BB3krUlS40EUGtjBJVaczZFlP8B/vjDPSLNKDqJrTVybD5POcnPv7j3Waa0EQW3Pr/mO2CXJZJqvsHLlBilTUxnTVL4v/+598/Is7c67pSwMJJNcm7+obSFJMzaKKdhpRpru+uuhOSVSbE//OD+HO1s28aI3FobpRiU6Gzb7v516twZzTcbNePc7Fht5MaF5NTaqO9fuMjdD0yobVDfSF41mzfiTqJO+Q+j1NZG//6zEfjNotvn54zic+NgbrTY55dfuctLypcDGjZM6CcS5Nlz4qVJ7IPyG+Ju9ucLcedm5eefDV27tXHT5bmh4jy47oijKYEhGefJkbnmuM75fWJ+rjYodwB33OHev7mO//rL2PDxBIJJxoy2899BazY5fRTJTNBWiAysPwJC3PX3kViYWgTCooD9G/WWyOhC2omxN+JOSYanVIB1qKIijQRDJugx6c/aSHJatzLkFGwkWJSaMCnV2kg8SUC9NRLQTz9zl2ow6kqpgVXr7o24s7pLm8eTrmySEuLu6/qj1p9k09qYXMlorLV5I+7c6HAT4y0Z8iQTRRe5E95sWYEnn/Steot1bEbmP/vcnbjzlIEbIso8zOaNuJN00kZvUg9KQtiv9WTAs7IQK/z84rEZu/tu4LZbvc+DUXzKiszGZN+HGsZvMHwh7rSLMi5rQjI3ID17eN/UcU3z5MS6pjln80Ix+pgnG1Zte9FwQ8bDTReJvi8VdXxdU4F4LvIScJRJtRpLB0UyEwjPS58OQUCIu0McKdPwRMAmEpkCRYHCJK8aJGN5I+6JleJLLCmPel+WVbTKCyjfYN+eUgpqzpMqb8hIPnXj1taiebychV/3Rtzvuxe45ZakvyXSQtwZmWW1msgb8dKbGFbvuGQk6VobpT31PaLe3og7CeztHhF8sx/qrhctNLT21kb8Equ2QxtNHT/JNP3Fr5HILvvGnbgzMs5NlHWD5o24J3ZCYtr05ZcAk1qtrUvn+Aizp69IcKtXN8pTemuU4BArs7FUJ2vtm3b6QtxZPYYlI60SIp4sePrEHIMYM0puJe70C/3DRiznzHWXcfHrtIkbRur+WVaS+nhuXD1Pk3T5QX35JBBxUG/yLpIZXVaL2KEZAkLcNXOImOMnBOwgkdGJtBN2b8Q9pe7wpvclCWL03Jq4yag5y0Um1X78yShtaG0P1nOXangj7i1aAMWLJd13aog7Eyv/3WgkoppE0Dons0a4dWRfiDs3R5xXYhVHvEWNOUanjvH6dXNMYs0oNRM8uVGiTcnZ6Ctxp28bNkgc129XJaw483hrox4/bWAlFs+NGOeeWISa71g3iIxmU05k3ivgC3H3dgrCGXjeBmydlWfVGUbbGXU3G3M6OFfPG4PNzzkn9k97KUO6qbpB6nVrvEGalWZ4eqZr430WxarqEdjQFSOxK+QQEOIeci4PhQnbQMepYzQptcSdEUwmQJJ4kqR4RumpC2aU0tooK+jYIenF+Nvv7omUfPree4BbmbgW17xFcUnuWDEkqZYS4k7iTJkHEyZ9Lf9nju0LcSfJo8bcW+lI9sNNAiP5rFJibe3axs+TJHL7DoCXYVnLYPry7e4rcb/pJkPjnlhbu85IprU284SEuC1ZYly0lNrGddW+vRHVZvOFuFMiwyTbtLSSJYxIv7VxLfz7L3DFQybmbRz6l1IoJuqa8rG02OO3d+NqvB/W/G6LkpWlyozffC4dOQEBIe5O8KLMwYJALHCOt3F66Kl1wijYZR8Tw8Ibca9UySh36NkYJc2cxUi4I2knIfHUwpvveIt68h1GjJNqGzYYSY/WxlrYlOKYzZO4kyRR354cQUoJceezJGrWsozmRUumrjkDq8BEGcmN1uYP4s6NA4m79aIpjtGhfbzenJV4WMPdKgnhM6xQQ9lG1mzGhiom2tiEWJvPxL26UfUmscaKLNaSi3yOyam8cVUR96Xumw+uIerlE1s33sbhxiElEXdWiGFCrLVRvuJZ/jKpdVggP3Dffe4nA4zK0x+sSc/cDVZASiwCb/bNDQcTcXkCoU2zQY13HYMc2vhPDAlFBIS4h6LXnTxn3SUyOiddpaaqjC9ricSTUhlrtJpRet5kmlRj7W3PaipMTuRmwmyBJu60+ZPpHqQ9zKjv7VmBhlKaWbPcZ+QLcSeBpeY6MakM5S/LliXUj3fuZJBY2jhjBnDDInlgnyyfyeRYa/MmW/KVuLNKDW94Tax5XobF56ynApTKHD4c/zY3WQ+wSg2lEKlovkTceScAE4atpNqXTWNKzGHfLHe6d59RGpP/TuxkpmIFA0OtElhtcEKpou68E0CDXKCUrA15VhAIAAJC3AMAqnQZLARscMmI+gUU5LKPibknUMSdNdQXLAAYebc23qzKiL23RjLEpEImSZqNEWNG060ymEATdxJNEk5rI8GmtMWzsW43K5hYmy/Enc+bJQW9ETomWH61wD1hklhw48PosbeoMsk4y3F6Jq+eijB8YSWyvhJ3XvzEPj0vwaL97G/2bONCJrOZl16ZCcgsa2kty8jPWbaTdeRT03wh7tT5UypjTYz2rHaTmrGTeoenHidOACwPunOn+4VXPP1o3TrxMqX+tsXX/nSvNMOoe6GSIpnx1Z/ynKMREOLuaPeG0uTi9Jo6J1vplozquTwCRdxJsNaudb/hlGMz2spLkbw13hhK4m6NXDJSymRHa71xfxJ3RtE9K5x4uyzp7ruMmuKezVuirK/EndH7po8mzA/gGLxAiJdXWck2JSaUyrDx0idWirE2JlQyiu9Jsr2VZPSVuBN/Jml6yx/g5UXz57vbSAlM1y7x0WXeZut5cy5rwrNcZlLJoon9GPOFuJNEsxTpkaPuvXADSBlRWhrlMvzjbSPDfvkZ7y6wyr14iy79pmO1GSarRhzWt9KMSGakrV41AAAgAElEQVTSslrlXQchIMTdQc4M6alQInN0h/zSScsiCBRxp02MtPIiHGvFDhInklXPqDDJOm8WJdGzNt6ySo27NfnVn8S9Xl2jPKG1eSvd6JmkSULN+t8rVrjfksl+vMlLvPXJ6HPLlgBrglsb8aI23FPfzltJGaVPjLiXKA40auRebpOyEd40a61pzvepuSYhJ6k0W2I3p3ortZmYv5hs+7BFWkOZDm8dta4BjtmqpfvYtIF98qSDkXI+wz/hRYybc81LtXwh7uzn9z+Ajf8AvH/AbLycq3bthJIV3pLL57NmMcbMmQuoWsUg+fQzNe0HDhqnHEy65ikEL3NKTPrCy8G4Rs2WNw/Qtq2exJ0AXT4B6JysqvOJZVp+9sq7gkAKEBDingKw5FFdEWDN9p3AmTRUrAjk1KhrL10DyBzMGxN9mGAgiTuT91atAniZkNlIwFlikITcrBRCWQjlBbzYiZcwmY3lI1lrnImO1pZa4s4oKJNfrS083KiaQsLG2y55IREruZA4WxulH/XrA0UKGySUz2zcaGjQGX212s0kWRJTa1TWG3Fn/4xQ177fqFPP5ykt4q2tniUxOT7lFiSBbNRU83TC2hjRveceoFxZg1SePmMkzlLOw8ubWIfebByXEhhr0mRixJ1j88SBt47y38xfIDn962/3eZNcM5G1SmV3u3i7Km/RtbZSJQFuREiOGXnnGuCm7Q/LzbZcK7yoiTeUmhs3X4g7x6F/WL7RWpudm0VWeWG+BOfBvihvYSUj/m02rgVeJmYm0JLUs8672WgLNzO8SMyaZMv+6Bfe/mvtjxuqZs28n6y4oxKk/3E9bwMueNTjD5I1CYZVif3VgMyJSOx0sVPsEAQCiIAQ9wCCK12nEwIqIXWznvWIVTJqeX117VYXBZK4cxxGjRlFtVZnIakk4THlLyS9LGfoWUu7Th3vpSZTS9xJNtetA6Jj4hEwbWEVnRw5jWgxCegXsxLeDkt7Sex58RIJIe3mPFgO00o42ScJMZNIWaud/XkSd5JVSl9I9Ei42Q8JIftkxNkz0bFmTYMsmgSWWDEBk4TXk7ybZJIEm39oN2uxL1/hPm9WxyFxJjnmZiOxm1M518hIY3PDudCXtNHqU/bMk4NHGrvfxsqv07ck0Z4nCNyY8U/GDABzIrjRs64B4tOsqXtk3lfiTvy4sfifZSNAW4g158G/WW2HtlnLO3J+TIZmKUez0S5WqbFW7zF9Rmy5drgmTLyt2nr2kZQ8LJ1+XCY/DJNV/9b39LJQKaBgGUlUTd6R8oRDERDi7lDHhs60mJC6W99ou9K1V7THL5lAE3cuSiZ7UgbjS/k8Ps9oKCUhjMp7a6kl7iSmq1cD1GZ7a9RzM1LOyOzfJH1/JtxMWN8jAWzcGIiNMUo3equl3rOnQey8EXfKNrZtMyQYSdWK56kAyaRZEtG0gZF0ymCs0X7PeZFYMhm0ejVg3jzvc2/eHGBU2Btx5+kIJSSUPSVlIwk4pTeJlVwkaecaYB5DciUUuTnhyUKTJgkvm/KVuBMHjvPLL0aVIm48kms88eAmhjfwet5LQKkRdfO80TY5+81x2B+TmnmiolVFmUSAUHr3Q3qSd5WoWkoSVZNbw/K5YxEQ4u5Y14bCxMyE1L16RttVMhWvsbdJCbP0IO4kOiSnrPfN0nnUXXuSQDPyzYTNypUM6YgneTKXd2qJO+1g7XNGx0kgPRtJJ7XLJLuMnlKywkRVz6g2o7KlSgG1ahoyHkaJeTEPpThWEs2oLG+K5d+exJ1zYyJp6dKGDIPYWGUdtI3RfSacMtrO6Lhn43woMWLyKfG1NvZPfThLQ5YrD2TKaGi1N/xm4G82PscLkzh3b8SdxJMlJnkzK+fAd63ElXNjci/JLjcYSTVumHhZExNvqRX3JMBcA5wnpT7MO/DcqLDvlBB3Ps86+/T5zh3AiZPeNzn0N9cbJT6UAyWWNHvqlLEJYGKwJw7WeXPjx/5YBpJyGts0U+/ucaGWLvbb7WerLriJHY5AQIi7I9wYopNQCanb9YwK2UXXbl06nvIUfpbUlfRpWXYk65QbMPJOiQglCiRvJKiURTDizSilmYiY2Fjsx5P0+Woz36PWO+KUQVRJFkm0OD4j6Iz2m9FRjmM+S704r4nPndsg65SjWKuEEEcSb2reGd1lP4wa83n2lxhxZ0TbfJc3jJ4/Z+BP0koirKQkSWwCOR9iyo0Io8L8d7bshmzFxNM6H25IiD3/JtYkypw3x/BK3CsDDRoYeHN+LC3JTQL/TwwUFjl8T7y0rgH2w1MKtQZyAoULGXiRSCe2aeOa8LZmk8OIPuGcOSbLV3KDRf/lz2dUzKG/fKn6wrFNORPxukTJUCSQIaORR8C+6Dti60t/afl+Csi7muvdS1aRqHtA/C6d6o6AEHfdPST2JYKA5gmp6peKpvXaZU0FFwFvxP1BXsDkkcgZTCsTk8pQHy8tdBBQ9d236Rkckah76KxDmakbAkLcZUHYEwGdE1LtpGu3p/ftbbUQd3v7L9Ssp979uKZyRBUgkRtVQ21Jhvp8hbiH+gqw5fw1jrarcmVV9S/9aEu/O8RoIe4OcWSoTCMaOH/UIO+6NZWoWgbIWUQ3y8QeQSBgCITFRp2xXksRsIGkY0HAbwioaPsW/RJSXaUf+UskzG/TlY4choAi7uvjJ0UNN0tFaieVWeRe5pGJwiKVcdhi9HU6MfqWiHSVh8zg62TkOUHA1ggIcbe1+0LReEbbd+lZ/tElkZFfIKG4Mn2esxB3n6GSBzVCgLeq6iiZcZWHTKaSkUZQiimCQFoQEOKeFvTk3fRHIPICcPA//aLtSiJTRSQy6b8i7DeibYl7ZaBhffvhLRb7CYEYfSUzeQoCxaqxDJaf5irdCAL6IiDEXV/fiGUJEIiJu2zpmF7YKIkMrzwXiYxejtHUGpYiPHHCYlyYUTowV059DGbJxGPH3EttsuRjoUL62CiWBAEBSmb+0q/KjIq6l46r5BUEWGRIQSAdERDino5gy1BpREBF2zXUthcoFnc7qkR70uhheV0QEAR0R0BJZvboeepZ5naJuuu+fsS+NCMgxD3NEEoH6YNADHB0M3DxXPoM5+sodrxoyde5yXOCgCAgCCRAwJTM7NEPm5JVJequn1fEIj8jIMTdz4BKdwFCQNcoj/pFIRKZAHlduhUEBAEtEdBYMiNRdy1XjBjlPwSEuPsPS+kpYAhoGm0XiUzAPC4dCwKCgOYIMJhyeLt+RkrUXT+fiEV+RUCIu1/hlM4CgoCO0XaRyATE1dKpICAI2AUBibrbxVNip7MQEOLuLH86cDY6R9sryUVLDlxxMiVBQBDwEYHLJ4GIA/pVmZGou48OlMfsiIAQdzt6LZRsZiWZA5pVkmHpsRJVpWZ7KK1DmasgIAh4QSAGuHwKOKSZZIY/o8tKhRlZss5EQIi7M/3qkFnF1W0/rVnd9lKSkOqQBSbTEAQEgTQjEAPs16y2O4l7YanrnmbXSgdaIiDEXUu3iFEKgciLwIHNetULzp0PKFFDagXLEhUEBAFBwESAeUgSdZf1IAikCwJC3NMFZhkk5QjEAqd2ATpF25mQWuZmIHOelE9H3hAEBAFBwLEISNTdsa6ViWmHgBB37VwiBmkbbS/IG1IlIVVWqCAgCAgCCRBg1P2YZjeqFqsA5C0uJ6SyXB2FgBB3R7nTKZPRNdpeQxJSnbLEZB6CgCDgZwRYAWwbcCHCz/2moTtq3YtXA7LkSkMn8qogoBcCQtz18odYQwR01LZLtF3WpiAgCAgCSSPAqPupg3qVh5RiArJqHYaAEHeHOdT+05Fou/19KDMQBASB0EQgBjh/1JDM6NKkNKQunhA7/ISAEHc/ASnd+AkBRtuPbNcrYiPRdj85V7oRBAQBxyNw6RQQsV+vn+Eq6h7ueOhlgqGBgBD30PCzfWapW1kxuWzJPmtHLBUEBAENENDwUiaJumuwLsQEfyEgxN1fSEo/fkAgBjiyGbh4zg99+amL8NJA/rIAwvzUoXQjCAgCgoDTEdCwPKRE3Z2+6EJmfkLcQ8bVNpiobkmpEm23waIREwUBQUA/BDSMuucpZFSYQQb94BKLBIEUICDEPQVgyaOBRIBJqTv1unApvIxE2wPpculbEBAEHIwAo+5/6qN1V6Uhq0tpSAevuFCZWlhs1OnYUJmszFNjBCTarrFzxDRBQBAQBFKKgIZRd5HLpNSJ8ryGCAhx19ApoWdSLHB2P3DioD5TF227Pr4QSwQBQcCmCGimdZckVZuuIzHbioAQd1kPwUcgLBo4vEWfpNRMmYEycktq8BeGWCAICAL2RkCi7vb2n1ivIwJC3HX0SqjZpJtMRuq2h9oKlPkKAoJAoBDQra67JKkGytPSbzohIMQ9nYCWYRJDQLObUiXaLktVEBAEBAE/IqBZ1F0lqVaTJFU/eli6Sl8EhLinL94ymicCEm2XNSEICAKCgLMR4MV6pw7qU2FGklSdvd4cPjsh7g53sPbT0+mmVIm2a79cxEBBQBCwIwKSpGpHr4nNeiIgxF1Pv4SIVZrJZETbHiLrTqYpCAgC6Y6AbkGaYhWAnOHpDoMMKAikFQEh7mlFUN5PPQI6yWRUtP1mIHOe1M9H3hQEBAFBQBBIBAHNou5KLlMEQJh4TBCwFQJC3G3lLicZq1nt9tz5gJI3A7EZnQSyzEUQEAQEAX0Q0CnqLjXd9VkXYkmKEBDiniK45GH/IRALHPlXn9rt4WWA/GUl+uI/B0tPgoAgIAh4IGBG3S/rgUypaiKX0cMTYkUKEBDingKw5FE/IqBkMpuAqEg/dprKrpRMpiaQOXcqO5DXBAFBQBAQBJJHwCwNuS35R9PjCerc85YAkCE9RpMxBAG/ICDE3S8wSicpQ8CUyRxI2WuBerpgcaBwJYm2Bwpf6VcQEAQEARMBV2lIDaLu2XICZW8X4i6r01YICHG3lbscYmxYNHB4sx4yGYm2O2RRyTQEAUHAHgiIXMYefhIrdUVAiLuunnGyXTrJZJiUWqKWRNudvN5kboKAIKAXAipJVeQyejlFrLELAkLc7eIpx9hp1m4/qseMJClVDz+IFYKAIBBCCGgUdRe5TAitO2dMVYi7M/xoo1loVE1GZDI2WjdiqiAgCDgHAc2SVKW6jHOWVgjMRIh7CDhZqynqJJORpFStloYYIwgIAiGEAOUyx3brUVlMEXe5jCmEVp+tpyrE3dbus5vxcdVkjmtQTYbR9rI15KZUuy0hsVcQEAQcgkCcXOaqBtVlskt1GYcsqpCYhhD3kHCzLpOMBU7uAk5roG9nUmqpGnJTqi5LQ+wQBASB0EOAUfeDGiSpMpBTvKJcxhR6K9CWMxbibku32dRoymT2a3LpEmUyRaR2u01XkpgtCAgCTkCAvxOObAd0iLqXlltUnbCkQmEOQtxDwcu6zDHyArD77+Bbo2QyclNq8B0hFggCgkBoIyBymdD2v8w+NQgIcU8NavJO6hA4uVNkMqlDTt4SBAQBQcCZCOgil6HOvXg1IEsuZ+Iss3IMAkLcHeNKzSfC21L3/a3HkajIZDRfLGKeICAIhAwCNy4BR7fp8btB5DIhs+zsPNGw2KiIWDtPQGy3CQK66NtFJmOTBSNmCgKCQGggoJFcRgV1KgLIEBrQyyxtiYAQd1u6zW5Ga1QGUqrJ2G3xiL2CgCDgdAR0ksuUvV2Iu9PXm83nJ8Td5g60h/kalYEUmYw9loxYKQgIAqGDgC7VZaQsZOisORvPVIi7jZ1nG9NFJmMbV4mhgoAgIAikPwIayWVE557+7pcRU4SAEPcUwSUPpwoBloHcvzn4V1szmlL5Hrl0KVVOlJcEAUFAEAggArrIZfIWAopXF7lMAF0tXacNgbDYSElOTRuE8nbSCMQCpzS5LZUymcJy6ZKsWEFAEBAEtEPg8kng2K7gB3hYFpI691hJUNVujYhBCgEh7rIQAoyAJsRdVZOpAWTKE+D5SveCgCAgCAgCKUYgTBO5jKlzzxGe4inIC4JAeiAgxD09UA7lMahvP7Ap+FEU/jAuI7elhvJSlLkLAoKAzgjEAucPA8f2BN9I6tyFuAffD2KBVwSEuMvCCCwCuhB3kckE1s/SuyAgCAgCaUXgygng4La09pL298167iKXSTuW0oPfERDi7ndIpcN4BGKBc/uB4weCD0rRMkC+slSHBd8WsUAQEAQEAUEgIQK6yGVE5y6rU2MEhLhr7Bz7m6aRvl1kMvZfTjIDQUAQcDYCuhB3kVY6e53ZfHZC3G3uQK3ND4sG9v8NXL0cXDP5Q7iSlIEMrhNkdEFAEBAEfEBAF7mM6Nx9cJY8EgwEhLgHA/VQGVOXi5cKSRlIfy25EydO4ePps1ChYjl0aNvCX9167eeTGXNw/PgJPPxQPdx1560BHcuJnU95+yNcvnQZvXt2QZEihZw4xVTN6YOPPkNExBl06tga5cqWTlUf6fHSjJlzcfTYcTzeuhmqVqmYHkPqMQbruR/dHfyCBvJ7Q4/1IFYkQECIuyyKwCGgy4Ua1LfnLxe4eQaw59fGT8XiJStTNEK9uvfhzQmjUvSOrw9v+O1PPPPscNx/7514a8pYX19L1XOdu/XD9h278fygvujQrmWq+gjllxo1aY/TZ87i64WfomSJYqEMhdvc27TvhX37D2LKpFdR5/67tcWl65PPYOu2nXj1lRfQ5JEG2trpd8Mol9n3V/BPaqlzLyf13P3uX+kwzQgIcU8zhNKBdwTi9O0RR4MLkKrfbt8ykELchbin9hvot9//wo0bkbjzzluQPVu21HaT5vf+/mczXhw2FmtWzk9zX/7oQIi7P1AMYB9C3AMIrnTtBASEuDvBi1rOQRPirqImtwGxGbVEKTmjTOLOo/LJE0cn97j6PGvWLMibNzAXTUnE3ScXyEMWBCZOmoYFi77B77+s0AIXIe5auCFpI3Q4rTUvYsopFzHZYMWElIlC3EPK3ek4WSam7vxNdIpphNwk7jVuroaZn0xNY29pf12Ie9oxDLUeGjfriDNnzglxT6HjQ1YqQ5x00bkzQVWIewpXrjweaASEuAca4VDtP9HE1Fg/IuJZk51982uWMYqWBfLbt367v4j7p5/Px8+//IGTJyNw/cZ1ZM2SRSUsUuPbrWs7n32SFHG/dOkyPpk5B3/+9S9OnTqNyMhIJdEoWbIY2jz+GBrWr+PzOHzQ1Li/OKQ/mjZ5CGPHT8V//23HhYuXkC1bVpVY2K/vE6hevUqCfmNjY7H+xw34csFSHDp0FFeuXkH2bNmVLS1bNEGjh+oleGf4y+Nx/MQpjB45WI0xZtwUnDoZgYEDeqHZow8rXfTYcVNRvVolPNXnCbz8ygRs3rIdmTNlwjdLvkBYmLEeSVKZwPvvpv9w+vRZREVFIUeO7ChVqgS6dWmLu++6LcHYzw0ZhfPnL2LCuBE4d+48Jk39AHv3HUR0VBQKFS6Ix1s1VX/Y5n35NZYuW42Tp04hU6bMKFumJF54vh/Kly/j1q/Z5+uvDUfhwgXdPjt/4SLeeW86Nm/einPnLqjP8uXPi1o1qqNv724oUCCf2/MnTkZg2Ihxas2MHzsMa9f9hNlzF+HIkWOIjolBgfx5cf99d6H/092RMaNxujV3/mKs+e5HbNq8VWFTs0Z19fVWLZrg0SYNXf3v2LlH4bVv30FcuHBRfQvnzZMH1apVQt9eXVEiFfr879b9hDlzF6nkzqioaBQpXBAN6j+AJ7u1Q7uOfRLVuF+7dg1M6t20eRvOnjmH6Jho5M6VS2HbrXNb1KhRzQ2X6Oho9H5qiPra++++ji3/7cAn02dj34GDSqaUJ09u3FrrJrz04kBkzpwpgd83/PYXPv18Hg4eOoLIG5EoWDC/wrHfU93xZM+BiWrcY2JiMH3mXPz8y+84eSoCkZFRyJM7FypVKo/ePTqjQgX+zLNxc8llLnlMwuPnu/rU29eSm3ti93l4/H5SCaqV5f6P5OCUz9MVASHu6Qp3CA12+Xjwb8BT+vZaQObctgXeH8T9yZ7PYvOWbcicOTOqV6uMPHly4ezZ89i2fSeio2MUGZn5sW/R/MSI+6mI0+j79As4cPAwsmbNiltq3YScOXPg0OGj2L17L2Jjgb69u6Jn904++8Ik7s892xdz5i1SpI7kj0SY87l+/QZy5siBz2e+gzJlSrr6JZmaMPFdLPp6hSKMt91aA8WKhuPY8RPY+O9/4OePNWuEkcOfc7OlU9enQRL59pSxGDR4lHqObfBzT6N92+bYsWM3OnXrh1tvuRk331QVX8xe4Hr/j1+/RYYMYWq+vZ8arDYuuXPnUs9xk0HSv3//IfU8x+X41ta0eRccP3ES48YOA31epHAhRViJHTcTbEwG/uvvTZgzdyFuvqmakkSRFF+9eg1ZsmTB+rWL3chhYsmpTPjtN+AlnD9/AQUK5Mcdt9VU/f/1zya10ShYID+mTh6DalUruUwkQW/e+gkULxaOnj064dWxk1G5cgWEFy6k7Nu1e6969pFGD2Ls6KHq3zM+nYtl36xWmLCVLVtK/d2xfStF3tm+/+EXDBn6qvp3yZLFUb5cGcTGxGDTlm3KPkq+PnjvDVSq6HtyOWU5r7/xjuqzcqXyqFixnNpMUWv/UMMHVMLznj37EySnco6duvbDpcuXkZeE+9YayJY1K3bs2qM2FZkyZcKAfj3QsUMrFy5ci/fUflT9//VxIzBq9ESEFymkNmncgDG5lJtIYjXn82luPufmZ/jI8WpjwfVbvWplXLx0SfmY6/zKlatqnXsmp167dh1P9BiA3Xv2qw3hHbfXUt9rO3fuwZ69B5SdXGNNGts4oVUR9z81SVC9A5AbVN3WrvwnuAgIcQ8u/g4dnfr2nYAWiamhTdxJAvo8PQT58+XF7C+mKUJoNhKVp58ZiiNHj+ON8S+j/oO1k12PiRH3CW++i68WLEPx4kUx67P3VPTPbF8tXIY33nxPkejFC2aiRPGiyY7DB0ziXrpUCRVJHDfmJVc0l8S4W48B6gShbZvHVMTZbCSLo8dOQvbs2fDuW+NQq+ZNrs+2/LcdgwaPVBuXYUMHuggkH3iix0Dwc0b3SURHj3oBpUoWQ0xMrOpr16696NDlKUWoz549B54E1K9XW20g8uUzcgpYcYcYkbBPe+d1RazYSN4+nj4bH33yhZrDquVzkS9fXpddj7XsiqPHTqBYsXB0at8K7dsZpTb5HnHghqJsmVK4dPkKpk561VUe8MTJU2jeqpsif++9Pd4tmu+NuF+8dBkdOvVRZPuRhx/EmNEvuk4KuFEhbitWrkWF8mUx54tpLryPHj2Ox1p1U5sQPjd10hi3sRj9ff/DT9Xm8IfvFqlNBRv90+SxTqofT407TzUaNWmnosVdOj2OZ/r1VJsftqvXrmHgoBGKbN9+Wy18OO0Nn9ZMxOkzeOTRDurZXj06oVePzsiQIYP6//4Dh9B/4DB1wqAi65aqMjwd4uaJVXjuu/dOdfJBn5s+mDVnAd565xM1ryULP0WhQsYJhpW4E5shzz2tNmXm6Qsj/0OHjVU2fLfqK9f3BTGs82BzFZXnScrg555ShNvEjN+XXOOXr1xJQNx79R2MfzZuRrVqlTFl4mgUKlTAZaf5veY5nk/gafVQLHD+sFEWMphN5UgJcQ+mC2TshAgIcZdVEQAENCHuufMBJW+x9TGnGXGnLIS/3JNr2bNnR03Lcf64CW9j0eLlaNm8MYa/9GyC10lGf/rld0Vub4+LvCY1RqLEfeK7KqpM8t/28ccSdGES05eHD0LzZo8kNw31uUncudlYsWx2gne4GaAUhnZ/OG2i+pyEiASMJwDEq72XWvOM3k+e+qGK4s6d9YGr3x69n1PyFkavf/5hiYvwmQ/s3r0P7Tv3Vf/t8WRHPNWnWwKbXhnzJo4dO4GO7Vui7gP3Jfi8zoMtcPXqVXzy4STcUutm1+ckxSTHrFdPwm9t//tzI57q/6L60sgRz+Gxpu7RekasGbmmDIQSC7N5I+4sLco1VTS8ML5ZMiuBfZRgPNq8syKNJK8N4uRNJnHnC88O6IXOHR93e5cbh3oNW4LR4EVfzQA3W2xJEXdG4idNfh/Xrl9XUXXPtv6nDXh+yCsq6r521Vc+rZnVa37AsJfHI1OmjPjp+yVqI2Ftq1Z/j+EjDXytxH3vvgNo26G3+vq6NQvdNp78GjdQHbs8hV279+HBevdj4usj1bNW4t6mdTO1mbM24ln/ocdVFH/ym6PxQO171McHDhxC63Y91b9ZbSd/fndpEiPtPCljs0bcueGo26CVWueLvpyB0qUNnM1GO7t1H6Ai/Z06tMaggcacbNnk1NaWbhOjA4+AEPfAYxx6I+hyzOkAfWJKy0FSavDl3I9ca46Rwqlvf6zIz7xZHyTQOqd0caY2ObXLE/2xbfsupYF+wkdNvUncGz9SH2NeMYirtc2d/zUmTXkfVSpXxOzP31MfkXAyGTJbtmyKfHtrlIM0erS9ior++uMyF7kziXupksXVyYBnM4k7SSFlKZQEpbQ1aNRGSUAox2Fk12wmcR/4TC8VfbY2SmEYnWVb+OV0lCkdLwvi1yhJmfbBp2j+2CN4edgg16veiPtzQ17Bjz9tUHXBSQi9NW4+vlm+Bo0efhCvvWrIXkzizk0NMfPWWrftoaRSPHExLwxKirgnh1083pnw28/Lk3tcff7C0DFY98PPqFKlImZ/ZqwJayP29AGblbjPmrsQU9/6CIUKFsC3y+d6HWvBwmV4feK7Sre+brUhk7IS90VfTkdpD9/wme69BilJ0/ChA1V+BRtlVm+987Ha4HCj49msPrcS91VrfgBzMXjqw8i/t/bH//5RJ2k85SBuZvTfJwB1ekjlSf0b/AIHKkHVt1NCneATW5yLgBB35/o2eDOTH7h+w94k7tRLM3EwuVa0aBEMfeEZt8fqNmiJy5evqK81bPCAikIzUlmqoBoAACAASURBVEcdr5lImFy/5udJEXdGFylBYbIcI5OnT59RCaqUQlC+QhnD032fQPcnDClDcs0k7t7ILN81tczWyPnuPfvQvlNflVw57Z0JiQ7Rs89zYDLt1wtmKm01m0ncEzudMIkkEzRXLE14AmAOxmjombPnVOSdkdwzZ87H4RAJbjauX7+OtyaPUUmIZjOJOxNJ6SPPdsc9RpSdkWfPUp9z5i3G5KkfKInPKyMHu171RtwZTeftt9w8PdKovld8Fi9ZgflfLlE66xkfT1HPmMQ9qeg3kz737N2vcg6YS8HmC3Gn1OjMmbPqXcq26BeuGZ6aLFn6rVeZTWKObdq8s5IBderQCoMG9vH6WMNH2ir9uZW4jxg1Ad+uWofmzRrhZY/cB7MT8+SDEhpG89msxJ2nQlYpmvkeT0v47guD+6Pt483Ul18eNQErV63Do40bYvQoI7nVszVu2lFhYCXu5gka184z/Xp4fY8yLvOEhvKklH6PJ/pNk94f6BIAclWWSSyhNb2BkfFCHYGw2MhT/izzEep4yvyJQOSl4EdKXImp8VprOzrntfFvqZtTjXKQBolKaaMUoU27XmBlEJJrs1F/TdkDyYqvv9xZBSP+5tQxrr6YOPr0My+pxD+2jBkzICyMf/i/MEVweIxvEPf2Pk2hc7f+lptTDc23tRnE/d04ycv76iNKBLo+OcCn/vnQ3FnTUKliefV8j97PK6kME2j79u6SoA+DuD+lEg8XfzXd6xiM5nMDcPjIsTgcMqqIp4kDNzJsb01+1YO4P6HI8ZtvjEQ9LxKbO+4x5EXfr1mgkl6tzSDuH6Jpk4YexL1D3M2pM103p9Z5sKWS6vjSjA2RgatB3J9QuRJrvvV+kVK7jn3jiPvbHsS9cxz5Thg1p4bdrMpCnKjNNvFiQjPXjaGP9y3iXrteC6VfJ6nt1sWIrHu2Vm16qCouUyaNdt2cOmDQCPy64U/07tlZ/fHWNm3aiu69n1M691/WL1WPGMTdqPbz7TdzXHpz6/tP9R8aR9z7uYj7gEEv49cN/4vbYHiXs3Ts8jR27tobR9yNTdbgF1/FD+t/9cV96pkNP3+jqh7ZsulyERNPbotUlARVWy4iZxotxN2Zfg3urHS5PENVlBHizsVA0nzjxg2sXrMeMz+br4iL2RidXr1ink9rJjHi3vLx7qp6CGUEU94craQSVsJKMktSHWjizo0DCT8lD+NfG5bsnKpUruBKIDWJe2LkzSTuPK2gLMJba/RoB1WZJTy8MKZMfAVlypRyw+GRph2VVCZYxL3+w4/jwoVLSg9vlep4mwuTLc3KMoEg7lu2bMeTvQaptcnKP29OGKmSX7nL4X6PVXg6dHk6RcTdyCG4luQ6a9aiK44dP+lG3FlF6Keff0ePJzt4zV0gPtzUcY1QIvXLemvEPeXEfeBzL+OXX/+HDu1a4PlBRt6EZ6MG/sCBw27EfdiI8Vj93XrUq3ufIv3JNVZ3sq1UhmV9L58MfnUylaB6uxD35BabfJ5uCAhxTzeoQ2UgTW5MZWJqqZq2/2Hrj4i7t5XHahXbtu1C/4HDVdTw/nvvxFtT4iPoia1Wb8R9794DaNuxj6oNv2LZLK+3tnbs2k+Vqws0cWfZvjYdeqt62KzckpKWVuL+3dqfMHT4a2ojsHLZbFWiz7PVf7iNKmsZLOJuksH+Tz/pc64B5xAI4v7s8yPV3QJGXsaHCbDavn03Oj/RP0XEvVnLbkqi1LJFY6Up92ysEHTfA01VFR5rxJ01+5csXYUGD9bGhPEjvC6b337/S32/0L8/rlusnkltxH3kKxOx4tu1iY7Hzcx9DzRTkiFDKmNE3JmvMmvOQtR94F5MemNUSpa3PZ/VIQgkxN2ea8fBVgtxd7BzgzM1TYi7SkxlHWp76xIDRdzNtUF5AGUCPE7/9adlyUbnvBF3Q/s7VF1MRH2zZyNJYqSXdakDTdypXW74SDsl1WECoTfynNj3RVqJ+wcffoZPZs7FA3XuweSJryQYhiSMSabEI1jEnXXGl69cizvvuEVdGORrCwRxb/BwG/AiKFZiadPaiFpb2+w5CzHl7Y9TRNxfGjFOXfpUNLwIvlnyeYI+jeoxhvbdStyXLFuFMa9NURF/knKzhKS1gw8++hyfzJjjJhdKLXE35U0sCbpm5bwE33fUtjduatx5YCXuv//xN/oNGKZKVVI2ZZaQ9NWPtnuOEfeju4KboOoQ2aXtfC8GJ4qAEHdZHP5FQBddouvGVP9OL717Swtxp56dWlreHjnjoymuWuPWOfBCop59nlcX97BaSHLH6t6I+99/b0Lvp19w05pbxxgydIwqV8iWlIbYE9vUaNwZqeQlOtQGP9ywLsaNfSmByyjpYcSTpRef6tPV9XlaiTtJHckdb0Z97+1xbuPyoiteYc967GyMljJqajbqx9ND425ceDRGbWioyTZrlVuNnTTlA5Xg2bVzG9S4uar6KK3EnUT4j19XuGFC2VBExBk806+7ulHW2vh1aryZ5Ms1ySRLs8Z7Ut+D5vy4cVu/brG6QMna3v/wM3XjKJuVuDNh99HmRl7DiqWz1A2x1kb5DSU2585fQL+nnlRSI7bUEncTT/axdPFn6mIrazM3Evyalbjze7p2PaP+Ozde3IB5tu9/+BWs586cB1tfwsSJ6fL7xJWgmtTqk88EgfRBQIh7+uAcOqPokJhKtCvdDmSy742p5oIxiXvJksXQ88mOPq0jEh1eKc+s885djct7WOucdc2tN1CyPCOraVBHyxKEA58x6kon1bwRd+qFSWpIzlhnnISBjeRr0tQP8M/GLYqY8Br5lBzxp4a4c9zffv9bXbTDpEZewkNSaF43v/HfLRjz2lRVttCoIBJfPjGtxJ3z5OU4mTJmxMQJI1Gn9t0KB+YTTJw0Td2+eSMySlVQ4U2s1rr86UXcSfh4IdfmLdvVhU6vjxuGihWMW0lZzYWbD9a5z5E9B+bP+UBp9dlSS9wpC6I8iI2J0NR0U2OfP39ejH/jHSxctFxdRPXlnA9VJSA2rjHefFr7/rvw5YJlSgPPS6f4/+QaT1webtJBJWFzAzV61GCV78DKNQsXL1cbK+ZhHKfG/c3RLh/x+b79XlQXPpUsUQyTJr6CCuXLGOv49BlMmPie2nzyVlnKwcxk7tQSd27kWO2Jde+ZeD7mlSGquhFPZVhthuuFFWq4Tl8dNcSNgI8dNxVfL/1WVYXi91ud2veoTQ0Tn79Z8Z1K2OZ8PvnwTbfLx5LDTsvPhbhr6RYxKrgICHEPLv7OG91F3G8Eb26ZsgAOSEwlgCZxTwmYjDaat1TyBsrOXfsrAsDGiiS5cuZQN3BevHhJfe2eu29TN4z60hJLTh067DXwlkg23uTIi2+oNSZJmv7RZHUj6egxk9TnrMoydvQLuKl6lSSHTC1xZ6e8xfXNKR+oi2pI2imd4HwZMWUjqR4/dpiRDBnX0krc2Y1xq+UW1WN4kUJq88SSiIzgso4+K+Gw5jpb2bKlVOSdddnTi7hzXNa6Zz13btzYChcuqC6dIpklXvTZ6JGDXaSWz6SWuPNd4zbZv1w433F7LXzw3gTVJ09HeJurWhcliyvpDMk+ky95Uy518KxLzvXEROJPp09Ndpmy6gqrr7BxE8tKOBcvXVISJVaboVadfU58/WV1mZLZSKJJ3rlW2XiLLTdhvNGWuBQrWkRdomTd/KaWuLN/nnb1G/CS2lTQTpbavHrlKm5E3kCHdi1VKUjKfoxLy9wv3XppxHh8t/ZHtanJkycX8ubJg1MRZ1RFHW4qenbvqP4kd4KWLJjBfoDE/eRuICI+mT4oJhUq4QjpZVCwk0H9joAQd79DGuIdRl0E9m0CooJM3Cvfa/vEVK4kRstJgFPS+MvaKsPguywpSfLEiieMzLGkHaOplJNQk+1ro3SBZfEKFMjvdkMric28+Uvwy4b/qcgtJRisLNOnVxdX1ZbZcxfhz7/+VXr6Z/r3UEQtqfbnX5tw6dIlVKxYzlXO0Po8iR8lMTlz5cSdt9dK0BUJ6uezF4DVYFjHPnOWzOrG0MaN6nuN3pJws+ILCTWj0Z6NfVDPnz1Hdtx9561eTWfE9NPP5+GvvzcrTX+uXDlU1JM3rfLiJjZGfbfv2KN8MHhQX0WceUpA0nXzTVW9lhQ0SwAy6uypaz58+Ch279mvcKb8x2wsN8gIOyPPnpIY+ota9x9/3ICz584rUksCyPHbtXlMRcGtjaSWhJcE+v774i+Osj5DbIgRT3esJSu5Hii/YYlMzpk1yBl5Z2M0+71pM3Hg4BFFjhl1Zx17+ohRZPrw/Y8+V6cUvF101IjnfFqq+/YfwoyZc5VMjP0yet261aMKC27q/tu6Q12GVKtmwrsRiAvx5phMZiWhvvvOW9Dm8WZeNeWmb+699w6VoO3ZWI2G9xswol6xQlm3j7mGp386V516ce0wqZq13RvUr40V367DH3/8rertc3Pt2X7/4x+sWPmd2liQ/NP/vGGZ/uMadkYzK8tsDe50SNylJGRwfSCjuxAQ4i6Lwb8IqCoAQf4hmzu/IyrK+Ncx0psgIAgIAjZEQIffKaqyzB2OCAbZcAWIyR4ICHGXJeFHBMyKMnKs6UdQpStBQBAQBEIXARL3o7uDe4orxD1015+GMxfirqFT7GuSEHf7+k4sFwQEAUFAQwQkb0pDp4hJwURAiHsw0Xfc2JoQ99LVgZzu5dUcB7VMSBAQBASBUEBAVZb5E7hqJDEHpTmo4EFQ8JNB/YqAEHe/whninenyA7ZcTUeUggzx1STTFwQEAUEgrpZ7kIk7/SABIVmNmiAgxF0TRzjCDDnSdIQbZRKCgCAgCOiDgJzk6uMLsUQHBIS46+AFp9ggxN0pnpR5CAKCgCCgCQI6EfcivB1AE1zEjFBFQIh7qHo+EPPWgbhL9n8gPCt9CgKCgCAQPAR0KAkplzAFz/8yshsCQtxlQfgPAR0uX2IN95K8jEeiIv5zrPQkCAgCgkAQEdCBuOctDJSoLrXcg7gMZGgDASHushL8h4AOP1wlKuI/f0pPgoAgIAjogIDUctfBC2KDJggIcdfEEY4wQ4i7I9wokxAEfEFg4qRpuH79Bvr36458efP48oo8IwikDgGRYaYON3nLkQgIcXekW4MxKU0SiCTiHgzny5ghiEDd+i1x+cpVfLt8DgoVLBCCCMiU0w0BEvcjW4Nby13yp9LN3TJQ0ggIcZcV4icEYoGTu4DTR+L7i02ka8rPvX2WlCw9sb48hygjly/5yaHSTYAQeHnUBPy3bScWfTk9QCOkT7dC3NMHZxmFot4YYG8ytdw9f3/4+jvDE2Dr7yfrv0ncS1YHMucSlwgCQUVAiHtQ4XfS4HHEPcJC3IMxPSHuwUBdxkwBAu069kVExGmsXf1VCt7S71Eh7vr5xLEW+ULcAz153p5arpYQ90DjLP0ni4AQ92Qhkgd8Q0AD4i4/WH1zlTwVVATq1GuBLFkyC3EPqhdkcFshIMTdVu4SYwOLgBD3wOIbOr3LD9aA+XrlqnVYvmItjhw9jqtXryJTpkwoVDA/bru1Bnr16Izs2bMlGPvixUt47/1PsXHTfzh39jxiEYsC+fOhVs3q6N2zCwoUyJdie69cvYp335uJjf9uwZmz5xAbG4t8+fKiZo1q6N2jMwoXLujW59lz5/HC0LHIkSMbpk4ag182/IEvZi3AwYNHEBUVhfz58+Keu2/HgP49kSlTxgT2cLzJUz7Epi3b1BwyZMyA4sXC0aRxAzzeqqnb8zM/m4dfN/yFR5s0QIvHHknQ14kTpzBi1Bvq6x9Om4AMGTK4PbNz117M/Gw+du7cgwsXLyFz5kwIL1IYte+/Ez2e7JigvxUr12Lxkm/RvNnDeLRJQ3z+xVdY/d16nDwZoewsWrQImjdthJYtGiMszDjDf37IaJw9dw6bNm9T861xc3X19RHDBqJM6ZJYteYHLFi4HI88XA91696L0WMmY8fOPShXthQ+nGbYznbs+El8PH0Wtm7dhbNnzyE6Jga5c+dExQrl0OPJDqhapWICe/sNGIYbNyIxZdIrOHrkOKZ9+Dl2796Lq9euI3eunLipehW8PGIQsmXN6vO6SCri/vMvf+Crhctw4OARXLp0GRkzZkDBAsaafapPN+TMmSPBOBGnz2D6zLnYsmW7mldUdDRy5siB0qVLoE3rprjv3jt9tk0edBgCuvx+KVERyBnuMHBlOnZDICw28mRqlWB2m6vYG0gEdPnB6rCjzHGvv41FX69UxKdSxfIoWDA/rly5is1btivyW7x4Ucz8ZLIiRWbbtXsfnuo/FOfOXVDkmGSJ5PGfjVtw+vRZ9eyUSaNRvVoln1fEwUNH0KP3YEWo8ubNg9tvq6HIL0koySoJ/KQ3RqqNgdkiIs7gkaadkCtXTrw87FkMe/l1lClTEkXDC4OfkSyz1al9N6a8+YqbLYePHEPHLv3UXPPkzoVKlcqrf5PIxsTEoP6D9+ON8SNc77wyZhK+Wf6dIq5P9emaYF7cLLRq21N9/Y9fl7sR98Vfr8TEye8rYlu+XGk11uVLl/Hn35tw7dp1VKpUDp/PeAuZM2d29Tt77iJMeetjdOnUGmfPXcCqVd+jWrVKaq579x3E8eMn1bPjx76Ehxo+oP7dvdfz4AbixMlTavxSpYqrr08cPwLly5fBl18twxuTpqHt481wKuI0vv/hV/U5ieuiLz9R/yZmPfsMVlhwLVSpXAEZM2bErl17cfzEKbXhePet13D7bTXdMKjzYEtcvXoNE19/GaPHTlZ2ckNw+fIVtZa4CStcqCCWLp7pNs+kFkjd+q3iklNnuyWnfjx9Nj78eJZacxXKl0GJ4kVV9RniyTVbsmRxzPhoktvmkZg91W8oTp85i7x5c6NKpQrInCUzjhw5hv0HDisz+j/9JJ7o2tbnNSsPOgkBDU50CadIMZ20qGw7FyHutnWdZoYLcfe7Q0hmqIfOli0bPnjvddxUvbJrDBLKvv1exJb/duDJbu3Q76kn1GckYu07P41jx06gYYM6ijiaEd/o6Gi8OnYKlq9cqwjq3FnTFOlLrpHwdej8NEim69S+S5E/Rv3Z2OeEN6dh0eIVKFmyGBbO/9jVJyOojzzaSUWXo6NjFNGuV/delz3z5i/Bm1M+UH2tXTXfFYXl3Fq366VIbtMmDTFs6AAlLWHbtHkrBgwaqaK4gwb2RqcOLdXXU0vcidPj7XsrYvn8oD5o37a5y74zZ86hT78XsW/fQTzS6EGMeWVIvO1fLsGbkz9Qc86UMZPatHBTwhYZGYVnnh2BP//6V83ph+8WuN77/Y+/0W/AcOTNkxtrV3/pBv2ir1dg3Ovv4JZaN+HQ4aMY9uIzuOvOW9WGgmSWjRshbnoerHsfxo55EVmzZHGNyU3esuVr1AkMx7T69oEHW4EnGNx0de3UGl27tHHZxA1dr75DVD+LvpqO0nEbiuTWhTfifvjwMeU7rovhLw1Ay+aNXd3wFKhVm57gSUyvHp3Qp1dn12dDh4/Dd2t/Qt0H7sUb44e72b7+xw1q00ccvl4wAyVKFE3ONPnccQgIcXecS2VCqUZAiHuqoZMX3RAQ4u73BUEyPG6CQeQ++fDNBP2TCH0xZ6GSOdStc4/6nFFnkljKVlYum5XgHUarH23eFadOnXaLBidl/A/rf8XgF8cgT57cWOdBNvke+2ze6kkl4Rj18nNo9uhDqjtG9xs9ashMPIkav0ZyV6/h4yoS/NG0N3DbbTXUsyaRJPH86fvFLtJu2vjx9DmYPmMOqlarhE8/maK+nFriTsLK8R5+qC7GjRmaAAaeJjR5rIv6+ro1X6noP9v8L5eqKD3bjI8nK7mQtTFy3KiJMfcNPy1TkXC2pIj710tXYey4qeq5saNfUJsFz/bckNE4f/6C2swwmm1tjE43b91dEfL1axciR47sro8fqN9KRekb1K+NCeOGu73HaHuDRm1x4cIljB75vJL++NK8Eff1P/2GL79aiqxZs2LyxFEJumEknhH5MqVLYGHcKQIfat/pKezesx9vvD4C9evdn+A9ypiyZs2Chg0eQBEPSZYvtsozdkdAiLvdPSj2+w8BIe7+wzK0e9KBuLNcV/k7HHMl9foff8PzL4xWEdQvZr6NsmVLJbvGhgwdi+9/+CVRIsoOxoybiiVLV3klcd4GePmViVj57Trce88deGfqGK82TH37Y8yaswh33nEL3n93vHrGJO4k4L/+uFTJfTybSdgmjB+OBg/WVh+//sa7WLBoOSpWKIt5sw1ybG0xMbHIkMG99ltqiXvdBq3VKQU15JT/eDZKO+6t85iSknw590N1UsFmEvciRQphxdIvErzH6Ha9Bo+rTc0vPy5xRcZ9Ie5ZsmTB+rULfJasmINTGtXwkXbqv99/t0Bp181mEve3p4zBfffekcDe/gOH47ff/8bA/j3RpXPrZNcZH0hMKpPUy9S+P/v8KGTLlhU///C161HKfzb++59at6NGPKdIujRBIB6BWODySeDA1uCCIlKZ4OIvoysEhLjLQvAPArwgY9+/QNQN//SXml4cRtwJwePterk0vtQtd+vSBlWqVFBSC1OuYoWqWYtuKvLN5ygz8da+XrYKs+csUpH6z2YYEd6kWovW3ZVMhjKS1i2beH10zdqf8NEnsxSxJcFlM4k7SRgj554JoXym65MDsHXbLhXtJmlja9O+N/btP4SO7VviuWd7J2ee+jy1xP2e2s2U7prR4VIlDc25Z+s3cLjS8b86agiaNK6vPjaJO6Us094Zl+AdniJwU6CI+/olLiLqC3Gnbn325+8mOm/ae/bseRw8dBQHDx7GufMXlDyH8qE58xar975f8xVyx50O8P8mcecGkFp8zzbkxTH4fv2vSnJF6ZUvLSnizug+JTFKe3/8lIr234iMVInJTOKl9ImbObNR4jPmtakKL54UdGjXAs2aPqRuZKUeX5ogAN7MLcRdFoIgIMRd1oCfEBDi7icg3bshIWOi6eYt25RO3Nq6P9EePbt3ACO0ZjMJmi/GUGoxf84HyT5qRqWTfRBQ+uMlC2eqR03izkolP36/yGfiXv9hyjYu4pl+3dUGxJeWWuJ+132PKrLoS3v+2T7o0L6FetQk7rXvuwtTJ49O8HpaiPsdt9XEB9MmeDWJCag8pSBJZ+NmiNKYuMI1iIqKVl9PjLjP+fxdVK5cIUHf/iLusbHAVwuMJFs22macjhg28nNKpDyJO59lNP7FYa8pLTtPOMzGJF7mVXC9mvkavvhLnnEYAkLcHeZQmU5qEZCIe2qRk/fcERDiHrAVQRLD5Mn//bkR02fOw5b/trvGImmfP/t9V4USk/R27dwG99+XUBJhNZKE+qabqiRrN+UXlGEwCsrk0qQa7alxc1X1SGqJ+0ON26uIct/eXdCze8JSjN7GTytxZ+IpZS9JNVZHYZlHtkAS9zvvqIX33309gSlcB7XrtVBrgST2zQkjUbhwAYSFZSAvxsULl1TyajCJ+xezF+Dtd2co4t2qRWMMfKanSjQ1Nxf/+/NfDHxupFfiTrtJ6un7eV8uwdz5X6u5mhsAnnaMHjk42fUqDzgUAR2Ie6ESQBGeWCV1zbdD8ZdpaYOAEHdtXGFzQ4S4p5sDGc09eSpClRdkoiKlM7M/M6QVrJCyf/8hPN23GxiR90djlZrdu/fhiW7t0D+ueo0v/aaWuHfq2l+VfWQ987GvvujLUMlKZSi9oQSHzVoO8r46jykJByvsVKpYzqexgkXcSWQnTflQJciu/GZ2Ah04a+s/3LhDUIn74+16Y/+BQ0pWNfi5vgnwXPf9L3jhpbGJEnfrCyT/3DB+vfRbTPvgM7UZmDppNGrff5fPfpIHHYSAEHcHOVOmkhYEhLinBT15Nx4BIe7pvhpYrpARVko9mOjHhD/W6F72zRpVu/2j9+Mv7UmLcRMnvY/5Xy1VxJYE19eWWuL+znsz8NkXhkabVWw85REsk7l02SoUL1YUbds0U+aY9e55KsCyjp7t21Xfuy5gshL3Bx9qA1bnYQnC+nHJsb7MLxgRd8pI1q77Ge3bNcfgQQlJ8datO9G1+8CgEneeCLCc57R3xuOuO29JAOWAQS/j1w1/+kTcrS/36P08/t20VW1GuSmVFoIICHEPQafLlL0hIMRd1oV/EBDi7h8cLb2wusrGTVvV5UXWGu7mI9QC82IdyguY6Efd8I8//QaWDOSNk98un+31VtW33vkER4+dQOeOrVDjZvcyht4m8dffm9Dn6RdVhPe7b+d77ZNl/ljOr0O75mrTwJZa4r5jxx506tZfEfbVK+aqS6Ss7f0PP1c3bFoTYWd8Ok9FZXlr6KzP3nF7/vr166p++ImTEerrVuI+fOQErFr9g5KezP78vQQ3uBLjJ3sOQrWqlfD8c32QPZtxS23qifs/4C2muVjffe1CNzvNcpCJSWVeHvUGVq76Hi0ea4QRw551e5fJn527PQNelMXGuvis2W42M/ch0Br3uvVb4/KVK14j47SN+nxiSm3+7798o3zMC6lGvvKmkipRsuSt9e03VNXF79u7q8rrkBaCCAhxD0Gny5SFuMsaCBwCOhD33PmB0jUdUw6SCX68TbNsmZJ46cVnXDeg0olMUhw1+k2QVD9Q5x5XzWzKPvo89aJKZuWFQKzZzbKKbCx7yHrYn89aoMj3vFnvo1gxQ7OdVIuMikK/Z4bh7382o1ixcEx8fYQiyGwkjF/MXqiINIk9I/IlSxRTn6WWuLNqSs8+Q5SWn/aNH/OS0uLz60u/WaPkIjdu3MCrowajSeMGaixG4dt2MCLto0YMUrXISQ6J05SpH2HPvgNKQsRmJe5M8mzW8gkVdW/0cD0MGtjLdQsoNzc8bfjp598RXqQwvl443VWiMbXEfc+e/WjX6Sllx3tvGzecMgGZ/kiOuLPMJ8t98gbXmR9PRtWqhg+2bd+FN96cpjZu1h14nAAAIABJREFU/2z8T53AvDikH9q0bupya3oR9yd6PKsuBePmbfKbr6gNCjeWq7/7EePGv40hzz+FMeOmqCRVs7wmiTxr5VP2xUpCvB3Vullbs/ZHdXEYJWLTP5rkdjtvcmtXPncQAkLcHeRMmUpaEJCIe1rQk3fjEdCBuDsscYiEhjWv//jfPwpnkrv8+fLi2vXroEyGjZHid956ze1SmlMRZzBo8Chs375bPcPLmEiqjx07qUgUJSgjhw/Cg/Xu83kFs+Tgs8+NVKSMrVChAupG1+PHTypCTYI29IX+bpcGpZa4s38Sadb23rP3gGvuJLgci4ScN6Yy8dHaGHHevsOYM0sKMvn27LlzKF26pNrYtG7bKwFx5xeYMDn85ddBjThrzYeHF0F0VLSKBLMxKZWXLBUsmN81XGqJOzsgSWV5SbO9NmYoGj1UN1nizuebtuimMGcrXrwoeJpAnLmRojRqylsfYfGSb9XnlDbN/GSKklClF3Hf8NtfGPziqyqplLe6hhctrG56Jelu+3gzJWNiyVKefnAd8uKqtya/ih/Wb1B5CtxIMQpPrDNnyoSI02cRGRmpvtanF5OVJdru8zet0x4U4u40j8p8UomAEPdUAieveSAgxD1gS4KRVkYsSfZIiHgLZ4EC+VSSHm8p9VbPnaUjv1m+Bj/8uAHnzp1HFAl7rly4+aYqSiNdIH++FNvLSO6Klevw/fpfcObMeUWieckP64JTW04yb22Miv/86/+QMUMGdSrgrZQf5Q8XLl5CxfJlUbp0Cbf3mYz41cJvVJlARmPDMmRA8WLhigDyNlnPRvso2eFFPleuXFEbCz7Xq0dHJc+YMPE99croUYMTlKYksZw9dzE2/rtF2ROGMIXxvffcrsbzbLwZlZrrQgXyo2bN6gk+5wbpx59+Ryxi8UDtu918tHPnXnz4ySw1J24wKP+oXq2Sqqbyz79b1Obs1ltu9uqf6zdu4O13pmP7jj3q1CFPnly49+7bVZlKVm/h+uCJxLHjJ5A9e3Z1A6spoeIa4AVZ1ouZzEE2b9mOUxGnUTS8iLLFl0ZZFvusfd+dbiVJt27bqXIUzA1GkcKF0LJFY9fFT0w85skPT2vKlSuNQQOMDRU3IMyl4PvcuNGfnANPnDp2aImyZZK/gMwXu+UZmyIgxN2mjhOz/Y2AEHd/Ixqq/elA3PMWBkpWd4xUJlSXksxbEBAEBIEECAhxl0UhCCgEhLjLQvAPAoq4bwzyzam5gPJ3CHH3j0elF0FAEBAE9EFAEff/gmtPoZJSxz24HpDRhbjLGvAbAkLc/QaldCQICAKCgCDggYAQd1kSgoBE3GUN+BEBIe5+BFO6EgQEAUFAEHBDQIi7LAhBQIi7rAE/IiDE3Y9gSleCgCAgCAgCQtxlDQgCCREQjbusCv8gIMTdPzhKL4KAICAICAIJEZCIu6wKQUAi7rIG/IiAEHc/gildCQKCgCAgCGgXcS9zE5AzXBwjCAQVAYm4BxV+Bw1O4n54K3D1UvAmlV2qygQPfBlZEBAEBIEAIqBDxF2IewAdLF37ioAQd1+RkueSRiAsBtj7pxB3WSeCgCAgCAgCfkYgFji5C4g47Od+U9idEPcUAiaPBwIBIe6BQDUU+9SBuGfKApS7BcicKxQ9IHMWBAQBQcChCAhxd6hjZVqpQCAsNvJEbCrek1cEAXcEwmKDH3F3EfecjvHOtA8+w9mz59GqRWNU8/EqesdM3g8TeXPyB7h+/Qb6PfUE8uXL44ceQ7OLffsPYc7cxciRMzsGDegVmiDIrIOIAIn7bk0i7kWCiIMMLQiom1OFuMtC8AMCQtz9AGLCLlq07oHDR45h/NiheKjhAwEZw8md1m3wOC5fvoJvv5mFQoUKOHmqAZ3b73/8g34DhqNA/nxYvXJOQMeSzgWBhAgIcZdVIQiYCAhxl7XgHwSEuPsHR49ehLinDdb1P/6GqOgo1L7vLmTNmiVtnaXh7aXLVmP6zHlYsmhGGnoJ3qtC3IOHvYys7ngHDm4CLp4JHhwOPNENHpgycloQEOKeFvTkXQsCEhEJxHIQ4h4IVNO/z5eGj8ePP/+OX9Z/nf6D+2FEIe5+AFG6SD0CEhhKPXbypuMQEOLuOJcGa0K6JA/dDOR0jgZRiHuw1rN/x32ocQdcuXJViLt/YZXeQgUBRdz/F9yqZVL8IFRWm/bzFOKuvYvsYmAccT8V5HJdZZ1J3N8YPxw1a1bHlKkf4b+tO3Hx4iWVKFilUgU8O7AnSpYolmChxMbGYtXq9Vi2fA0OHTqqiGPOXDlQvlxptG/bHHffdWuCd4YOH4+zZ89hzCtDsHffQUx5+xOcPn0G094eh8qVy6ux3353Oh6ocw+aNK6PV8dOxdZtOxFepDA+nznV1d/JkxGY/uk8bNmyHadPn0N0dDRy5c6JihXK4slubVG9WuUEYw98bhSuXbuGia+/jL37DuCDj2Zh//5DiImNQbGiRdC5YyuXzn/mZ/Ox+rsfEXHqjJLA0LbnB/VBieJF3fo1+3xj/AjkzZvb7bMTJyPwyfQ52LxlO86eO48MGTKgUMH8uOP2WujVoyNy5Mju9vz+A4cxfsI7yvYB/btjxcp1WLBoOY4ePYFYxKJwoYJoWL82unVto/piY3LxPxv/wz8bt6iv3XrLzerr7ds1x4N173X1v/Hf/zB77mKF+YULl5AhQxgKFMiHW2repGzhvz0b18CMT+eD70acPoOoyCjkyJkDpUsWR7NmD6F+vftT9MMjMjISb7z5vrL1/PmLyJY9GypXKo8+vTrh3LnzePqZxDXumzZvw+w5i7Brz361NrNmzYoSxcPRsEEdtGndNEV2yMOCQAIEWLVsx69A5I3ggZNZqpYFD3wZ2YqAEHdZD/5D4PJJYP8W//WXmp4KlwSKVKIoMjVva/eOGXEf+kI/TJ8xFzduRKJq1Yq4fv06Nm3ejpiYGOTNkxvz5kxTxNFsUVFRGDl6ElavWY9MmTLillo3o1Ch/Dhy5Dj+27oDMTGx6P5EOzzdt5vbnFu26alI/uSJozBk6BhER8eozz/95P/tXQd4FFUXvbvZFEjo0puKBXvv2LuICiggWEAErBTFXhAUBFQURBGxYpdiV2zY+2/vCCi99yQku8nu/507mWWz2ZDdzZaZ2fP8/IDszCvnvSRn7px77gTZe++O8t3/fpbLr7pJzjzjJCn3++WdOXP18yZNGsm7bz2nf1+4cJFcOug62bylUBo1aiC779ZBPB6PLFi4SFasWKUEdtIDo+TwQw+sNPbxJ/dQ0jd61PVy15hJ0rp1C00onffPQlm/fqNeO/PFqfLU9Bny7vsfy9577S4ul0t++32eeL1ead68qbz12tOV+qwuOfXb736S628aLYWFRXrfPnvtrmv97vuf9WutWjWXKZPvrvQg8PffC6TPxVfLgQfsI52OOkQmP/ykrq1Ro4aybPlKWbTIeGjFgwlcbNDuHj9Zvvzqe1035tq2bSv9Osj46acer3+f9crbcve4yfr39u3bSLu2rcTnK5Off/lDtm4t0flNe2S8tGq5rWLjypWrZcBl18uKlav1AWOPjrvqAwy+DgcYPLRd2Ke7DLm6f1RnGuP06H2ZrFixWrKzs+XQQ/aXOnm58te8BbJx42Y9K5MmP1ElORXjPP3MTH1AwVncffcO0r5dGyX6eKDAecUD4kOTRkc1D15EBCIiYFbmTidxR4G/DoeIBJzxu4Unzb4IkLjbd++sN3MS94TviUncW7RoJocfeoDcdMPVkpVlRHOXLl2hRBKuKddde7n0PK9LcPzHnnhBHnn0GY3UTpowSsm+2b76+nslrSBrEyeMlKOOPCT4WY/zL9Oo77HHHK4E9pYbBytxRAQYhO6HH3+VgZffIHvttbssW7ZCbrjuSul05CFquWjaLXbvMUAWLV4mRxx+kNwz9lbJy8vV/svKymX8vQ/L7FffUSL/yYczKyWMnnhKT9m0eYs+BFx95SVy5hkn6n1bS0qkR6/LlKTuuceusnbtepk6ZZy0bWOQ4HnzFsqF/QYr8UbUPzSaH4m4I7res/fl+jDQ49wzFTuQamOOZTJ42O0CYg+C/shDdwej53iA6H3hVbpOPPhMuOd22X+/vYLYjRn7oK4tLzdXPvpghmRne/QzPMj06H25rjVc475mzTrp0rWvYnPlZRdLv749g/0VFhXLxZcM1QeCs7qcIrffMjT42f0Tp2mEfp+9OyqpB55mgx79hptG67l4/tmHZNdddqrxXE57/HmZOu1ZneOMF6cGHxJAzKdMnS7PPDdbEJEPd5UBJn0uulofFO4ceV3wYQQDLl6yXK4afIssX7FK35YMHXxpjfPgBUSAxJ1ngAhsHwESd56QxCFgFeLefFfHREVM4o7I7nPTH6yyV1dcfbOSzFNPOU4j1WiQpZx6Rh/ZuGmzjB51g5x6yrFV7ht378MyY+abVaKhvfpcIfMX/KdR5Pfefi5IaM0OEEVFNB3t5huulm5dT6/S97XX36lym2uGDtSoeGhbt26DnNq5j37pnTefqfSWwCTunc84UUbefm2l+96Z85Hcdsc9+rVHp4yXAw8wJCdmG3TFDfL9D7/KsCEDpM/5XYNfj0TcJz/8lDw1/WXZo+Mu8sxTk6rMH/ideGovfXB5bOo9QXJuEnfcMOK2YdKl88mV7gWxPeaE7hotf/v16dKs2Q76+faIO/B89DED50hR6Rmz3pJx9zxU5W0C9gD33nLTYOl69mlV1oAoflFhsRx33BHSrm3r7X6PI1J+eKezNGIeqT98/bxeg/RhLJS4g6x37zlQFi9epg+NeAAKb+aDXn7dOvLJ3FmJ+1nDnjILASv8bqnfWKTdfo753ZJZB8hZqyVxd9Z+pnc1hatFls9Lrw7RYa8zTeIOacWgARdU2V8z8hoqR4DUBZKX+vULZO57L0c8E9Bln9Wtn0aTv/z0NZXToJnEHVF4ROPDm0ncEX1HxDwnJzumM4coMMg02huvPCktQ+QfJnGHnv+E4yvrs5csXS5dzzUith/MeUEaNmxQaVxIUmbNfruSTAUXRCLuffsPk99+/1suG3ihXHrJ+RHnf8mAawW67dBrTOJeUJAvH38wI+J9p3W+QPXms2dMCxLm7RH3msCD3hySmJycHPny022ONMNvuFM+/uQrOejAfWTihFHBtxo19Rfpc7wtOerYc/ThAXsaru3HPU8/M0MefOjJSsQdbydA+NGq88kvKt4qx53YXQIBkc8+mi116uTFM0Xek+kIWIG4O0yGmelHys7rJ3G38+5Zbe7UISZ8R0ziHi5DMAd6aMpT8uTTL8tBB+4rUx8eq182o5w7tm+rco7qWu+LrpKSklJ5541npGlTQx9vEvfqSK1J3Hfeub28/PyUavsuKy+XzZu2aPEoJJhu2LhZpRZIkJ3+7Ey97/VXnqyk2zaJe2iU2xwA8pjTzjQeXD7/+JUqRHXCxGla2TNc1x2JuJ902vmqwR5+zWVy5OEHRVzDpIeeUGKM5Mqxo2/Sa0ziDp36KzMei3hf57MuEiS9znrpUdWro0VD3EGeN23aLPPm/6t6eDzgAK9ly1fJm299oFKYrz9/PTjml19/L8OuHaHyoGyPR3r1Olu6dz1DGjaoL/n5dau8KdnewcSe4E1BVlaWfDp3VkS/+48//UqGX39nJeJuEn70Pf3JiVKQXzfiMJdedp3Kkh584E6VT7ERgdgQCIisXySyYmFstyX6ahL3RCPK/uJEgMQ9TuB4WwQErEDcHZb5X5MdZCTi/uVX/1OddrTt1ZmPS5s2hiuNSdyRDHtut85VujCJ+7777CFPTLsv4hAg2edfeKVs2LBJP0ck19SQ49+QXqBVR9yffGyCardDWyhxh048vJhSLMT9qGPOkVJvdO4UoW8yTOK+445tNUk2UouHuH/40edyw01jgt0hnyA0uRp4hRN3XAw3nIGXX6+6fES0zQYHnjF33RhM3q3pHJhvQTAGiHuktyhff/ODXDXk1krEHQ99nY7bJkuqaZw7br9Gk5rZiEBsCFjEsazlziKN2zvG+CC2PeDVVkKAxN1Ku2H3ucBrd0GavXZJ3MUkWSCY10fQHYcfs3336Sh5eYaEwSTu1enXTeK+3757yuOP3hvxxJpRbriLjB97i7TQ5Fa3kvfirVvllNN7p5W4H318N03MhfPLXntWtaUMXVS9egWqhUdLBnF//4NP5ebbxmly5/HHHSm33jxEI+jmww6sNpEMHIm4Y076ZmPzFpk56y21Y4Q0BQ33H93psO2+cTHXGQ1x/+LL7wTWmqEa91Dijjc75hmq7scY3kA0r9D92/1HHeefSgQCIst+F9m4OpWDVh3LYVbD6QWTo9cGARL32qDHeysjYAXijhk56AdsPBF32Aj2Hzhcdtqpncx44ZGYTmltiTtcVeCuAh04JDjhmmYkfB530nlpJe6nd7lQ4OYCr/rTTzMsGaNpySDuppb+GJDse0dUmQYSj5GAXB1xD70B5B/WjbDKnPDANCPZ9MbB0vWcqsmrofdVlsrA6cdwAQptc979SG4dcU9lqYzXK3h7gfbhey+pLSkbEUg4Alb4veKwgFDC94gdphQBEveUwu3wwfADdtU/IizClLCNjoe4r1q1RjqffbHaN859/yWpUxFNj2ZStSXud4y6T958+0N1OoFDSXhbtHipdO8xMK3EfdAVN8r3P/wiPc7rEtUbCXMNySDu5tuJu0ffJCefeHQVvMbd87DMmPVmVMQ99OZbR4yXOe9+LGecdoKMumP4drc+NDl17nsvCd4yhLex4x/SYlOhEXe47xx2lGFB+vILj2hhLzYikHAEKMFMOKTs0N4IkLjbe/8sNnuLaBEdlEQUD3FH5BX3oSjQJX17yRWXXVTlnMDy8d4JU+XoTodWsk+sLXG/6+5J8uprcyISRkgrLuo3RH3i0UK19fi3mZyabI37s8/PlgcmPaYJua/Oelxyc3Kq4HPr7eMly5OlhYcg+UGLm7j/u1jgjw/tOBx8QtuJp/bUKqWR9N8optTrgivVlhLSl2+/fFP/hNUmot/o7/5774j4M+CuMRPl1dffreL/HuliROaPPOYc1cpfdMG5WhU2tCGR9+zu/TVhNtzH3XwIQk4CpFNmxVjzfvjyDxl2uyAnAvagbEQgZgRI3GOGjDc4GwESd2fvb+pXZwXbrobNRNrs5Qi/3XiIu5Li198VkDfIHq4ZMkDOOfu0YOEmyC9GjLpP5SLhNpO1Je6ffv6NXDN8pBYfmjZlvFZbRZs//z8Zf98UKSkpkb/+XqAyjqFXXyoX9OkWPKOpIu4o6HTBxYO1sNEB++8tI24dFkzO3by5UKuAwge9fv16KjVCEavaEPfVq9fKGWcZD08g6IiCw2MfJHjY8JHy2effSIcOO8q0KeN0TLRPP/tG7rp7ovQ87ywtpIWHMfOBxldWJmd17af7163rGTLw0j6yQ5NGQRyhRx8x8j4dAwWwoJ2vqU1/dpZMmvy4XjbmzhvkxBM6qcvMf4uWalXXxYuXypq166sQd7zdOfOcvjq/Xj3OlkED+gQj9v/+u1jG3vOwvt2org5BTfPi50RArEDc1Wb4YJGAUfyOjQikEwES93Si78SxrUDcHeTlHi9xx9GaMvUZefLpl5Qko3opkkTXb9goIKdop5x8rNxx2zWVXERqS9zRb7ceA7QoD1qrVs3F5y2TNWvXqZQC5HPylKe0+BMaqnrCJnCHHRqnLOKOcRcsXCTX3XCXLF6yTKPYqA7rycrStxQgoSDVSKwNrYwab8Qd4110yVD54495we/4Qw7eX6ZMHqN+8pdfdZMmy8JLv03rlrJ23QaNskN/j4eKC/sOkX/m/6v+6nvtubveh2JT1994l1aaxfxRbRYR+PXrNkpJaal+rVfPs+XaKKPcpaWl0n/gdfLX3/N1jhgLUitYVLZq2Vyj5fCOb9Swgbw/54VKP7nmfvSFPgiaa0CV39ISr+45Gkg7Kt1WZxfpxB+DXFMCEbDC7xQWX0rghrKr2iJA4l5bBHl/ZQSsUoQJEfecfNvvDqwdQYgQuY7kyLFgwX8aFW3UqIEceMA+VdaLqOezL7yiXuroB4V8WrRoqp7fhxy8X5Xrv/n2RyWNHXffRVq3blHlcyQ/IoLaoEF9OfigfSPi6/V6ZdLkJ+SPP/8R6KeRqHroIftL34vO0ygutNHj7p0iy5at0AeK228dpomNn372tVYdPfig/aRBg8qJjujn8y++1fEQQQ6XZIBUo/BU48aN5ID99wrOC/7j5WXl0qnToVUkMfBJR2VSYAxnFr8/oEWrQNYv6N2tSiEi4AJ86ubXlSMOOzDi2j//4jsBCYZfeWghI0Td73vgUcGfeAuCZNTe5xuJnf/+t0Sj6vBvxxwQ4e9y5sly0gmdlIBjf6dOe1bnCBJt5g5s3lIoL7z4qhaKwsOY31+uzi5t27SSnj26yB4dd43p/GtU/+mX5Ztvf5DCwmLdmz333E0GXHK+np0HHnxc6tbJk9tuGVqlX8hoHn/qRfn993lSVFQkbneWPkwcf+wRKtdhIwLxIUD5ZXy48S4nI0Di7uTdTcfarPBaEw4ArXYTKWiWDgQ4JhEgAkSACCQEARL3hMDIThyFAIm7o7bTAouxgnUXYHCQJaQFdpVTIAJEgAikHgH+Pkk95hzR8giQuFt+i2w2QUv9oG3KKnc2Oz6cLhEgAkQgiIBV3uDutL9IdlWbVO4UEUgHAiTu6UDd0WNa6NVm810d4Szj6OPCxREBIkAEqkOAxJ1ngwhUQYDEnYci8QhYwQXAQc4yid8g9kgEiAARsAEC6/8TWbEwvROlFWR68efokYj7ygBxIQIJRcAqxL3tnny9mdCNZWdEgAgQgVQhYJG3t7CCbAsHLleqFs5xiMB2EXAFfCTuPCMJRsAKrzexJCaoJnhj2R0RIAJEIEUIIF9q8c8im9enaMBqhnFQJe70AsnRE4UAiXuikGQ/2xCwVIIqLSF5NIkAESACtkPAKgGgljuLNN7RdvBxws5FgMTduXubvpVZhbgjUsIE1fSdA45MBIgAEYgXASsQd9QEoaNMvDvI+5KEAIl7koDN6G5B3Ff9I7JmaXphYIJqevHn6ESACBCBeBGwQmIqiXu8u8f7kogAiXsSwc3orpmgmhHbv3Vridw/cZrk5ObI8GGDMmLNXCQRIALJRsAiial0lEn2RrP/OBAgcY8DNN4SBQJWIO6YJhNUo9is+C9ZuWqNnHl2XynIrysffzgj/o54JxEgAkTARMBKcstmu9JRhifTUgiQuFtqOxw0GegTl/whsrUwvYtS4s4KqsnahJKSUvns82/F48mS4487MlnDsF8iUC0Czzw7S1574z2Z+dJUouQUBKygbweWdJRxyoly1DpI3B21nRZajFUiJtS5W+hQcCpEIPEIDB42Qn76+Xf5dO7MxHfOHtODAIj7vG/TM3boqHxjm/494AyqIEDizkORHASYoJocXNkrESAClRA48dRe4vOVkbg75lxYRN/OxFTHnCinLYTE3Wk7aqX1UOeekN0oKyuXmbPfkg/nfi7LV6xSkrJDk8Zy6CH7yaABF0idOnlVxlm7dr1Mnfac/Pb737Jh4yb9vGHD+rJnx12l78U9pF3bVpXuWbVqrdxx5wRp3Kih3DXqOpn96hx56+0PZcWKVeJyuaRly2bS+fQTpVvX0yvdt2HDRrn5tvE6hwn33F5lHpj33I++lKVLVwgSWXNys6VVy+Yqq+nd65wq17/w0mvy6Wff6Bxbt2oho++eJAsXLpYTTjhKbhh+ebV4PvPcLPnyq++lx3ld5IjDDpSHH5ku33z7o669Tl6edOjQXvr36yV77blbxD7mz/9Ppj83S/786x/ZvKlQsrM90qJFMzm606Fy8YXnRrwnEAjI08/MlE8+/VqAN+RCu+/WQS4bdKG0btVchl47Uvx+v0y6f5T2F9qwl2+89YEsWrRMCouKxOPxSPNmO8ihh+wvAy/trf8ObdjHh6Y8Lccfe6ScfNLRcteYSfL7H/Okdevm8vij91aLy/sffCazX31HGjaoL2PuukH3MlIbM/ZBWbJ0hZxx+gnSpfNJUZ3bBQsWyRNPvSR//T1fNm8plLzcXNl5p3Zy4QXd5eCD9q3SB7B4e85HMufdj2XxkmVSXLxV6tatI23btNI1nXXmyeJ2uyvdd/sd98qatevl9luGyrr1G2Ts+Idk1eq1ctP1V8oPP/0m8+b9Kz/8+KtkZbnlwAP20XsvuqC7HHH4QcF+vvvfz/LyzDdl4b+LZcvmQnFnuWWHJo30+kv7ny/16xVUGnPR4mU6zm677iyXD7pA7hw9ScfwZHvktdlPiLsaDKMCjRfVjIBVCi8xMbXmveIVaUGAxD0tsGfIoJYi7vbUuUNDfu31dyoJBZnbfbed9c8//pynBB7k9rGp46Vp0ybBQwXZwFVDbhPc27hxQ9ln745K2P788x8lPSDZo++8Xo7pdFjwniVLl0vXcwdI0x2aSI/zzlSSCBKG+0HoVq1ao9f26nGWDL9mm3tMdcmpIGnDho+SL778TonOHnvsKo0aNZCNGzfLH3/ME38gIEcdebBMnDCy0jfDA5Mel2efny03XHeFvPb6u/LX3wv08xNP6CTjxtxU7TfOPfc9Ii/NeEMG9O8t3373o/z553zZbbedlTD/PW+hksSsrCyZ9sg42XefPSr18/qb78vY8Q+L1+uVHXdsKx12bi9FRcXy40+/S2lpqey+ewd56rEJVcj34GG368MCsMW+NG7cSOb9s1AKC4tk6sNjpd+l1ypx//LTVyUnJzs45r0TpsqLL7+u9+3SYUdp3nwHKSraKj//8odej689+dh9lR7IsP9XDr5VzjnrVN3XOe99rP01b95U3nrtqWpx2bBxs5xyem/BQ8Zrsx/X8xLeMN/jTuqhX549Y1qVh7pInX/w4Wdy+8j7xOstwEOJAAAgAElEQVT16QNH69YtZd269QLSizZsyADpc/62B7OS0lIBCcdDHMj5fvvuKU13aCxr162XX379U/Bwioek8XffLNnZ27Dq2ecKwQPCxPtHyjXDR0l5ebn2P+LWofLVNz/IL7/8KTiDwLJtm5b62ZVX9JUTjz9K//7cC6/I/RMfE3Dt9u3b6vp9Pp9KazD3Nq3x/XOP7LBD4+Ay581bKL0vulr223cPOejAffXhxGzffvlGlYeLDPlpnrplUt+eOqw5ki0RIHG35bbZZNLeIpGlv6c/QdXGOvf77n9UEIVu366NPDhxlEar0UCE+lw0WBYtWqqE5/57R+jXQYy79xwomzZtkdNOPU7uGnld8LCAvI0ZO1leeW2OkujZLz8q9SqijUuXrZBzul+qDwW4Dv0decS2qOXkKU/LU0+/rJHN56Y/qOQSrTrijgjlwMtv1GumP/mA7LkHnBmM9uNPv8mgK26UQECUNIEgmQ2RchAlRGARZb71piGy774dpcxXLvXq5Vd78O+f9Jg89/wrSsDq1y+QSRNGasQcbcuWQn2QQYQ6NzdHPv5gRpCEY/7n9hikeA4d3F/6nN81GJVGhHfgZTfKosVLpfMZJ8odtw0LfobIMYgoouzj7r5Zjj36cB2rtNQriF5/9PFXsrWkRLH88rNXJaeCjCLq26vPlUrQx46+UU468ejgmlauXC1ndeuvnyHCfFaXk4Of/e/7X+SyK2/Sh47FS5br24dORx2i4+FNSnUNfZ18em89D9cMHSi9e51d5dKff/lT+g8croT0i09mVyLOkfpdvWad9Dj/cn24GXzVJXJhn256Gdb6yqtzZOw9D+saXnz2IdllF+OcPPn0y/owWK8gX6ZMHiMdO+4S7PqPP/8RPATh7A7of76+RTLbBX2HyF9/zZczTjteI+YjR1wrrVu30LHwJgVvSC7sO1Qj9+Ea95Ur18jZ3fsr2b9m6IBKb3hwJnr2vkKwlgv7dJchV18SHBNvX3pdcKWOs379RrlmyAA59ZRjFWt837AlGQGr6Nu1Ymp7OsokebvZfewIkLjHjhnviBYBvPKc/601iHvbvUVyqid+0S4pldchCnnSaedrBPehSaPlsEP3rzT8ipWrlWzn5uTI2288LQUF+TJr9tty9/iHpEmTRvLuW89WmS4I1Znn9JPVq9fKZQMvkEsvOV+vMYk7/t7j3DPl+giylO49BimJBYkadcdwva864v7w1Onyww+/SatWzWXUiGurzGPotXfI5198J0cecbBMun9b1B3ynmmPP6/XP/3E/dVKW8I7fGDSY/Ls869Uex8kRmd1NcjZnDefCUZYB15+g/zw429y0omdZOzoqhF9vKHofNbFet9H778cfHjoeu6l+ibivO6d9e1AaAPBO/WMPlJYVKxfDiXuILYg/Q0a1JN7x91aBZfRYx9U8ou3Bc9PfzD4+fc//KoPO2i33jxYI+/RNkhl8MAGucw7b06vQsyvHnqbfPX1D3JB764ydPClNXZ797jJMuuVd+SwQw+QhybdVeX6s7v1V0J8Sd+eSsTLysrkpNN66zkOJ9DmzXhYw0MbovdvvvZU8AHp4kuG6QMXiDkeuNzuylKf7RH3L7/6n0qZEMGfPPHOKvPEgygeSNu0aSmvznws+Dki/Ij0o0F2g4cTtlQhYBbvW5KqASOPA337zgeIZFeWUaV3UhydCBgIkLjzJCQRAYv8EMYKd9xHpMCIwNql/bdoqZzbc5DUr19P5r73YsRpI/IYqlveRogPUm11pDbyrgfkjTffl0MO3k+jn2gmcTeirq9UkYXgGkgOID2Ajvu56ZP0vnh93M3IOoj967OfCE7TJO55ebnyyYczVN4STTOJe35+Xfno/ZeqyBkgjzjiaEO6gbcJeEuBduyJ52nkGNKWgw40NNKhDaQT9wHnGS8+Ijvt2FY/Pv7knhrJf/CBUZX01Oa9eEuCtyVoocS9prW8+94ncsvt46tEkE3iDhIKXEKlNzX1ic+POeFclQs9OmWcHHjA3sFbNmzYpBF54Pz5x7NqjLbjRkSjEZUGyQfZD2+IcIfu2/Llq+SsbpfonD//eHZEqQmkWJ3P7qtdfTDneWnY0Ihsm8QdevPnn9n2IGOOuT3iXhMuX3/7o1w1+FbV5n/+yezg5SZxxxqANc4iW4oQQLBn0c8im9elaMBqhiFxTy/+HH27CJC484AkF4HC1SL//ZrcMaLpvc3uIg1b2+q157ff/SRXXH2L7NFxF3nmqYnRrFJOP/NCTea78vKLpd/Fhm45vJnRzR3btwl6X5vEHVH7jz94OeJ9M2a+KePunSItWzSTN159Uq+pibiDFG/eXKgJjIheQ58NEv3tdz+rZAYR1rdefzo4nknckaT58IOjo1ozLjKJ+1FHHKx66EgNkXPM4eqr+snFFxgJp4d3Olsjwg8+cGe12u6BV9wgSN7FWwa8bUA74uizNcfghWcny6677FRlOJB6kHu0SMQdibpI6Px73gKBpAP/huZ6/oJ/5cO5X6ikBw9QZjOJOyRKLz73UNS4mBeabxaQeDritmHB+7/6+nu5eujtmqz5zpvPVJu8GjrgCaf0ks2bt2gy8jFHb8uTqG5SiJiDgEO69GbFuYl0rflwEYqpSdzDcyvM+6Mh7ngDAqz/+WehLF+xWoqLisXr86nk6O135urDylefvRqckknckTfyzhvTY8aaN9QCAchkFv4o4vPWopME3Fq/iUj7/UQCkZO5EzACuyACcSNA4h43dLwxKgSs8oMYOvddDrXVD+JPPvtarr3uTo0EIyIcTTvqmK5S6vXK7bcOVZeOSA0OG+PDCLhJ3Bs1bCDvzzGkKuHtzbc+kDvuvF8dbea89Yx+XB1xR4QaGvB33jWSKNFC3wzgc7TqiDs0xaNHXR/NkvUak7hDQgIpSaR2Yd8h8udf86Vf3x5y5WWG/OXQI7uoHjuadu3QgXJ+hUb80CPPFL8/IK/MmCZtwxx60BceWJDwGa5xx2eQAuEBJRIuIgHV/ldH3Pffby9NRo61LVu+UiBhQcMbCTO3AQmvSHy9Z+wtURfQOvKYc/QhY+rDd2vyZk3tp59+l0svu15CHxQj3WM+dD71+ATZe6/d9RKTuFf3IFoTcYcz0ohRE0Kw1pMY/Df2pzri3qZ1S3l11jYJTU3r5OcJQGD9fyLLjYT0tLambUWas2JqWveAg1eLgCvgXWn8BmUjAslAQAsxWUTn3mwnW8llPv38G7nmulGiZO2R6Mja0Sd01+jtrTdVr4N+acbrcs+Eqao/f32WIVNR4n7upZro+ME7L0Q8CbAvHHnX/epg887rRiRSifs5faUgv65qkM129bDbBdFcNCRSnnLSMZLl8RhWei6XPDX9ZU1CVeL+WkjE/TFD4376acfLnSMMHX00TYn7C6/I2V1OkdtuHhLxlj4XD9YIN3T9l1UkQB56lEHckQzaLMSZJ1IH7dq2VszQzPuQ4Iuvhzcl7idXEHe4ylQkpyKJ9vkXX1VCD/30RX3OVZtBAxfRKrSQyihx/zgk4v6joXE/YP+9ZdqUcdFAUuUaJC3D9QX4AKc1a9bJGWdfrLkRH723zTmlps6POq6rJmo+PGm02lfW1OCW03/QdZpgPWs71U1PPfMCWbdugzz9+Lbchov7Gxr3q6/oF9GWU4l7v6FSt07V5FQkYY8ZN1mxPv3U4zXJFC5DLrdbqTvmhXOqxP3TkIj7QkPjDptKPJixpQoB0789zfp2LHe3w6hvT9W2c5yYESBxjxky3hATAsFCTBb4YQyde759dO7qJHLVTaqrnvHCI1HBflb3SwSa4v59e8rlgy6KeM/Uac/KtCdeUNvDl557WK8xibtKZd6PLJV54WVDt62RyIpkvkjEHdKTw4823EtUO17hrx06mYmTnxB4ryeauHc68hB54L47Iq4bWm74ug8fNkhtLdGOOOYcle688ExkyUt1oJv3Pff0JNX8hzckZ55xloG/2kFWEHeTnA65qn/QjSX0XlhTjhr9QFKIuzq7PPK0eqw/Mvluefd9Q0+/Pcwirf+k03vLxo2b9I3IqScfW+O5hEwK7jChD3yRbtJIvs8nLz8/Ra1I0WpD3PtcfLVagZ6pjkDXVBnysy++lWHDR5K417iDKbpAbSAtIJPRwktMTE3RrnOYOBAgcY8DNN4SIwLq524BnbvaQtpHLmOSaVg0zn33RU1YDG8g4fBl7971DEFi5s23jZP3PvhUDthvL5lWTZT+hpvHyIcffaF2gg/ca5BccyzYPX7+UWRLwPH3TdFCNpAxwNccLRJxRzQWUVk0zBvJtaENEpNzzu2vxaQSTdwhAflwzgtVEiBD5wQv9wP2MxI0jz/FSDIdf/ctcsJxR0Z9sE84pafqpjXR9Sgj0TW0mQ8m+FoocT/iGEMbXx3h73mB4VuejIi7ut107iPFW0s0IRgSEth2zn55WtADPRoA1KLx7/lyUZ/Ijisfffyl+tnvsstO6qduPsQg2RPnAec0vM3751/pfdFV+uXP5s4KetjXhrgfc0J3XSvOOM56eDO/Vxhxj2bXU3CNVYg79O3tqG9PwY5ziDgRIHGPEzjeFgMCVvmBDOLexj62kJBwnN7lIq0YGUkqgOS6c3sNUqnH3Pde0gqQ73/4mdx061j1y/5gzgtVXFmQKHpWt35qVXjnHcNVQoBmEnf8vce5XeT6ay8LI9t+ldKAbKOSKOaDFom4o5DRkccaxB1zgA1haDOjyvgafLHff3ubpn5qDVIZeKNLQNShJNS5xJTKoM/pT9wve+5RuUIqKnV26zFQpxH6MAGsgBkSTJ95cqL6soc2aLkHXH697LXHbjL4qn6Sl2dUqe3e07DGPO2Uyl75+AyJmyef0SdYLCiUuB95rKEPD5WDmOP99sff0re/ERmGu883n7+hhYPQvk+AVAb9XHfjaPnoky/lvG6dZeYrb0v7dq1l5otTY/hmFnnw4SfVZhE1BSAVCq/y2rXHAFmyZLkmAF99ZT89n+bZ0STTYdsKeJkDw/sdVXY77t5Bnn3KcCxCq5m4z5cL+w1R5xc8cIY2SJVgQRnpoQyaf7jjQFZmYG0UxEJbUINUBg9AWFP4GYwJRF4choCFZDLQtzejvp1H1LoIkLhbd2+cMzOr6NyBqM3kMo8/9ZJMmTpdo5Q3XneFShNAMKD7ve6m0apT1kTOkUYiJ1xbLuo/TBYuXCT77tNR7h17m1Y/RQPpHjHyPvnx59+1Guj0Jx6QrIoS8yZxR/QRpGTk7deoLh2kBkRzwsRpSqygZX9lxmPBQjSRiDvsAA/rZEhR+l3UQwYN6KPkDnaEqBg6/dmZ0qd3NzHfFnyi/txGqfuaiPtxJ52nDx1333WjnBxSvMgk7iCTIFRj7rxBS9ajobDRkOF3aCQbevSZLz4SHA/R9i7dLlGC1/n0E2XIVZcE8cJ9902cJoggQ//+2qzHg3aJcz/6Qm64ZYwmkl4+6EI5r9uZ6vGOfYGuGpgj6VOTU0OkMl269hP472PuI24dpoQT8hC4myDvAAWzrrvR8EZHHoFZETdRxB17P+Cy63X92OeB/XvLwEv7xPSzBg9/Pftcru5FsNW84dorpEWLppqQ++T0l5XUowFn6NrR3p4zVyut4k0CNPZ44EHDHF574z25Z8Ijes7Gjb5Jq+SarSbirkm33Y2kW9x73LFHypbCQn1YHHjFjfpGAUWrUJALMjDsx8effq1yJKwd5xpfC5VK1UTckWiLyqs9z+si111T+QE3JiB58TYEXH6Rxb+k3wbShr8jeIwyDwES98zb8zSs2GLRFLgF2MTmC8TmrrsnCaLUaIgI5+TkKAlG22fvjqrpbhAiRwGZQVEdROT191D7NlJe7pdly1eoE0qHDu3lvnG3qVbdbCZxB+EccElvgSwGRYLgIIP+EJkE+UYkvts5pwfvqy459bEnX1RiDlKEfho0qC8rVqzWJMzrrr1MDtx/b+nW04iAw17y3O6dNUJbW+IOMrVs+Sr5/ItvpWXLZurRDT98zAOSnVkvTq1S/RJ+3reOGK+VOxHFx3zKysvUptGc35PT7gsWbTIXD4edt975UPtGw714aIEL0ITxt8vxp/RQvEOJ+1vvzJU7x0xUC0pIn0DMYTUJnT2kJ3BP6XR8N30Aw14gGRWENFHEHfNE4iXIKSqPznnrWcmPIMGq6YcECPGNt4yV9Rs26luB/Px8ffgxzqhHi27hwc9swAje/U89M0PxgnsRqtzibOEs4x48AJk2neZ9NRH30PWY94D4A7Nv//ezXDN8pFbFxcNcq5YtZM3adfqAAcelW268Wt+c4OzjDdU+FQSfxL2m3U/C51Z5K0t9exI2l10mGgFXwLuCrjKJRpX9VUVAde6/pR8Z1bkfYhvibgL23f9+Vn05fMhB+kCETzrhKK2gGalIEXTUiG5/8dX/ZMuWIo3SN2xYT4475gjpenbVewziPkAaN2oo7739rEYUn352lqxevU7vRUT14gu664NCaAPB/PTzb/WBIlwjDitIPHCAEMPNo22bluotDy9yNEStZ706R4ncWWeepFFYFOL5+de/lDzvs7dhCRjaoMv+YO7nMmbU9XLsMYcHP3pg0uPqKqOVTIdfrlhBx4/oMKK8kGAMG9xfcnMjF9PBgwkixYhIg4AqXg3qy5FHHCS9exmFmyK1r775QWA5uHHTFiXAqMCKaDrI6LEVdpBffYqCVtnB27/57ictZLV27QatBNqieVNNlkXSKNqPP/2uc4HkqGPHXWTwlf0EhZK++/4XadSwvhbOqk3TQlovvipHHXmwTKwmkTea/vG24qnpM+XnX//Q9WKNkN5cdUXfah165i/4T9eGqrOlpaWqZUeSNBx24OIS3r759ifZtHmL7LrLjsHiV+HXoC+49cCRBm8wgP+53c7Qy/7+e4E8+vjzsnLVWoHGqknjRtL1nNPkuGOPUGeZf+b/K1Mfe17JfLu2reSm66/U/f/y6x+kbt08TdwNb/he3LBxc0L2IhqcnX+NGdhZmv6lQt/eFt+H9G9P/2ZwBtUhQOLOs5EaBHxFIkt+F9lamJrxtjfKjnvbyl0mFYCZxN3QnG/zGE/F2LGOcfwpveSesTfLwSEe4iZxB2GDpCjdbf36jXJK5wt0Gt98/lrUFWCTPW88JMEWE8mgEyfcIShYxUYE0oqAymR+tYZMpmkb6tvTehg4eDQIkLhHgxKvqT0CqnP/zhrEHT+cbSSXqT34NfdgF+IOWQsqfaICJxxpzJZq4v7pZ9/InPc+UV37jdddGUwiNecDvfpLM94wqsy+YnjlW6HNftXwNt99t53V2YaNCKQdAQR1LGUDmZ92SDgBIrA9BEjceT5ShEBApGgNbSFThHasw9iFuHc+p58cdsh+WjAptKWauKPwz0WXXKMyn1tuvEq6dD5ZZS/4N+Qdg68ZodN7ctq9VeRFse5Nba9HfgNkIt//+Js+9CBvYsI9t0W0saztWLyfCMSGgIXyn6Bv3/0okYCRKM9GBKyKAIm7VXfGifOCzn3Z3yI+b/pXZzN3mWQDZhfiDmJs2valk7hj7Hvue0RemvmmTsO0BgQphl0gGhJlhw8bGHG+yd5Ps/9yv19QeMpb6pNSr1cfLFA19tJLeqVqChyHCFSPgJXcZGgDyZNqEwRI3G2yUY6YppVsIRs2MzzdbeIuk+z9h7vHmLGT1TJv3Jibkj1cwvtHIuybb30gR3c6THr16JLw/qvrEK46H330pfz6+9+a1Fi/QT3Ze8/d5KQTOlVxoUnZpEIGwoPEqNETBZr7tm1bSbdzTtOqpJEeftIxP46Z4QhYxU0G28BgToYfRvssn8TdPntl/5mCuG9YZkTd091sVkU13XBxfCJABIhAYhGwmExmpwNEsgsSu0T2RgSSgACJexJAZZfbQUBtIX+1BkSMsFhjHzgLIkAEMg8BK0XbKZPJvPNn4xWTuNt482w5dSvJZRh1t+UR4qSJABFwAAJWIu4tO4g0bk//dgccq0xYAol7JuyyldYI4r70N5GNq9M/KxD35jvR0z39O8EZEAEikFEIUCaTUdvNxSYUARL3hMLJzqJCAHKZfy0il9lpH5GCpkxSjWrjeBERIAJEIAEIINq+8EdrOIw1QLVUVCNmtdQE7Cy7SAECJO4pAJlDhCHgLTKi7sUWqKJat0Ckw6Ek7jykRIAIEIGUIBAQWfWPyJolKRmtxkFaUSZTI0a8wFIIkLhbajsyZDKQyyyxiFwGkCPqnt8sQ8DnMokAESACaUQA3u2oom2FwA2KLu1MN5k0ngYOHQcCJO5xgMZbEoCAleQyjLonYEPZBREgAkQgCgSsJpNptx/fuEaxbbzEOgiQuFtnLzJrJqa7jBWiLiDuTFLNrPPH1RIBIpAGBCiTSQPoHNJhCJC4O2xDbbMcK8plmKRqm+PDiRIBImBDBKwUbadMxoYHiFMGAiTuPAfpQ4BymfRhz5GJABEgAilFwGLRdhRdar4r3WRSegY4WCIQIHFPBIrsIz4ErCSXwQqYpBrfPvIuIkAEiEBNCFgp2o65qpvMjjXNmp8TAcshQOJuuS3JoAmBuG9YJrL0b2ssmkmq1tgHzoIIEAGHIRAQWb9IZPkCa6yLMhlr7ANnERcCJO5xwcabEoYA5DIg7j5vwrqsVUeMutcKPt5MBIgAEaiCgJUsIDE5ymR4SG2MAIm7jTfPEVO3mlyGUXdHHCsugggQAQshYKUADaPtFjoYnEo8CJC4x4Ma70ksAlZKUsXKGHVP7P6yNyJABDIXAQRnVlqoUqoGZw4RCbgzd0+4clsjQOJu6+1zyOS9RSJLf7NGJT1Ayqi7Qw4Wl0EEiEDaEbBaUiplMmk/EpxA7RBwBbzLA7XrgncTgVoioHIZlMDeUsuOEnR73XoVBZmaJqhDdkMEiAARyEAErBZtV5nMgSLZ+Rm4GVyyUxAgcXfKTtp9HUVrRP79xTqrQCXVZjuxFLZ1doQzIQJEwG4I+IpEFv5gHfMBjbbvZjcUOV8iUAkBEnceCGsgwKi7NfaBsyACRIAIJAqBVfNE1ixJVG+164fR9trhx7stgwCJu2W2ghMRRt15CIgAESACzkDAatF2SCA1KdXlDHy5ioxFgMQ9Y7feggvXJNXfqXW34NZwSkSACBCBmBCwUrQdE6dMJqbt48XWRYDE3bp7k3kzs1olVewAozSZdw65YiJABGqHgNWi7ZTJ1G4/ebelECBxt9R2cDIql1n6l3WSmegww0NJBIgAEYgeAas5yTDaHv3e8UpbIEDibottyqBJWi1JlVH3DDp8XCoRIAK1RoDR9lpDyA6IwPYQIHHn+bAeAlZLUgVCO+0rkk9fd+sdFs6ICBAByyCAwMvin0U2rbPMlFTb3mJXJqVaZ0c4k1oiQOJeSwB5exIQYNQ9CaCySyJABIhAkhGwmtQR2vY2HRl0SfK2s/vUIkDinlq8OVq0CDDqHi1SvI4IEAEikH4EGHBJ/x5wBhmBAIl7RmyzDRfJXwI23DROmQgQgYxFYP0ikeXzrbX8VruING5vrTlxNkSglgiQuNcSQN6eJARA3AvXivz7S5IGiLNbat3jBI63EQEi4FgErJaQCqBpAenY45bpCyNxz/QTYOX1W60gE7CCPWSbvURy8q2MHOdGBIgAEUgdAlYrtoSVs+BS6vafI6UUARL3lMLNwWJCQKPua6wXdW++k0iznelSENNm8mIiQAQciYBG27+3Tu2NYLT9IJFsBlgceeYyfFEk7hl+ACy//KLVIqv+FSneYp2pBp0KmllnTpwJESACRCDVCASLLS1O9cjbH69pO5Hmu1lrTpwNEUgQAiTuCQKS3SQJAfxiWL3QIO9WapDMdDiUUXcr7QnnQgSIQGoRQGDFSpWuGW1P7f5ztLQgQOKeFtg5aEwIWDHqjgVooiqj7jHtJS8mAkTAGQhAIrPkN2u9DQWyjLY743xxFdUiQOLOw2F9BKwcdW+zNxNVrX+COEMiQAQSjYAmpFpMIqNOMtS2J3qr2Z+1ECBxt9Z+cDbVIbBljSGZsZLWHXNt1Fyk7d6UzPDkEgEikDkIINq+wGIJqUC/GbXtmXMIM3elJO6Zu/f2Wjmi7iDvVvN1B4qQzBRQMmOvA8XZEgEiEBcC+Fk8/1vrBVEQbe/AaHtce8qbbIUAibuttivDJ2vVqDsSVXdhomqGn04unwhkBgKQyKy2mESG0fbMOHtcpSJA4s6DYB8ErBx1b9NRpHFrSmbsc5o4UyJABGJFwKoSGUbbY91JXm9jBEjcbbx5GTl1VFO1opOB6e1OyUxGHksumgg4HgGrSmQAfOtdRBrv6Pgt4AKJQEXEfVmAUBAB2yCgUfe11tS6q2TmEEbdbXOYOFEiQASiRkAlMkuivjxlF+Lnbru9WCU1ZYBzoHQj4Ap4SdzTvQkcP0YENPLznfWSo7CMNrtTMhPjdvJyIkAELI6ASmR+EPF5rTdRNQdoar15cUZEIEkIkLgnCVh2m2QECi3qMINl8xdJkjef3RMBIpAyBKwcKOFbzpQdAw5kHQRI3K2zF5xJLAhY/ZdJ271YmCmW/eS1RIAIWBMBq0pkgnlFjLZb8+BwVslCgMQ9Wciy3+QjULjamlp3rJyFmZK//xyBCBCB5CKAn7FL/7KmRAbFllrsypyi5J4A9m5BBEjcLbgpnFKUCFjZ5QBLYGGmKDeSlxEBImA5BKBrX/ybNXOJaP9ouePCCaUOARL31GHNkZKBALTuqxZa85cL9JfNd2JV1WTsO/skAkQgeQggKLLyH2sWWsKqEW1vvlvy1s+eiYCFESBxt/DmcGpRIGDlokyYPquqRrGJvIQIEAFLIWBlGaLaP+5N+0dLHRhOJpUIkLinEm2OlRwErC6Zod49OfvOXokAEUg8AniLufRPa+rasVpKEBO/5+zRVgiQuNtquzjZahGwcoSIv2x4cIkAEbADAlbWtQM/JqTa4RRxjmpbTBcAACAASURBVElGgMQ9yQCz+xQhYPWoO/XuKToIHIYIEIG4ELC6rp0JqXFtK29yHgIk7s7b08xdEaLuq/61ZqIqdgXkve3e9HfP3BPKlRMB6yKgfu2LrTs/JqRad284s5QiQOKeUrg5WFIRsHqiKhZPvXtSjwA7JwJEIA4ErOzXbgY9mJAax8byFiciQOLuxF3N5DVZXTKDvWnTUaRxaxYOyeRzyrUTAasgYHVde7BCajOrIMZ5EIG0IkDinlb4OXhSELC6ZAaLpjNCUraenRIBIhADAlYn7VgKE1Jj2FBemgkIkLhnwi5n2hoRdV+/zCjVbdXGZFWr7gznRQQyAwH8nFzym8iGVdZdLz3brbs3nFnaECBxTxv0HDipCNhBMsNfSkk9AuycCBCBahCwuoMMpk2JDI8vEYiIAIk7D4ZzEbB6whWQp9OMc88fV0YErIqA1eteADdKZKx6ejivNCNA4p7mDeDwSUTADpIZLJ9OM0k8BOyaCBCBSgjYJaBBFxkeXCLAiDvPQAYiYAfJDKNLGXgwuWQikAYECteILP1TxOdNw+BRDkmJTJRA8bJMRYAR90zd+Uxatx0iTNgP2kRm0qnkWolAahGwg4MMgxipPRMczZYIkLjbcts46ZgQsENhJiyIkaaYtpUXEwEiECUCdiHtTNiPckN5WSYjQOKeybufSWu3i2SG5D2TTiXXSgSSj4C3yLB9LN6S/LFqMwJ/9tUGPd6bQQi4At6lgQxaL5eayQhA37lqoQ1+geUaspmCppm8W1w7ESACtUXAJRVe7Str21Py74eLTPPdkj8ORyACNkeAxN3mG8jpx4gAyPu/P8d4Uxou1wJNO5O8pwF6DkkEHIGAnUg7ft7tcpgIw4iOOHpcRHIRIHFPLr7s3WoI2O2XGcm71U4Q50MErI8Afs6tnCeyerH155qdK9LhIJHsutafK2dIBCyAAIm7BTaBU0gxAt5ikSW/Wl8yA1gYeU/x4eBwRMDmCNiJtAPqnfbjm0WbHzlOP7UIkLinFm+OZhUEIJlZaQO9eyh5r0fNu1WOD+dBBCyJAEj7CptE2gEgdO0td6NExpKHiZOyKgIk7lbdGc4r+QiAvC+0gd6d5D35Z4EjEAG7I2A30q7Wj/uI5FAiY/ejx/mnFgES99TizdGshAB+0S3+TWSDDRwXSN6tdHI4FyJgLQTsRtpNXTtJu7XOEWdjCwRI3G2xTZxk0hCA3n2xTfTuJO9JOwbsmAjYFgE7kva2tLu17XnjxNOOAIl72reAE0g7AnbSu5O8p/24cAJEwDII2O2tIYCjrt0yx4cTsScCJO723DfOOtEI2EnvjrXjVTOjVok+BeyPCNgHATuSdujad6Vfu30OGWdqRQRI3K24K5xT6hHAL8H1y0SW/Jn6seMdkeQ9XuR4HxGwNwJ2k/iZbwqZjGrvc8fZWwIBEndLbAMnYQkE7BjBInm3xNHhJIhAyhCwI2nnz6mUHQ8O5HwESNydv8dcYSwI2PWXYoudRRq3ph9yLHvNa4mA3RDYskZklU3qT5jYkrTb7ZRxvhZHgMTd4hvE6aUBATv+cgRMTPpKw2HhkEQgRQjYLYnehIU/l1J0QDhMpiBA4p4pO811xoYAfkku+UvEVxrbfem+ulELkeY7s6hJuveB4xOBRCEACR+CCXap9By6bpL2RJ0C9kMEggiQuPMwEIHqELCb04y5DlYk5JkmAs5AwEyaB2m3WxCBP4eccQa5CsshQOJuuS3hhCyDgP7SXGovp5lQ8t68g0i9ppaBkxMhAkQgBgSChZUWxXCTRS4NkvZ8i0yI0yACzkGAxN05e8mVJAMBdZr5VWTDymT0ntw+NSlsD4O8B5I7FHsnAkQggQh4i+xV0Tl06fi506bi504CIWFXRIAIGAiQuPMkEIGaEAB5/+drkeItNV1pvc/xSxS695a7kbxbb3c4IyJQFQFNQl1g3583CBYU8E0fjzYRSBYCJO7JQpb9OgsBO0fAsBPN2ht2kTl8de2sg8nVOAaBYBIqSbtj9pQLIQJJQIDEPQmgskuHImB38k7dqUMPJpdlewTsnE9jgo9Ie6M2tt8KLoAIWB0BEner7xDnZy0E1OPdphExIEndu7XOE2dDBOweEDDf6FGOx7NMBFKCQNqIeyAQEH9AJBCWNIfAg8uF/136JxsRsBwC6vH+p/3s2UKBpHTGcseKE8owBOwujTG3Cz9LSNoz7PByuelEwBXwLkmJ3wQGKS8PiN8fEH95ICqTCxB3t9slWfg/iyw+nQeFY4chYNcCTaHLoM8yjzURSA8CdvZnD0UMie/t9mbie3pOEUfNUASSTtxB1MvKA0razebOyhX8X+4rkkCgXLJzG4vbkydl3k36NXdWnrjc2eIvL5GA3xe8z+NxiSfLzUh8hh5Wyy0b5H35fJGSIstNLeoJqXSmIy0jowaMFxKBWiKgcruF9nSNIWmv5ebzdiJQewSSRtwhgfGV+YOE3e2pI/6yEsGjeV5BW3G53OLdukbKy4olt25zJetl3o3iK90k2XmNxZNdT/xlW6V062pxubLE5c4Sf7lXV+zJconHQwJf++1nD7VGwAmRd4CA0uSN24jk1K01JOyACBCBCAgEpTEOIO14W7frYYy086ATgTQgkBTiXlbulzKfKYdxSW5+S3G7s4NEPadOU8ny1BVf6UaNsmfnNRFPdoF4S9ZJua8wSOR9pRukzLtZsnMbiSenvkbjvSVrFSbIaLKz3SqjYSMCaUXAKeQdv4xb7EwP5rQeJg7uSAS8xUaU3Y6F3MI3hBI7Rx5RLso+CCSUuEMM4/OWS7lfVOoiAb9KYUyiXl62VbxbV2s0HVF1RNsRdd9G3NcqOc8raKNR9pKi5SqVMf/tK10vZd4t4s7KkYC/TAIBv0A+k+1x2wdxztSZCDiFvGvBpuaMvjvzlHJVqUbASVF2YEfSnuoTxPGIQBUEEkbcQdq93nLx+0Wj5wYxB1FfoyQ+L7+lDl5SuAysXvLyW4nf75XSohVK5LOyjQg8vlanoJ2S8pLCJRqZB/HHAwDuRaQ9N7+19oW+/eWl4naL5OZkcXuJQHoRcAp5N39BM/qe3vPE0e2NgJmACgcqJzSSdifsItfgAARcgdLau8qAtJeWlgetHbOy8yWnzg5Bcl3uKzai6jkF4ivZFjX3I/E03A9SZTCwk/FIoNyn/aA/8z7Vv+fUU618SdFKCVTo3kneHXAanbAEJ5F3M/repI1INrXvTjieXEMKEHBalJ2R9hQcGg5BBKJHICHEvdSMtOfUlzLfFiXjJsFGpLy0cLmK0l3uHE04RVNnGU+uRuPdLo9+Dap4lcD4fVIOR5lyn96HqDtkNW53juTmt6h4IDBkNS63Rx1pyr2FahmZk03ZTPTbzysTjoBZAXHlQnv7vIcCU7c+te8JPyjs0JEIqJZ9gUjhBmd9/7fbh4nrjjywXJQdEag1cff5/Gr36MltKNm5DVS6Ulq8Ssk73GJcWTniU/eYEnWS8eQ20Ag6NOwg9SDn/kCZYufCf26Pknlci4h8uXeLlPkKtT8kqGbnNZKy0k0qqwH5z6nb1HCoKcYYWzVhFa4zbEQgrQg4oUhTKIAafW8hwuh7Wo8VB7coApWi7JstOsk4poWHdpL2OIDjLUQgeQjUirjDm93r8+vsDHlME6XfINzeopXGrF1uw6s9p4F4cuurdh3OMWVeeLiXqdsMrlEij2i7+JXMg5Rn5RSIJztf74FUBpIbfF117Uramylp16h+8eqgbCY3x62Fm9iqImBWrAU6xCjJJ8Rp5B1wqe/7HvR9T/LRYfc2QcCphB3wa3GlfWj5aJOjyGlmDgK1Iu4lpeWgfypxQUQc0fXcOs3Uc10dY4qRmJolOXWaiTsrW8pKN6u9o9tTV4l+lidXiX54A1GHpAYOMiD3HthBZudLmbdQ4CyDsfLqGc4zIPFekPaAX8cK+MujSlaFZWVU5Vv14UPUdlK19zZueMiqVAjLLZKTncWCVsncUyeSd+DVsKlR5pza92SeHvZtZQRI2q28O5wbEXAsAnETdxRXKisLaPIoiifBgx1kGxFw6NsRIUckXTXpgYBGxCGDyclrXEHsS1SjDhcZRNo1SdWFSLlH+wOxh+0jijahb0TY0S/075DiQO+elV0QJPKQ0UCGAxkNHg6gdYfmvbpmPHS4dMzttkBAHwrQkACLfu1I4M39MqVKeKvhK1knLpefjjzJ/vYGeYfmvdhBr9DN6DvlM8k+Pezfagg4mbAD62btjYfybcXOrbYDnA8RyGgE4iLu4NhISBWXR/IKWgWj5tCil5VsMKLfIO0FrfTvkM1kQZ+e20Aj8b6SDZqKCuINQo7IuRJoaN795apV95cViauCrONz39a12hfkMWaUXYPheBjQhwdE70VlOkiGRXA8L7d6i0gQd4/KdxrWeAAgxYFMp6x0o87BjlIcrNft2eb2g0WrXWfxaluup8ZNs9oFTiXvJoFv3l6kSXv+srfaueN8EoeA0wk7kIIMDhWUSdoTd27YExFIMAJxEXfITHw+4zsbxFkJcE6+EniQckS8EWl3uTxSWrRcI+GwcPSVbFR9OyLniKirJMZ0j8FPCo2456jbDLTYqKqK5FRYScLn3bt1rRZ1Ann3IbJeukn/nuWpo31h3HLvZr0XLSen+sqqsRB3E3N9CClerQ8OdiPvW0vKNbEXbybMZj7k1PR2IsFnLnO78xWLLPrVeZF3c0dN95l6TfmLP3NPufNWDsK+eY3I1s0im9c68/uXuSvOO7dckWMRiIu4m9p2kHZ/hY+6QeDri690g5GomtdESotXquwlO7ehkm5IYuACg6YkvqzI0MYjPK5JptCd49/uigh9fe0fZBmRcfjAlxatFLenjkbvSwpXVETu8ysRdhB5RJO3Zw8ZD3HHvDFHzEECvu1G9K12Yow3JLmSm988+IbEePjZKHm59pT/WA3jqObjdPJO95mojgEvsgkCmRBlN0l7gfG7mY0IEAFrIxAzcfdDr17q1yg6CLlh2ViokXQl3i6X5BW0lnLfVin3bdHIOwgiiDTsIaFRBxEHUUekHjprkHAQcxBiuMqob7t3s9pCIqIO+Yy3eKUmueIBAdVWc/JbVPS1RhF2ZWVrxVbTarK0aJVG8+vkRZbLRCLueLCAf3xog8c8fOJDm1peFq2UbI9L3NXo6N0Viax+v6buagquCwmuYecBnwX8AQGuaoiJ2lN4jqkmEda4LvbmLw+IryxguPVk19UHIuQYsHBV7FjW+g4cghXzRFYvqnVXlu2ABN6yW8OJRYFAJhB2wMAaDVEcBl5CBKyFQMzE3ZTJIHIOgh1sAb9sLVwqWaqjbiwlW5YZ1VNdbk0mzcuH3r2sksc7CPHWzYsqEXf0B7KPSDAIP8g7/o3EV0Tz8VCAr2v0vs4OUlK4VCU5ZmEmcz6mZKc6uUwk4g6Nvm/ruio7BC2+YXW5rYG4g8BX1zwelybvhjYQfY/HSIYt9wekrMwvfiPvtUoDb0cfnizjejOvIE7evt1Tl5vrFvNBw1rH08GzyQTyju0jgXfwIXbg0jKFsGPrSNodeIC5pExAIGbiHmopCPtFd1YdyfLkqSUkSG9OXUgx/Ko/z81vqUQd0hWQX+jdlYT6yzX6Hh1xh8tMrpJ0kGVEixFVLylcZkT21SJyo0Huy70aZQfJN3XuIL/ZFWQ5dENjIe64D2uBy43ZzCJQeDCBdtxsfl+xvl1Ag64fcxVXlr4x8LjxNsEt3opKs+ZbAk2sRYKuAY6+SSiD44669Ijq6UH0kVegY9XkhBO60EDAcPipqFYLb/zgXMtK9U0JiXuavtWdWGW1OihJ4NN0yDhsVAhkEmE3STsLK0V1NHgREbAaAjETd1PfDkYJAh7aIO/Iq9dO9ewguYjIlxQtl7yCNkYFVO8m8eQ1UYeYaIk7NNmQvYA4w90FJBSEHV/LysnXAk6qOQ9rkNQgKl+dzj1W4p5dp4lKcYLEvSI6j4cXrG8bod+o/vN4gAkl+ngzkOXyKwEPiEsTdEP7i3Qw1D1n6xp128E6EMHPLWitlpnRNuCF+aAZRbJ2qLIGEvdo0UzSdU71eo8EFwl8kg4Ru40LgUwj7ACJdo9xHRXeRASsgkDMxB3uJKZ0BJp2RIdBkCFjUVlL3eYaDc+p01SlJIa2vZl+DUQe0XdE4aMl7nXqt1dNu8udoxKcrVuWqOzG8ICHXMb4GkiyJ7u+auBR7Al6cYwpgbKISaSxEncQXo2eVzRTVlOFuHs36VuIUNKOW0Dc9UHH5TLWXmFfWdNB0KqwhcuDXvKxEHe8fcADjtlI3GtCO42fOz1pNRzaUAKfU5cuNGk8ehk3tJlotMWh9RWq21B8z7XYmXaPGXfguWCnIRATcYe+GoTXTCYNBQPEFA4y0IJv3bxY6tRvJ96S9erRjsgySDQIK1qsxF2LKvkKKyLtKzQxFhmfiOAjEo++QZTxsBDaNNnVX5oQ4o4oPx4KzAZ5DuYVTtxND3vzOiTvBuCMA7kKrCzDHgCMtwgbxV++VT8HhkjUDSX+ZhVa9FmdVAZpr6EPFgCoBIQfxa0qGom7xb99Qd5XLhDZUPUNksVnHv/0SODjx453xoaAGV3HXU4siLY9NGjVGttZ4dVEwMIIxETcTUcZ074RWmuXGMmTiK6D0LuhZS9cJhopL16tmnQ4syhZL2gt4jcSVGOJuJvRbfQJ6QjsINGnt2StylQMgu4TFzTomr2JaqflQXvJSM4ysUTcw/3PsV5IgFB9NJy4Bwl7eanKeky7THwdmna8LTCbYS25ohK51s80Kt+iEnnHdaF9hZ8pWHGGau3N5NzQ60jcLfydaE7NTFoFefdVn/xsg5XENkUQ+Pz6IgWNROADnx2S+B5bT7yaCFRGwCTs+J4qLXamD3s0pJ12j/zOIAKOQCAu4l5l5cigDAQiEPdVGgVOLHFfq0mt4cTd7/fCTDEoKQmdY7TEXaU/sLQMafCUx/+hzV9Wog8f6tjoqqxxx3VmhNxwhoFjCyrN+rWQFLzozYY3Boi2R2pYo/mGAp+juJRRcbZqw5uA0Aq2IPgg+uGNxN0m37Mm0VjyZ2aRd3N7qIO3yUG18DTD5TB4CM6kB2Fzaxq1EGneQQRyNDYiQAQcgUBMxB1OLSXwcIdbSk59cbvhhGL8hCyBzjy7rmTnNtK/G9FxJKlmq+YbRFItG+EDH2vE3btZEyw1KbV4lZHU6XIb9pD5rTT6rZaQdZsFNwUSEUTnA35v1FKZaHZUNefQ3Eu5eq37A+5KyakaRVeLyoDk5hhOMeXlAYEbT25BK02mNRuIePWWkq6KYknG1ebDQqQ5IoEXEhujQSKDKL6PxD2aDbXyNUhazbRX+qH7QRmNlU+nNeeWyXKY8O+dtnsYb6/iK/1hzf3lrIgAERBXoHRxTN/WmpyaU08ro5pE0V/uE+/W1cHk1K1bFqv23F9WrPIOaM9LtixWbbrbnasVVVUKoj7u/2khJ7MAE/rc5uO+UerU37GiYJNoASbtuy6sH0v0f3wNfaMvRLShqTcbCL1sl7gb40bboFfX4lEBn1o0oqCRP1A54o6EWRD3UP/4MhQ/8vn1YcZ80Il2TPM6s9/w+/AQhXUHHwZUex85im8kFYe7yqylHWSsm5HK66F7X7fU2cWaasITBB4N0cMmbSijqQmvTPs8PLqO9RdvzjQUtq2XevbM3XuuPCMQiJm4qx2ky6MuL4ajzLbIrqH3brtN2+7OUf/yvHptVe8NhxmQTK9G3KMj7tCwI/EVFVQRVce96E+17lm5qneHpt5sKm1xZ+v/5WVFgsKmINHhzdC4VybukaQyqpdHdVj1Zy+CGEf7Q8EiRNFjI+47xn2ojGqtleUvkMjk5rcKSnnwYKFe+dVUaSJxjxv+9N6YSX7vNSFtRuFzcqmFrwkrp39uRtchgVm3LLPJurnXLKrk9FPP9RGB2CPu0Gr7/duC9CDIKMCEBjkLElAh60DxIJBtRL2zcxpoRFyrnLqz1WUlWuIOcg7nc0hiIL0BMUcSJiLvefmt9WHAV7JOfdHNAkyhTirbL8BUmbgbSbBrIx4L6NXhpQ7NuhngiZa4m1IZPHCEvhEAXturvho6EUh0gGlog1c87DWNFtAk3e31R+Ju8+/4TJfOhG9fqJQGnzGh1eYHPIrph0thMlW7Hul7gVaPURwgXkIE7I9AzBH3sjK/SkQgb8nKrqeuKkobA+WqbYccxpPTQEm6Fk3y+zTajsgwota+EoMYR0vc1WEFTiyBgEbv8WBgRr/RhxGFDhjXmBRWfeU3alXQnGy3Eu7wFinibhL37GwkpG67A39HhD28RUvc8aCDBx5Ihip5wWvCqVHVNFLTh5wIWnVcW4WEa6Jr5ORVs28Sd/t/wwqlM1U3MVxKQxLvgIMesoRwso6PMlkKE767lMY467xzNUSgBgRiJu4mCdXKnzn1lTSDSIP0IiKMiHJevTbiK92kiaHQoGv1T4FGvWmFO8p6lbigD8hcwjXuIP9KaOF7XrepRulB0PFAAOJbWrRMcvKaaoKqSkNcLsny5CuZNaP/GBNFmvJysyqRcBOP7RH3aCuJRkvcMSbGc3tQuTTUa970Wq+aSIq14s2CFrHyFepaTMcbPCzl5rcOSmTwhqGkCMWmtp+uQOLukJ8Hme46s71tJIl3xiEnWY9uH0Ha2+1D15jo0OJVRMARCMRM3E0SKu4c1Zj7QwglPNtB4j25jdR5BqQayZ+omAptOooKGZKWUi1IBMkMGvzX3e4cJf6I3BsRZTjUNFZSDgkIJCG4F3IZ4yFgB+0T8hgQeySqal/ubHWd8Xk3qg0jkkgjtVQTd1+ZX8rKjDcDocWVjAJM0P8XK/HWglW59fUhJbQZPu6Gr3d2nabiCaniintNLCOtFVaSIP0k7o74nt22iEyrthrP9oVr4lmlNR4Uk39PaIKpqVmnDKZ63BllT/6Z5AhEwKIIxEXcTRJqrgmE0HCMydboOogk9OcgpSDXmliqiaqr1VQFCaq4FkS9HHp4yEHgn+6CrCVH3PB+r/gcRZYQTQdph+95mbdQJTiqbd+6psIbvZ7q6iGPMQm8kvtqZDLmw0d4cqoplUlGxB2x8FJN7M1W15xQrbuBI4pG+SN8HfbDm6Ss1JDB4IEGbzFiaZAtISpP4h4Laja5NlMLNsWzPWaRJ5B3uNPoUzD9reOBstb3hBJ1dJapxZHiAZKkPR7UeA8RcAwCcRF3KDIQsYarCRIkTW9yEHAkdyIyjCh6Hgi26trXaZQYMhYlod5NGoVHZNyVlVupwFHAXy7+8q1K0AMBn3hyG2t0WTXr3i2SAy94EfGi4qhGkUHqYQNpRNZB6PGwAEk6ZDLVtVRH3DEPU2aEtwKQzIRG3iPPM6DrLivdpB9jjdD4VyX92z+PJO6O+X6tfiFMXI1tk0MlNaZDDYl8bBjGcnUwo79YpLRIpHCD8T+j6tGjiDNLb/bo8eKVRMChCMRF3JU4+/xaWMiQfmQrufR5N6ncAzIPJecaHW6qUXVE4tVzPLehEm6Q8DJT4lFRndSUycDrHYQcVUZB5L0l6zRirJVEVTpjJKSi6BC039B8Z+c20fHg1KIPCh7DAWZ7xN3tKTCKOVU0kH7MO6aIu99dSbeubxm2rqnk4x46B5B3YIeHH11jhIcX0x1HJS7+MoEzDmQ28M/3ePJjPopaiCoAjX0ddfiJd70xD8wbUouAmbiK6GUmVomsDdqhRB79mBF5SmviQzU8ok6iHh+O5l2MstcOP95NBByEQNzEHcSz1Fsu0LqDhcL9BJFgJJOCUCNiDgcZ1aYjITPgF8helIjm1FfSakSOA+L3G7p2NLfbo3/iOhDXMt8W8WTXU628UQ11lZJ5UyuuDwymjMRTt0Iq499utB39I+JeXS5nLMQdDy+RWmgBpkifQ26Ee8056BsDl1vXuA0LkWyPW9xu13bnW9vzGO16azsO708RAoy+1x5ok8jjz4JGIqFReZL5yviGR9PxKSr+ojGiXruzmJcv0rSdSOM2rIBaOyR5NxFwDAJxE3cgUFbuF5/PIK6QfyAiDvkMIupG4mipRsiV0EPX7qljaNG9m/RPSEU0MTWk2inkNog4BwJlkoWIeG59JfMaSa8g6GC7ZjQfonlo5Y2osl/nUhNpxjWIfFfnwZKFrNYo2vb6gH1kBAfJKr2iD7XFD3mKcLlcStZD78fH/hpcY6KYcsRLol1vvP3zvjQgwOh74kEPJ/MYAaQ+t+ItmNMJfSSCbkbSSdITf94YZU88puyRCDgAgVoRd6wfUXe/H25UzVS3biSkrlbSjoRSfK20GFFyn6FrRxIriioF/BodhxuK34wyK2H1CKQybo9R5lw18t5Nep06zeTtoJF8fD2UvMOZBRF6T5ZL4MPORgSIgIgg+r5iIX2vk3kYQgl9vUbGSCahN6MDuRVJsNt3bE3mLGvuOzReUVqhRTe/BoK+paJOhCnDohyrZkzjuQKEveXORmVgK5+XeNbGe4gAEag1ArUm7qZkJiAuyQGpLt1okPTsArVsxE+eksLlImrz6FJi78rKlqysukrOEak35DH4zK9SEdwPvblpD4nrA+Xo0/BBx3XQuRvj1BV3Vh3VtbvdsH+sPiG11mixAyJgRwS8xSLrl4qsp/Y95dsXSuoxuEnsTXKPP3Mi5K2YRD98wtsjctt7UQgibjZvUeVeQcrRTGKOv5Ocp/yo6IAk7enBnaMSARshUGvijrVCwuH1GgmXaIiow/IQZNxwRdmo0XckpxqFkUJ+iVQHFnQigYAWIUKyK6L4sJkMRvb9ZeoTHyxKpJ7tkYst2Wg/OFUikDwESOCTh21tejbJfWgfkb4WTvzDxwwl3pHmExohZ7S8NjuW+HtJ2BOPKXskAg5FICHEPZy8Z6MAU24D1aqDXJvVVEHktcKn36/VVcsgg9m6RtyePMlCQquvSCPzOXVb+LZI9gAABFlJREFUGO4xhcuCkXto3/FvaOiRmAoduPkQAI5P0u7QE8plJRYBsyIl5TOJxZW9EYF4EABhr7+DSKOWrH4aD368hwhkIAIJI+7ALiibUavDAvH7vapNN6Lt9VX3DomLKXlBBB2R9Ow6O6gtIqqilvsKJa9eO/UsV//xQLnUqddOo/fm57gfkhr0B3lMDiLtGbh5XDIRiBsBRt/jho43EoGEIMAoe0JgZCdEINMQSChxV/IOeWSFx7uC6XJJnYK2anUIHTrcYUyiDs90X8mGKsQdlVEhtzGJOrTy+iBQQfzNTYK/OewS2YgAEYgTARL4OIHjbUQgTgRI2OMEjrcRASKgtDpQujgpeevl/oASeEThIZVBxB1EHZr0vII2KnkxiTlsJGEVCS08NPEmUUf0HdfAMjIrK1eLLeF+RNlNf3NuIxEgArVEwJTPrFsmsnFNLTvj7USACEREgISdB4MIEIEEIJA04m7ODV7vqPoZtCB3uZTEI6IOX3a4xeTWbaE6d5O4I7qe5cnTiqsg72YDYfdkuSUri8KYBOw9uyAClRGg/p0ngggkHgFTx55fnxaPiUeXPRKBjEMg6cTdRBSFhlApFJH4WOoIIfEURB1FglCUiI0IEIEkI0D5TJIBZvcZgwCj7Bmz1VwoEUgVAikj7qELCgQCWrQJf4LEh2p1QNThGAOKHl49NFWgcBwiQAREBH7f9H/nUSACsSOghL0DI+yxI8c7iAARqAGBtBB37goRIAI2QoAE3kabxammFQES9rTCz8GJQCYgQOKeCbvMNRKBRCBAAp8IFNmHExEgYXfirnJNRMCSCLgCpYuS4ipjydVyUkSACNQeAWrga48he3AGAkHCvkNlzaczVsdVEAEiYEEESNwtuCmcEhGwBQIk8LbYJk4yCQiQsCcBVHZJBIhANAiQuEeDEq8hAkSgegRI4Hk6MgEBkHU0TTplhD0TtpxrJAJWRIDE3Yq7wjkRATsiAAK/ZY3I+pUixZvtuALOmQhURUB92JuKqA87CTuPCBEgAulFgMQ9vfhzdCLgPATg6QoCX7jeIPG+UuetkStyPgKmHAZZYPVJ2J2/4VwhEbAHAiTu9tgnzpII2A8BFGMoLaYXvP12LrNnHKpfBxK0b8js88DVEwGLIUDibrEN4XSIgCMRMHXwWzYYEXhG4R25zbZdFMh6bl2Rxi0ph7HtJnLiRCAzECBxz4x95iqJgDUQgIwGfvDrllJGY40dyexZmNH1nLoGcWd0PbPPA1dPBGyAAIm7DTaJUyQCjkTATGYt3CBStJlReEdusgUXxei6BTeFUyICRCBaBEjco0WK1xEBIpAcBMKj8BiFUprkYJ2pvYZbOQIHRtcz9TRw3UTA1giQuNt6+zh5IuAwBBCFR1IrpTQO29g0LCc7VwT/w3edzjBp2AAOSQSIQDIQIHFPBqrskwgQgdojYEppEH1ftaj2/bEH5yMQStaxWvquO3/PuUIikGEI/B+znxVVJUux3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2055" name="AutoShape 7" descr="data:image/png;base64,iVBORw0KGgoAAAANSUhEUgAAAu4AAAGlCAYAAAClanP4AAAAAXNSR0IArs4c6QAAIABJREFUeF7sXQd4VEUXPQFCSUhC7713EBBRmgiCYhe7qChYQPxFUWyoIHYUbFiwixWx94YgvQhI771DKIGQQNr/nXl54eXtbrKbLa/sne/jQ8l7M3fOnd2cuXPunZicrKM5kCYICAKCgCAQYQSyc8czfAVnpGr/lpEGwPTVnHbU077MDOAknw2glYgFSpbx/kKZBO3fY/nzmFPP8PmcYvn/Dfx/aYKAICAICAKRRCBGiHsk4ZaxBAFBILoQIDnPJeB5pPy4BoFOxI+n5IckK1P7/8zcv60CrESJUyMXz/3vuMRT/5ZH8uNyyX68EHurfCXjCgKCQNQgIMQ9alwtExUEBIHwIWAi6BkGcm4k5iTlVhPyUIOgE3ySez2az/9mlD7WG6mXSH2oXSD9CQKCQPQgIMQ9enwtMxUEBIGgETAR9Kx0IDtbi57rBN2N5LyouBlJPaP1JPTxFbTIvJLfFM/tWch8USGW9wQBQSC6EBDiHl3+ltkKAoJAQAhkaU9T5qJH0Y8e1HTlQtADQjLvYTOZ5w8Sq2hkPlaX2wiRLxq48pYgIAi4HQEh7m73sMxPEBAEAkAgl6gfP6Bp0/VIupD0ADAs4qMk9IzI50XmK0pUvohQymuCgCDgXgSEuLvXtzIzQUAQKBQBnajv156UaHqhiEXsAT0yn1AhV2JjJPISkY+YH2QgQUAQsBUCQtxt5Q4xRhAQBMKLQK5GXZe+SEQ9vHCHsndvEXmR1oQSYelLEBAEHICAEHcHOElMFAQEgWAQMEXVk3dqnZ1ID6ZTeddqBEjkS5XR5DR5GvmygNSXt9ozMr4gIAiEEQEh7mEEV7oWBAQBqxAwkPW0FOD4UeBEgBcVWWW6jBs4AkZZTZlErQxlrJD4wIGUNwQBQcDuCAhxt7uHxD5BQBDwE4GsU9Vf8qLqQtb9BM9dj5HIK218LBBfUUi8u7wrsxEEohoBIe5R7X6ZvCDgdAQMkXUh6053ZnjsFxIfHlylV0FAELAEgZicrJTc+7gtGV8GFQQEAUEgQAQMZP3oIa2mushgAsQwSh/XSbzSxBfLrRsvFWqidDXItAUBRyIgxN2RbhOjBYFoRCALOL4fyMwEjuwTsh6NSyBUczZq4hOrASVL597iKiQ+VBBLP4KAIBAeBIS4hwdX6VUQEARCggB162lAxjEgeReQlaERd2mCQKgQ0KvTMKlV6eF5e6sQ+FDBK/0IAoJAaBEQ4h5aPKU3QUAQCAkCudH1lEMacU+XJNOQwCqdFIyALqVJqpKb0BojJF7WjCAgCNgKASHutnKHGCMIRDMCxkTTXULWo3kpWD13EvjSZQCJwlvtCRlfEBAETAgIcZclIQgIAhYjwOh6MoBsTQ4j0XWL/SHD50MgLwpfTWQ0sjQEAUHAcgSEuFvuAjFAEIhWBHLlMHoZRyHs0boQnDFvDwJf3Bl2i5WCgCDgKgSEuLvKnTIZQcAJCBgIu5B1JzhMbDQioBP4uNxk1hwSeElmlUUiCAgCkUFAiHtkcJZRBAFBAELYZRG4CAES+BKxQMWaWjUaIfAucq5MRRCwLwJC3O3rG7FMEHAJAkLYXeJImYYvBJjIKgRe1ocgIAhEAAEh7hEAWYYQBKITASHs0en3KJ41CXxChdx68GVFQhPFS0GmLgiECwEh7uFCVvoVBKIWASHsUet6mbiGgE7gy9cSCY2sCUFAEAgpAkLcQwqndCYIRDMCQtij2fsydy8I6BKauMoApAqNrBFBQBAIHgEh7sFjKD0IAlGOgBD2KF8AMv2CENAvc0qqCgiBl7UiCAgCQSIgxD1IAOV1QSB6ERDCHr2+l5kHjEC+OvCifw8YP3lBEBAEFAJC3GUhCAKCQIAIZAGpB4GsdODIPrnpNED05PEoR0AIfJQvAJm+IBAcAkLcg8NP3hYEogwBibJHmcNluuFCgAS+fFVAJbDGhmsU6VcQEARchoAQd5c5VKYjCIQHASHs4cFVeo16BCSBNeqXgAAgCASCgBD3QNCSZwWBqEOAhP0AkJIMHD0YdbOXCQsCEUFA5DMRgVkGEQTcgIAQdzd4UeYgCIQFAYmyhwVWfzolkdNbCZOMokyC9x5KlgHMz+pPHk/xPWpGGpCZqf08MyP/c/q/+2OzPBM8AjqBr9RQykcGj6b0IAi4EgEh7q50q0xKEAgGASHswaDn17skaEaSTTJuJt6xcVpXsfFeuozxMUwxH/+eXYBZOad+FpMNnEw79f8Zx7X/1om/TvJ1gi/E3i93B/wQ5TPVGgGx3KT58mnAvcoLgoAg4AIEhLi7wIkyBUEgdAhkASm7gOSdp6Kwoes8+noyEnSS87jEXDJOUl4MiC2Ti4lOxO1K0ozEPwfISM21O0erMKQT+bSjp/5bSH1w613kM8HhJ28LAi5FQIi7Sx0r0xIEAkNAouyB4WV6uiCCnhcxJzm3KzEPavYAdGKvk3oDoWeUPj03ii9kPnCgJXk1cMzkDUHAxQjE5GQdMZyTunimMjVBQBDwjkDGMSDtkETZA1kfJFNs+aLoZXMj6G4m6IGAxGdJ6A0R+tRkLSKvR+aFyPsHaL7oe+6pjX9vylOCgCDgMgSEuLvMoTIdQcB/BCTK7jdWZqJO/XleJL24393Ig6bIfOZJTWqjR+WFyBe8RPKi71VcfHojnxJBQBAoCAEh7rI+BIGoRCBXy753a1TOvtBJ69IXPaKeR9Qlml4odgE/YIjKMxmWibBC5H2jKNH3gFeYvCAIuAkBIe5u8qbMRRAoFAGJsvuESI+qV6wJIAaIq5T7qETUC11WIX0gG4jJ0qrb6NIa3iEg0fj8KEv0PaSrTjoTBJyCgBB3p3hK7BQEgkZASLsHhCQ/elQ9rrIQ9aDXWKg7yJXWMA+DWvkje09dBCZEHpC676FecNKfIGB7BIS4295FYqAgEAIEju8Fknecqu4Rgi4d2wXJelIVrY66kHWHuTEbEBLv6bPyVYCkakBsWdG+O2xFi7mCQKAICHEPFDF5XhBwFAISZVfuksi6o1atf8Z6IfHRHIUX6Yx/y0aeEgQcjoAQd4c7UMwXBHwjEOWXKRk16xJZd/kHJZfE68mt0aqJF+mMy9e5TE8QAIS4yyoQBNyIQEYKsGd9dEpj9MhjXoKpJJe6cYn7nlMuiWdia1qK9hmItkg8PwPVGgOxUvM9uta+zDYaEBDiHg1eljlGEQJZQOp+7TIl/bbKaJg9iUrJMkBCBSCeSaZStjEa3F7wHPXqNMe1pNaUKKtMo29g46Xmu3wWBAE3ISDE3U3elLlEOQK5pH3vFu12ymhoipzUAlAciK+g/S1NEPBAIDcKf2SPVic+Wja1TMBmedOkGvLZkE+FIOASBIS4u8SRMo1oRyAL2LNGiypGQ9MJu0TXo8HbIZxjbhT+WLIWhVcymijY5FaoqpF3VXVGmiAgCDgZASHuTvae2C4IEAHq2Xevc38UUU82TcolIRJdl/UfFAJZWmnJPBmNywk8Pz/Vm4juPag1Iy8LAtYjIMTdeh+IBYJAERHIBlL3ub8+OwkHZTCl43L16yKHKeKCkde8ImCQ0SgdvIsJfN5Jleje5cMgCDgVASHuTvWc2B3lCESBnj1Pvw4h7Jau9iwg/TBQrBhQvCRQvIxLL/mJEgJP3XvVevKZsvQzJYMLAkVHQIh70bGTNwUBixDIAo7sApiE6sYmCac28mo2kJ0KZGYBJcsCWelA1gmgZHmXkndCHwUEnuQ9sQJQqaEkrdro0yamCAL+ICDE3R+U5BlBwDYIuDgJNU8SkyAVYuyy3rJSNUuKx5+y6MQBoFQ5ACXsYmWY7IgCAs+kVSHvYVo/0q0gEB4EYnIyj+SEp2vpVRAQBEKKABPpWDnGbaXsjBp2dcOpaNhDum6C6SzrGFCiNJBjIOn8N0Xmo6VCiYHAqxtZXaaBV5c1SdJqMB8TeVcQiCQCQtwjibaMJQgUFQF1E6oLK8foshgh7EVdGWF+Lxs4kQyU4oYqt2UcAEqWy0/mw2yFPbp3MYEX8m6PJSZWCAJ+ICDE3Q+Q5BFBwDoEsoHjvAl1u7si7ULYrVtSgY6cvk+7iLZEGSCd0fYYIL5aoL246Pms3M/kDhd+JmsDcVVd5CuZiiDgPgSEuLvPpzIj1yBA0u6yco9C2B26OrOAEylAqUSRMuV5MAs4vA04tNc98pm8z6eUi3ToB1XMjgIEhLhHgZNlik5EIJe0s3KMGzS1JAS8OKlMebm90YnLUWz2gYAL5TN6ucg4Ie+y7AUBOyIgxN2OXhGbohwBF5L2irUA0bFH+bp28/RzCfyBzcCxFOdPVMi7830oM3AtAjE5mYelqoxr3SsTcx4CufpZN0TaRRbjvOUnFgeJgIs+v3nknZp3JjlIEwQEATsgIMTdDl4QGwQBhQAvVtoNJO9wvjwmsSJQsQ4Qy/rf8ktfFng0IZADsHQrP8spDi8fKbesRtPClbk6BAEh7g5xlJjpdgRySfvezc6eqB5lj5d67M52pFgfPAJZQCorQjm8+gzJO6VuSdUlMTn4RSE9CAJBIyDEPWgIpQNBIFgEXELa86Ls0XIxT7B+l/fdj4CLou9V6wt5d/+ClRk6AAEh7g5wkpjoZgRcQNolyu7mBSpzCwkCLom+C3kPyWqQTgSBYBAQ4h4MevKuIBAUAi4g7RJlD2oFyMvRhIAh+n5wr3MnLuTdub4Ty12BgBB3V7hRJuE8BHKA1L3AzvXOM50WS5TdmX4Tq22AQG703amVo/ISVqXajA0Wk5gQhQgIcY9Cp8uUrUYgl7Q79Re3Iu11AJWAKhVjrF5NMr4TEciNvu9eC6SnOW8CQt6d5zOx2DUICHF3jStlIs5AwMGkXapLOGOJiZUOQiALOLDRmWUjhbw7aJ2JqW5CQIi7m7wpc7E5Ag4m7SKNsfnaEvOci0Du94ITy0YKeXfushPLHYuAEHfHuk4MdxwCqfuAvZucd7mSSGMct9TEYKch4GDpTN6mvprTQBd7BQFHIiDE3ZFuE6Mdh0DGUcCJetYKVYFKDeXiFcctODHYmQjkSmecVnUmb3NfxZmwi9WCgIMQEOLuIGeJqQ5FwImkXa46d+hiE7Odj4BDq86QvFdvCsQmON8FMgNBwMYICHG3sXPENBcgkHEM2L3GWZUj8o6+pdybC1agTMGRCDhU967IezMgVm5PduSyE6MdgYAQd0e4SYx0JgJZwJ61QEqyc8yXqJlzfCWWuh8BJ57W8VK2ak1FXuf+1SkztAgBIe4WAS/Duh0BXau6xzkTVb9wm8kvXOd4TCyNBgR4andkF3DQQd8lFapJbkw0rE2ZoyUICHG3BHYZ1N0I5ABHdgB7Nztnmuoa8xpC2p3jMbE0qhDQ670nO6cqVc0muZe0FY8qT8lkBYFwIyDEPdwIS/9RhoBeq32zM37BqiTU+vILNspWqUzXiQjoSatO+26RXBknrjax2b4ICHG3r2/EMiciQE3q9hXOIO2l44CKtYB4+cXqxKUmNkcjAg4LDKjvmDpAvJSJjMbVKnMODwJC3MODq/QajQjkJZIdt//shbTb30dioSDgFQGS9/1A8jYg3SHfNVJpRtayIBAyBIS4hwxK6Si6EWAFmTXOqCBD0i71lqN7ucrsnY+A0wIFdU6THBrnrzqZgQ0QEOJuAyeICU5HwEEVZIS0O32xif2CwCkEnETeJQFeVq4gEBIEhLiHBEbpJHoRcJDmVJF2uRwleteqzNyVCORd8uYA2YyqNCM5Na5chzKpiCEgxD1iUMtArkTAKcmoQtpdufxkUoKAQsAp5F2SVWXBCgJBIxCTk3koJ+hepANBIBoRUMfU6+yfICY3GUbj6pQ5RxsCiryvtf/3Ecl7nXaid4+29SnzDRkCQtxDBqV0FF0IOETXLrehRteylNlGNwIk78lb7Z8kL99L0b1OZfZBISDEPSj45OXoRCBX175znb2nryJbUsnB3k4S6wSBUCPgkApXoncPteOlvyhBQIh7lDhaphlCBJygaxdNewgdLl0JAk5DIAvYtsTespm8uySqOQ1csVcQsBQBIe6Wwi+DOw4BJ5RfE9LuuGUlBgsCIUfACQmrcioYcrdLh+5HQIi7+30sMwwZAg7QtQtpD5m3pSNBwPEIOIG8V6gGVGooyaqOX2wygUghIMQ9UkjLOA5HwAH12uVyJYevMTFfEAgDAk4g70rvLpKZMHhfunQhAkLcXehUmVIYEKBEZpeNS62RtNdoCsQmhGHy0qUgIAg4GgEnfH9VqgPEV3E0zGK8IBAJBIS4RwJlGcPhCGQB+zcCB/fYcx4k7fJLz56+EasEAbsgkLoPOLDNvgmr/B6rK1Ww7LJcxA77IiDE3b6+EctsgUCuRGaHTUs/logFqtWXY2ZbrBUxQhCwOQKpe4A9m4HMDHsaWouSmaoAYuxpn1glCNgAASHuNnCCmGBjBHjEvG2FPX/R5ZF2+UVn4xUkpgkCNkIgNxBhV/Iup4c2Witiil0REOJuV8+IXTZAIAvYauNayIy0J9WS6JQNVoqYIAg4B4EsIHU/YNdTRJHMOGcpiaWWICDE3RLYZVD7I5AD7F9vX107S6hVlhJq9l9HYqEgYEcEbJ63I5IZOy4asckmCAhxt4kjxAybIWBniUxiRaB6M6l7bLMlI+YIAs5CwMYniiKZcdZSEmsjioAQ94jCLYM5AwEbR6Ok7KMzlpBYKQg4AQHWeN+1xp6VZkQy44QVJDZagIAQdwtAlyHtjICNq8gwGbVOK6nVbuflI7YJAk5DwM5lIkUy47TVJPZGAAEh7hEAWYZwEAJ2lchIBRkHLSIxVRBwEgI2rjSjThibAbFlnQSo2CoIhBUBIe5hhVc6dxYCNpbIqGTUxlJBxlkLSqwVBByCQBZwZJdW491uTXJ67OYRscdiBIS4W+wAGd5GCNj1chKpIGOjRSKmCAJuRcDGyapKMlPNrcDLvASBgBAQ4h4QXPKwaxGIyQS2LLVfkpYko7p2ycnEBAHbIWDXZFVJVLXdUhGDrENAiLt12MvItkGANdvX2a9mu9K1N8y9Atw2YIkhgoAg4GYEePJ4YLv9ghi1mgLxlaUMrpvXnszNLwSEuPsFkzzkagRUQupyIDPDXtOs1kBuRrWXR8QaQSAKENAra62111zzartXtZddYo0gEGEEhLhHGHAZzm4IMCF1g/2i7UrX3kiiS3ZbLmKPIBAVCGQBu1cDKcn2mq1KVG0u34v28opYE2EEYnIyD+ZEeEwZThCwDwKpe4E9m+wVbXeDrj31OHDyZH4/xwCIjwdiY+3jf7HEfwTS04H0E0CO6VdGXBmgVCn/+/HnyexsIDUVyMzyXEPlyvnTgzwTLAJ21Lsr+WADkQ8G61t539EICHF3tPvE+OAQyAa2LraXljNUv5jM5KowoGLIqkPYZs8BNm7K32GxYkDPs4GaNUI4kHQVMQQ2bwEWLABOGDZkXDaNGwGdO4fWjMxM4M+/gH378/dbogRwZX/Z/IUWbd+92TWwUbc9gGKRQkHGEQRshYAQd1u5Q4yJHALUce4DdthMxxmKeu0kPf8tAxghLbTFACRfJNWMhDNyWqYMkJAAJCUCJUsCRSH1f00D1q7zJO79zgPq1CnUKnnAhgisWw/MmqVF3Y2tRXPg7B6hNTgjA/jxJ2D3Hk/iPvBGbV1KiwAC2bn13U2b8AiMXOAQKlFVtO5Wu0HGtwYBIe7W4C6jWo0AE1J3rbVXtF2VPAtBJInE6supwNGj/qNMcl68+CnyTvlD2bJA5UpArVpA+fIaufe3CXH3FynnPBcMcedm0iid4iaR0XNfm0Ih7jZaFzY8mQzVd6WNUBZTBAF/ERDi7i9S8pyLEGD5x/X2SkilRKZOKyA2IXici0LcvY1KUlW6NJCUBNSqCTCySjLvTxPi7g9KznqmqMQ9KwvYsBFYueqUPr55U6BRI9+RcyHu9loblMzYrURkXnnIAAIK9kJVrBEEioSAEPciwSYvORoBVf5xhb0SUkMhkdGdEiribnQyJTQVKwKdTgdqVC/c/QcOAMdS8z9HSU6VKpoUR5rzEGCyaPJBgImjxsbNXKWKvueTkgIsXJRfOtWxA9C2je+kVo6xb5+nLIebydq1Ajv9cR7SNrSYycL77SUtVOUh6+bWdrchZGKSIBAmBIS4hwlY6dauCNgw2s5fQPVOA3KKhwa0cBB3WkbSRO1717OAevUKtrWg5NiiaOZDg4z0EgwCRfXpjh3AP7OAw4dPjV4YceeTvsaT9ROMF4N414aSGYm6B+FPedWpCAhxd6rnxO6iIWC3y5aURKZ1aCQyOiIFEfd2bQGW09OLyLCyH/XHTGRlZHTvPu3vgkhaXBzQ51z/Iu9F85K85RYEuLZWrQZYZci4pvwh7m7BwE3zUJKZbfbJDZJLmdy0umQufiIgxN1PoOQxNyCgR9t322cyFaoDlRsznB06mwoi7hddqBFuY6KpTqj4N/XIe/dqVWl27tL+31urUB645GKRvYTOa+7s6UgKMH++pnE3NiHuDvW3LplZYx/7K9UGKvIEULTu9nGKWBJOBIS4hxNd6dteCNgt2q4kMu1DJ5HxJ+J+8UVaHfXC5AZMDiR5X74CSEvz9CMr0LRqCXQ5y7uPWcbvyJH8P+OYTHLlJUyFNWqcjx8Htu8A9u/X+mJVkqxsoFRJIL4sULWKNheeIPhT8SYtHaBsw7wZYfJt9WqaRdy8UJu/aROwcydA4pmVqWmxWVmHEiFqrIty4RD75rwoGeGmiHkAvKiKpx3FiwGlSgM8zaheFaheA0goq/mpMF+ZseQ4/LNnL7Brl6ZLTz0GnMzgBIHYkkDZeC1ngXOpUKHgCi96//qJjBk/4l/NUJrv4MFT9dfpt9VrNF8aG3GsUwvgiZPeGjXU7GAjTvTVcdPao5/5nO5vXzbx53Vqa8nV/rRDhzVNvfmkiX7mmvV2aZi+0T10SFunnDfXDj87xWK0NaKwqabhXJTSqhyD656fpz17gIOHNCz1MdhnYiJQqRJQt4723/58FvzBxOczlMz8K1H3oDCUlwWBoiMgxL3o2MmbjkLAZtF2ddFSw/DUIi4o4u4vcddJ7OIlvmvCkyRceAFQLslzJRS1qgxJ4f4DwLJlwJatmoynoEZCxbrwbVtria8FkRZuAH76xZNEkuBxHidOaJVPlizV/ttX4zidz9DIPjcwhTWSL/ZHcrd8uUZqzQme5j7YLzclrVtrJyT+3Dark7z1G4Cl/2mSJ38aS362bavhWLqAG1D9rSpD/ObO82fk/M/cMEDbrLD5W1WGZHba9Pz6eb5P/Lp11Soh+dO4Xjk/M3En4T6vryf+JNNbt2lrhRuwwho3ZNzotm7l36aPdnDTsnKlJjUyb3x8jVezJtCxPVC16qlNUGG2FeXn6mKmjfZJ8FflITtI1L0ovpR3HIeAEHfHuUwMLhICdou2h0MiowMTKuLO/khQps8AeGumOdLKaN9p7YAOrD1vakUh7hxr3TqNDB09FpibGTVnxZv69XwTlgPJwM+/AMdMfZOIX3IRMGeeRpT8aYzk9uqpkd2CIuIk6IzELl0GbNhQOGE3j02MmzQGmJvAxOCCxjp8BJg9W9sgFLYxMI/Dfps11TD0dSJiR+LONfP7H9qcjaSb8+Fa6Nun8BMLnnh8+ZXnvQfEnkT7jE750SKJnjcfWFOEy9tq1ADO6QkkFlL2lZsBfoZ4WhJo46al/WlAm9b+bRIC7V89nw0kb9FKRNqhidbdDl4QGyKEgBD3CAEtw1iJgM2i7fwlU6NZaBNSjfCGkriz361bgRkzPQkvyRGj1eef5xnpDpS4c1PAm1b/Xez94ijKDmIpo4jRorHeIuKUsjDKatbw69iQBP3yq2ckmnr95s21BEo2Ru11yQYj/r5IMMsgXnyhJofw1kgkeXpAkkfZh7dGkqVH7X2NxZ83bABQF+5rLJLJGf9oUWCzvXy/ZCxQLPd0gFgTQ2/5C82aaRgqrE3NjsSdJrLU5LLlnmuC0fvLLytcmsUTin9mer5fvhzQo0f+JGxuFPgssTA3rhuuU+Kdk62VsvSGMSUtvXv5JtW8OO37H71Lzbgu+Ydj6VId+tLsc/qvXTuNwPtzKlSUr+eMY8Cu1faRzCRWAqrzhEW07kVxp7zjHASEuDvHV2JpURGwW7S9VjMgvkpoE1LDSdxJKPXr581SAuqkL+znSY4CJe7UF1NeQe23uVG/W6+udhEUCQsj2JTR8G+zPYwaU8ZCaYK58flffvMkRHpdeUZeOQZrkvNv9k2N+4H92gmANwLftAnQ82zvEh0SsLlMzNzgaQt1+iTh5SsA8XHaWHyeemnqmD2IWKwW/WXtc2918Elcuekx5iNwY1WxgiYh4lgck1WEuOnhOJSZpBz1HKvvuUDDhkUn7hs3avIOPV/AWAZS75UyKxJro7SJZFafm79SGfZH/fffXuQyJNFduwD0ka9GG/kuybuRZOsaeVZP0jdx7IN6fRJ3b6dPjKZz08gTC9q/azewjRVY0vOPzv7O6gy0auXdqpmztNwSY6NUiuuycmVNx87/5+aA/j5wENi9W/tv4+eBG8te52iSq3A1SmZ22CRRVaLu4fKy9GszBIS428whYk6oEciNtifbpJJMQjmgZuvwRoVCHXGnS2bN1siYWXOelAj07q0lihpbIMSdJJVEhZFTRjSNjZKU8/sC1Q2XPpE0bd6sSVvMspcypYEL+mkExywr8UXc9fG4CTm9A1C37qkoJe2hTIiJusnJnhsFRjOvuhJgdNbYaCP18nPmehJj2khi3LKFlvCqk1eSLpLQ//7TNibmTQkJ25mdgQb188+NPiHetNNI+DkOiSd1z+bGdzZtBhb966kPZ6LpZZd64udvxJ1z16P6PEXhiYO5UWJFzbcxyZdkVPdZIMSdc6FcZtv2/POnb3g76zln+5bL8FIpbkrNkhSuu9M7apslvXEcRsJZdcnoG/qvdm2gWxdq5ZQ6AAAgAElEQVSNVOuNydBz52oVdYyfG86RnxdWZTJHw7nepkzNfyrE5+kTnoRwE2tuTDpesULbuBE3vXGDwE1L926Fy4WK/LWbDWyxUaIqK8xUkgozRXanvOgIBIS4O8JNYmSREWC0fetyeyRRMSG1bisg1vDLvcgTK+DFcBB3klBGxM3EmtVJGHEmcTG2QIg7I5IkxtQMZ5P0ZWsEjOSPkXbqlM1Jp6xWMn+BZ5lB2tD7HI0Ym0kRI9m//gpQC25uJYoDvXppkhRzI+mi9n3Jf96TBKmBNuv8uaH48WftVMDYOA9q1il7MZI84zPcIDDhksm0xkYCR7Lbvr0Wpdcbo+bT/tYqyBgbI7TcVPhqnBfJHiPDupyG5JmklRsEM+b+End9PJJIvYa72YbCykEGQtzZN08cuPEzS6hIdC8437dchpF2SqTMyZ/cUFECZky85rr54w+tEpC+Pvm3yvVoq0lTzI3ViWbN8dxgMipPmRXHyef7g8C33wInDBtY+oZrhp8zX43kfdo0LerO7xlKo1g9iGuAm49AKxP5HsnzJ4y677ZJoiqj7pXrhCfpPxBM5FlBIIwICHEPI7jStdUI2CzaXjEMNdu9QRwO4r5xk5akaiZGcWWA7t21KLCxBULcSdKYjEdZik7c9agtZR4sx2cmHrSDlVNIPM2NCZaUlJgrsRRE3GvV0iQ/vqrS8N1Zs4AdOz3H42nAZZfk/3fKY/74yzNqTiLYubOWOOmLTHHuJLyUTJgbiWj3rlqJQb1R9vL3DE36YmzcVF18sfeqP/pz3AApsldCI6D8Q9y86aLtTNwpx2HFIHMJUhJk3vTrTfrDqDnzAjgvY0ScpTlVpL5nfh+R3HOTozTluRtM+orYUY7CsprmRt/8+rsmTTI2SoLYP/XuxsZo/g8/5d8gc01yfZ7dQyvj6asxn4LzIGk3+jIS5SGpdU/xo7pOJH4lVG8IJFEeJFr3SMAtY0QeASHukcdcRowUAraLtof4hlRfOIaDuFOG8OdfnnpdEhASSTMxCoS4F2U9kDxRXuNNhkHSTpkDyYuxFUTcKadgYqavRoJGuRBPBcz6ZkpSbrwhP9llxHyNF+0vI/rU4FNDX1DjRoYEzlxDn6Sathrxptzjz2la3Xlj0yurcFNF6RCr0hj12oHibmfiThL+x5+a/McoF2KSpp5wa54vcwp+/1OTvhgb1w214dxcBduUFOdnTWZlbDzVoLSmMS9fMzRG9b/62nODzOfpRxJ9Srq4IQlX0mlR5py6D9i/1R6JqkrrXg8oW7koM5F3BAHbIyDE3fYuEgOLhkCURtsJVjiI+5YtmnzDnGgXioi7LweTjHE8ygAyGeXMvViISXkZ1GhvAlZ4Kd9IaUCnTloyprEVRNwHXOdbuqL3wZr2jPJ7Sza87tr80dBPP/fUjrMflnXkiUBhBJqkkhF7cxSdfVDGwn70iD03Eqz6s36956aCz5CwMxE0Ll4rQ0g9PpNiGf33pz68Pn87E3faSNkLT4WMOm/On/X2z+3tKZfh89z4EWtjY0LvpZf4X0qRUW5+5rhGM7O0pFF12RbXbxowe67nSQC1/by8jMnUxsa+vv4GYOlSc+OaoS8ZdSdx5+aPSce0NyIXLxX0TZx7o+p2mySq1mYBABJ3iboX7fenvGVnBIS429k7YlvREbBTtJ0RoJphLP9oRikcxJ311WfO9owEkkDwCN985F/UiDtJOiOgrC5z6KA2HjXvOhliVRSWRlGkKN275jxQ4k5CNPiWwm+cZEUR6qjNCbGMfF7ZP79U4q23PUk0x6G2myX6CmvUUTPCzwot5sbETurqjRIIluykltosFTG+SxJLok7SyIuWSOSpgabMgxf2FEbi7U7cuR6mfu1Z7pMEt8uZ2q23eiOxJr70qTlxlPjyVKSgxsuRWDGGt9OS+KuNJXMzuEC5wcxdp1y7vAjLfErji7jzNcqkKOExJycb7aHvKYlRviytEXn6kL70lphd2HoLyc9tlKiqbqWWC5lC4lbpxHYICHG3nUvEoOARyAEObQH2bgu+q1D0oKI/YSz/GAnizuojvBjJGM3kuIz0ndtLIw3GFihxJ0khYWcEfe8+TSLCsQoiL758EyhxZ+nIgTcW7mlGaJkQa76RlMSdGnfq8dmYwPvOe579kWRRwsOLcQprnD+jwSSW5sYEVUZrjVIJkk99Y2E+EfA1lk7kSfyYJNmimVZRx5cm2u7EnfNkqUYmUhvXDaUvxMxIxpnQO326Z84CMb2ivxbF9tbYL+VSTFbm5ooby8Ju9/XWT0HEneuHuRv8vPnbFJEvqZF45kHwM8CThkg3JqraKupu+l6KNB4yniAQBgSEuIcBVOnSYgRisoAdK4Cjhy02BAAjP/XbAzm5l99EwqJwRNx//U0rUWiuL86EvH7necpMAiXu1NBzc8BKKt4urQkEt0CJOzcflMoU1hj9nrfAM6pNssfSfizZx8Ykxg8+8uyNpIoyGZLIwhpLCS5Y6P0mV2q2e3Tz1Dhzo7N9OzB/oWcyZGHj6ZcHNW+mRfO9Jc46gbgzefS77z1vUeWJEKuy6HXiffmSica8Rdfb5oWknScu3BiYcw8Kw9f884KIO58leedGkeOZK94UNhbXI+U0bdtqJUfDWVHGwxaJuhfmHvm5IBAsAkLcg0VQ3rcfAhkpwNYV9igBGeloO70RauLOCDMrdpgrY3AsEh2WtTMnygVC3FlDe8EC77XL1RjVgOo1gIR4rcSdfmskyf5aL9fOB0rcKTO46YbC1zGJK8m0t4g7b+isnFtjmwT67Xc9+ws04s7ym4zumhvnd9aZ3pMTubHSa8+TnJLIBhIRph9J3KmhNzcnEHdKVT5nfoGp5CcTOolZ7VrarIgtk5vN2FD21YK3b3ppJNKU13gj7dyUUabCaDdPcPTbTbkWSL7NOvrCiDuH5waWpJ0VnZjPwaoxgWxqmdfACkaNGxW+tkP5hETdQ4mm9CUIeCAQk5OZrNR40gQBdyBgo6TUSFy25M1pirh/5UkW+CxJNglGIFE41i9fskTbEBgbNdEkOdQPm9tffwO8fMfYSLgZna9jqvnOCCb12WZSQht79tAukTHbq6rKrPReVUYR99N9JKf+5knqSLJuG1T48qf2mKcCx1LzP6suYeqfvyb3W+94zofP8YInvzTuqVpOAaukmBvf79SxcE0+3yNOvNSJFWf4N+vKM4+goEY7b7geYOKxsa0jcZ3luQ64Bs7u7tmjquO+RquTbm4d22slO40XMBmfUXXcf9ZsNjb6auANnhWDjM/QRwsW5X+PxJq11qlfJ4kmtjxBMvd9843etf7cEH37vSbjMsu3eOrUs7unXIx9U07jraqMIu5neian+vILx6SunjekMv+D2nqWwCyMyHPTyzKnheUvFL76A3hCou4BgCWPCgIBIyDEPWDI5AVbI2CXpFRegsJ6wvEWaCxDSdxZiYWX++wzXQbERZB3+VJuFNO4MPwl7iQeJHYrVnkuK5ZOJHE3l3Xkk9Rxqw2FFx1woMSd/d1wnVaxo6BGQvjfcs8EXZJJvq/LMNjHZ1O8n1CQrJ7hR1UZRvV/+0OLspob65IX9VIdEmKecDCxctMWjfyZ5U8cr2sXoI3h1lD+m1OIO4n5x595Emx1i2hXbRNDyRPXtrHx5716el8BfPbnXwBq442NBLx9O21D4K0Ra97qesgk2wuUuHvrm58Bfi65AeGtuYzOe9y2m6DVi69huHk4El/gdom6y4VMkfC2jBFhBIS4RxhwGS6cCEi0XaEbCuKuInzHtYj2xs2ekoJiMdptqef39R759Ze4s6wj62+bo5+cx5lnaATVW+lESiFom7eIdFGIOwkbiZuvppdc5CmCmRwpqc2A/G+yPCNPEsyNtbg7d9LK+Plq7J+E7PsftLKXZqLIm2HNVXyMz+j2FXaqwhrj6vbZTZ7+bd0S6NY1/9ihJO68abZdmCLutPq7H7TItLGRvLKUJi/RYmlPc9nIi/ppFx15a8wd+Gu6p96cvmddfV2CY36X8hrKcsynNP4Sd399yWpCrOXPdWNcnzw16dYNaGi6IC2cX8OqbxtF3aU0ZNi9LQNEFgEh7pHFW0YLJwISbdfQDZa4U/fLW0z/W6bpa82VZDgGdbyMhvsikH4T9wzg5988Lw/iGGd11hI5zcSdEWKWP5wxy3viHt9hVNssw1B13L1IZTgW5TvchPi61IZJs6zHTc24ufGiHr5rbMSNddjN0WyWJiRxJ4H3RayJN+vFL/zXcyyST1aU0fX0JGnUtPMdbi5YR5yVTnj7p7nSj7fPHvMEKFNi5N3YmjQGuEEwtlASd2roGammhMVbC0Yqw/5YYYe3yRobT1RatdAi7WYZF2vbs6Snr/r6jGizRjyTho2NxJ2bPt7ua26cAyU5vEWXfjE2b8Sd+ny9Sk1WpvYOfctnfVW5Mfa5eq1WRtK45ogvT2joz0g3O0XdpTRkpL0v44URASHuYQRXuo4wAnb5RWGVtl2HuyDi3vdcrfqJmTTyl71O+ijPYCLivn3eZRQkty2pbT/LN/kMhLhTEkICaW68nIakwyiVIbk5mAwsWuw92s4+GDmnbaxVbmwFEXfiQfLNjYgZG5KnZcuBZSs8L19i/+rWVdNFOpQxMOpLqYSxsW/aR403iaR5LBJx6rqJnzmhkbh3OA1o3fqUfp9knSR0+w7t+aPHNBtJ9JjP4IsY6zZt3aZJlczJnCTW3DgZW1GIOwk0NwbmRhkUk0WZQOmtBUvceZowZWp+ok38WLKTG1NuxIyNZTqJra9SmMSJF5CZE1NVpaCOnpWCaD83b5RXmeU1HJdrmnkYRjkS31m8VLtllX7kfQG0lRtD5hB4k4wZ58AcjH9m5f/MxsdpFYiMNewj9rVst6i7BbLFiGEtA0UTAkLco8nbrp6rjWQyVlSSMfq2IOLOSC+jhEbCSLJIgkBSQgJHfbU33TPH4Hv16mpEwqjpNq8tf4k7ief0fzwjoOyPUX1qkrnRYCSUBJrkm5uKDRuBGNpTzFPmQXLG2vJJif4Tdz5ZobxW65vR7FKMBOcmBFImwURYJnaaG4nRVVd4YkH8SKTmzvc8sWAElUSf1T5oI/MheMEUo7kkbdTtm5MyOS5xoNTDWJ+bvuMYlOWYT0a4OWjcWMtFMCYn6v4m0edmhFgSW73Rx9zgca0YW6DEXd9U0L8euMVrUigmStM2rj/iwEuF2IIl7mpdzQDWrs8/sh5RN1aTISG+5ELt4iJfjZvYX//wvHyLRJ+nIFw3vJWWTU8iZd4G1wzH5HhGCQv/rWljoEsXoERuqViuGVZvopQnn9wlTktorlfnVMUa3U79xIUnZJQ9md/lSUKf3gCr6ljR7BJMkQuZrPC+jBkmBIS4hwlY6TbCCNhFJmNF3XYz1AUR92Dcwoglo3+UoVDyUVDzl7iTeFAWwiog3ipkcJw6tTS5ACt0sJoGy1KSMPHWT5K9XSYtM+3kJUdVKmsEqFFDzVJfEXcSt1IlNR1y2bKabIbRcL5LCQm10ubbUtkfCS6jpozUemvMEZgzTyPG5o0QiRulLFUrA6XLaHNPOQJs3+l9LEamTztNI3vmCiG0j+McOJCf8BEHniCwRCE3WZTPsKkyg2naiQrxpDzD2LhxYbTeLDUKlLgTP0pMKBny5lte+kTSS9toA3XYNWpolgRL3PWxf//T9yZUnzMxotyloNMJnmL8+IsWqTfnONCXXGvcMHIzyURU/RIx/oynC8zhMOLMtUOiz3wMbqS5KePf1MQzam72CTextWtqt/PSL8VI9nM33Fy3rDbDMY3rjBuChg21iLsvCVAw3wd+vWuTqLskqfrlLXnIGQgIcXeGn8TKAhGwUbS9ah2gPK9W529wi1o4iDsjw/XrA0xaLKz6CqftL3Hns9SNM4GPxMOfRtLDSCKjkJREUAtursdNYk9CSCLDEn9svog7yTr11tSwF1Zez2hfHRI+w6U+ZttJ8CiVYR1vSoEC6dvYF+2jNImXI5HAmRv7ZcSdVXaIh7dGPHT9Pp/3daLCjRLlSd5yFwIl7rSDm4O//9FOEgprzJngHNmCJe7sg5utH34u+DIqriWeHlED7iu/Qbf73yWeSa0FzYmYk7Rznf49XasQZCb93ITxDzcOTHBlMjIj57xB2JePuAEjcWdf9KW324U5drVqwJmd/Mt1KMw3wfw8dQ+w3ct9BMH0WZR3rT4JLYrN8o4g4AUBIe6yLJyPAG9K3bwYSD9u7VwY/a3bGogtpKxguK0MFXEnqSFprFkdIEklsfBVd9s8p0CIu35LJCPvPPIvqOmknWUVGUknGaJUZO9e72/x+SG3aT/zRdzLlNZuTuUGgJpsc7TT3DP7JBbURVetUrC9JF+US6xcfapkn7/+J5FkhLV5U0224o20630xIkxZyMqVGobeyFxhJJNEjxszX4mzRSHutIsXHS1d5j3J2WhTqIk71xVzIbiufDXemsvcBn+SP7kR4K20jIr7ItX6OIxwc/PDMpE8GWKiNzdw5iRV/fkLzj+1WeLmizkVvHzLnAzrz9rhuqGcjYm4PMEorLqQP30G9YyNou6SpBqUJ+VleyAgxN0efhArgkHALjelVqwOVGb1Bguj7cSxKMSdv9z5C5+yEeq2SWioiyWhIfHgMb6vxD1vvguEuPN9EhTWFqd+nfINb5VsKGWgjIXacEosGKnkZUKbN2tabUZ1jYSKc6LEhKS8IOLOzciggZrGn7IW2sANgZmcKXlDItCgnrZpID7+YEISTTJGSQuTSPfs0WQ5vsgf50XCzkol3CAQ/8ISEzk/ElVix+g+TzEoKSosyk9M2T/HqllTk3z4InpFIe6cOzcSq1Zp2JrLIuprRyVRdtcIJ1soIu4cm5rvX3/3vWng5VGUfhWUr2Fc38wBYTIw58ISjObG9cDTIJ5OMdrO/+a/UebFS8y4uTJvDOnvfn01/PXGz/COHZov6dOC8k6MGFKuwzXD3AFKkWzRsoHU/cD2NdZbo6LukqRqvSPEgmAQEOIeDHryrg0QsIlMxi7Rdt0jJAeBRl35Lkkb/5Bs6H+K4mW9PKH53YJ0xJQJkKCQcFInnHZci1CS2JCAk8yWS/KsxkLCyuf5nn4JDf1BMsgotX75TEEa98E3nyKM7IvadmVDmvbvJPck7RyfSaycR6CRTJJoEjhGbjlP/k2CRqwofyA5p96dZI92c86FVYXx5htiwKokeX+nahscncQzGkxNP09T+IebMsqf9MRQX/6mHMksSdLXTEEnMfqtn9xY8fSBmxhWB6IdHLNsAlA2TtsIGedLv3rb3ASCCd83Jt6a50YbuGENxJc8RdDXKIm83j+rGFFqRMLMdUJMjP1y3pRO6e/wLgQ+o2vczfMibtzocJ3wXf7N3ASul+wsLTGbOna+R/+xHyYi878Lk/0U5TMdzDvH9gMHtlh/KqqCK40A5OZ7BDMneVcQsAgBIe4WAS/DhggBuySl2iXaHiJYLe2GhEX/oxvCTURh5Mr4jr4BMU7EH+KuP68IH8kuL0DiaQRJUuypCiDBAmS01XjJjje7gxnLG5bGDVphmAYztrd3jfboY4d6zqG22Vd/Zmz1eRSGaWHr1N/x1HPcaBs23JGae8DjZGvE/YCXsq8B9xXEC1JdJgjw5FW7ICDE3S6eEDuKhgBlMhuXFO3dUL1lt2h7qObltn4CIe5um7vMRxCwGgGWhty9EcjMsNYSkctYi7+MHjQCQtyDhlA6sA4BXSZjKgcYaYPUhUtt5Pg10rgHOp4Q90ARk+cFgRAioCep+qh8FMKRCuyqdDwgSaqRQlvGCQMCQtzDAKp0GSEElExmmQ0iOM0l4SlCLg9qGCHuQcEnLwsCQSOgLmRaHXQ3QXVA4l6zmfXVv4KahLwczQgIcY9m7zt97oc2A3u3WjsLJZNpI78ErPWCf6MLcfcPJ3lKEAgbAjaJuteWYEvYXCwdhx0BIe5hh1gGCA8CNpHJVKxhjxKQ4QHZXb0KcXeXP2U2DkRALw1pg6i7yGUcuH7EZCIgxF3WgTMRsINMRqLtzlo7Qtyd5S+x1p0IUC6zfxuQbqHWnXKZGs2BkmXdibHMytUICHF3tXtdPDk7yGQkKdVZC0wR9989L85hLfFBuXXcnTUjsVYQcCACIpdxoNPEZBshIMTdRs4QU/xFwCYymap1gfL1rL8p1V/Yov05XmCzmZfApOdHgpfVtD8t2tGR+QsCkUPADkmqiZWAGi2kGljkvC4jhQgBIe4hAlK6iSAClMlssbiaDGUy9SQpNYJel6EEAUHALQicPAbsWg2kWSiXKSNlId2ynKJtHkLco83jbpgvL13astzaMpBMSq3SWKLtblhPMgdBQBCIMALZwK5VwJEDER7XNFwdqS5jrQNk9KIgIMS9KKjJOxYikAPsWw8kW3jpkoq2twZiEy3EQYYWBAQBQcDBCFAus83i6jIqANNI5DIOXkbRaLoQ92j0upPnHJMFbF5s7RGryGScvILEdkFAELAFArlJqiKXsYU3xAjnIBCTk3kgxznmiqVRj4Ad9O0ik4n6ZSgACAKCQLAIZAOHdwK7NwbbUdHfZxCmRiO5+broCMqbFiAgxN0C0GXIoiKQAxzaAuyx8LZUkckU1XnyniAgCAgC+RGwg1xGdO6yKh2GgBB3hzksus21ib69SWcgp3h0u0JmLwgIAoJA0AiIXCZoCKWDqENAiHvUudzBExaZjIOdJ6YLAoKAIGBGIBvYt8HaYgMsCym3qMrSdBACQtwd5KyoN9XqMpAik4n6JSgACAKCQIgRELlMiAGV7tyOQExOhiSnut3J7pifDW5LJXGvK5cuuWM9ySwEAUHAFgjE2EAuU70hkFRL7uWwxYIQIwpDQIh7YQjJz+2BAL/cdywDjh62zh5Wk6ksly5Z5wAZWRAQBFyHAL/brb6MSb9FNaeY6+CVCbkPASHu7vOpO2dEffvWZdbellqtLlCuvjvxlVkJAoKAIGAVAsctvoxJ6dybAbEJViEg4woCfiMgxN1vqORBSxGw+otdZDKWul8GFwQEARcjwMDMrjXWXqzHspBxVV0MskzNLQgIcXeLJ109Dxvo2xPKATXbigbS1etMJicICAKWICA6d0tgl0GdiYAQd2f6LcqszgF2/if69ijzukxXEBAEogWBHOD4PmDbausmLDp367CXkQNCQIh7QHDJw5YgYLW+XS8DWSLRkunLoIKAICAIuB4ByiF3bbAuj0l07q5fYm6ZoBB3t3jSzfPITAG2LLfuC1307W5eXTI3QUAQsAMCdpDLiM7dDitBbCgEASHuskRsjkAOcGgLsGerdXZWkjKQ1oEvIwsCgkBUIEDivnMVcOSAddMlcY+XBFXrHCAj+4OAEHd/UJJnLEQgNzH1wC7rbGAZyPL1JDHVOg/IyIKAIBANCFh9iyqDNFUaAVLPPRpWm2PnKMTdsa6LEsNjsoDNi60rE6b07XJbapSsNpmmICAIWIkAibvVOvf6HYS4W7kGZOxCERDiXihE8oClCDAxdYuFFy+RuDfpDOQUtxQGGVwQEAQEAdcjQLnM5n8lUON6R8sEg0FAiHsw6Mm74UeAianrF4d/HF8jiL7dOuxlZEFAEIguBKwm7kRbdO7RteYcOFsh7g50WvSYbAN9uxD36FluMlNBQBCwHgGrde6KuFeRnCbrV4JY4AMBIe6yNGyMAIn7OsCqxFTKZOq3AaR+u43XiJgmCAgCrkIgdY+1FzElVQZqthCdu6sWlbsmI8TdXf5012zUsekii/WObYHYBHfhKrMRBAQBQcCuCDCvaedq6773eRFT/Y5C3O26PsQuCHGXRWBfBFRi6n/WXbyUUA6o3Va+wO27QsQyQUAQcBsCVgdsSNxrNpeAjdvWlYvmI8TdRc503VSYmLrZwooySt/eRLSOrltYMiFBQBCwLwI2kEjWaATEV7MvRGJZVCMQk5OxPyeqEZDJ2xcBq5OUqtXLvXjJvhCJZYKAICAIuA4Bq7/7pbKM65aUmyYkxN1N3nTVXCyuKKMuXqK+vayrULXDZLKysnDw0GHEIAaVKlUIqUk5OTk4knIUJ06cQFJiIkqXLhXS/p3a2YkTJ3HkSAqKFy+OihXLO3UaYne0IGD1RUxSTSxaVpoj5ynE3ZFuiwajhbiH08u7du3Flm3b/RoioWw8GjWsjzJlSvv1fGEPJScfwrjxb6jHxo4ZidgSJQp7xe+fZ2Rk4t33P8V/y1bhloHX4vSObf1+180Pbty0BRNefhuVKpbH6Mfuc/NUZW5uQCAjFdi5yuIEVblB1Q1LyY1zEOLuRq+6YU5WX8ShKgu484ubUemvvvkJk9752K+V0rxpYzzy0N2oUqWSX88X9tDefftx38gn1GPvvT0esbGxhb3i989PnszAc+New7z5/2LkfXeiR/cz/X7XzQ9u374LH338JcqVS8KdQwZGbKopKUexect2VKlcEdWrV43YuDKQwxGQ73+HO1DMDycCQtzDia70XXQEMo5ZW1HGxUelJO6ffPY1XnrlbUVsz+zcAaVK+ZaUlC+XhA7t24Qs4i7Evegfi6K+mZ2djfT0E4gpFoMypUNzcuKPLfMXLsGbkz5C/8suwIX9evvzijwjCAAk7vs2WHeHR15lGZFKynK0HwJC3O3nE7GICFhN3FVial1XVpQxEvfBt1yHAdf1R9my8RFbd0LcIwa15QP9+PMfmPDSJNw1bBAuvfg8y+0RA5yCQA6Qus+6i5gkx8kpCyUq7RTiHpVud8CkpapA2JwUDHFn5HbPnn344ac/sOjf/3D4cApKloxFtWpV0L1rZ3Tt2gkVypdDTEyMT/t9EfeTJ09i6X8r8d0Pv2Hr1h0qyTQurgzatm6BC/r1RovmTRAbW7AeXpfKLFi4BHffdStKxJbAjz/9gY0btyAzKwutWjbDDdf3R7OmjVCsWDFlI/E4evQY+M4vv2rHJCkAACAASURBVP2NLVu3IzsrG1WrVkbPs7ugT+/uKF++XN58OG/KTnha0aB+Xbz97sfIzs7BqIeHo2x8HN557zOULRuHXj27YvInX2Hx0uW4e9hgnNu7O4gf8wv+nDYT8xcsBrHIyspG9WpVcF6fnujTpwfiypTJG2v2nIX49vtfcU7PLqhTuyamTP0BK1auUfieeUYHXHP1pahYoTymTZ+F777/Dbt27UFCYgL69O6BSy/uq6QxbNu378R7H3yu5vG/YYPy+s/IzFTYfDn1B6xctQ5paWlISkpE+/atcX7fc9CwQV2UyM1BOHwkBe++9yni4+Nw2SXnY+bs+fjt9+nYs3e/SgKmPZdf1g9169RCZmYm3pw0GTNnzcOWLdvRoGE9VKtaWZH37t0oX8rB7t178de0WZi34F/s3XtA+Yc49D33bPTtc7byvT/t2LFUfPHl9/h7+mzwv6tUqazwatG8Mb786kccPnwELz7/OEqWLKl8+9HHU1GhfBJuHTQApUqVzBvi4MHDal1v274Dtw++IU8aRp/t3XcAv/8xA7Nmz8e+/QdQongJ1KtXW50idD6jg1+nUVzfK1etxY8//Yn1GzYj/cQJxMfFoWmTBujbp6da37o9XJOpqcfVZ+ynX/7C5s3bwKRuytV6dOuMc8/tgUoVKxT4OfMHO1s/I78DbO0eMc46BIS4W4e9jOwTgRzg0FZgz2ZrMCpR0tUVZYIh7pu3bMMTT47Htu070bBBPdSoUQ0ZGRmKaJPcnN39TNw2eAAqV64YEHEnOZr61Y+Y+MYHSEwsi5YtmiIxMQG79+zDmrXrUaFCeQwbcjO6nHV6HuH2NoBO3CnRaNm8CZIPHkb58kmKUG/avA3rN2xCjerVMPGVpxUxZ+PmY/InX+Krb35GrZrV0bRJQ8QUK4YNGzaDSZ2dTj8Njz86AokJ2rE5yeaDjzyJnj26qM3F/gPJiqzed88dKFmqJEY++KTaYJDM7ti5W8mQBt18LXqf0w2bNm3Fy6+9o5JnGzeqj9q1a4KEbs3aDdi2bQcuv+wC1Y9OlrnpeHbcRJzR6TS1wSB5I9nbuGmrIuP9+vVG5UoVFGlt3LiBksOsWbMex1KP44brr8DAG69SeK1avQ4PPaLNedIb49Q8iPkff/6DsU9PAOVQrVo1Q4Xy5bFjxy6sXbdRVfy5c8jN6HR6O1WN5sCBgxj50Fh1ClWndg1FPhs0qKvII5+njr57t8549OHhajP3+psfYPo/c7Fz5x71XLUqlXHpJSTunbF12w688tq7WLJ0BRo1rIc6dYhDBtau3ah+RoI/8r6heTj4Wkwkv6OfeAF/T5+DRo3qoVWLZsjKzlK+rlAuCVu371R9fPDOS4oUc9Pz6OPPq40mybxxc8CNxMQ3P1BYTXhhjPIpMefcuC6JK33WoEE9pBw9ilWr1uFA8kFccfmFyr8FJW+znxn/zMXYp19CfFwZ9dlJKpeIw4eOYNOWbaoK0gP3DUOP7p0V1tyAUM722Rffokb1qmqjWbxEcWzcuFWtyXZtW+LRh+8JeVUma75wfYyad+p60hqz6rQA4iUvwxrwZdSCEBDiLuvDhgjoFWV2WmNbFBH36665DJdder6KonprxWKKKXKjE5z3P/wckz+ein7n91IRbRJUkhJG4Uk0du3eq6Q37U9rHRBxJ1F58JGnVCLjE4/frzT1bMdSU1U0+J33PsUlF5+nNgXlkhJ99q0T919/+xuNG9fHHbfdiI4d2iryxgjm8BGPY8PGzSrZlkSabdrfs/DEUxPQpnVz3HXnIEXO2EhUX5n4Lv74cwbuuPVG3HTjVerfScBGjNSIXcuWTZVNVSpXQokSxVWZy5EPPamiydwE/G/YYDRr2lC9Rxv++OsfvPLquypaP/Cmq1C5krbBITm8+95HkZJyDB+99zIa5drw8y9/YfTYF9UG6dqrL8Hll/ZTybz/Ll6GFya8iT2796J6jWp4cvRIRY5ZVYfR97FPTUCXM0/HY6PuVb71Rtx379mL2+64H6nH0xTmXbt0UrYcP56GH3/+Ex9+9AXatm2Ju4beohJLk5MP4v4Hn1TEsXWrZnho5F2oWbN6HrmlnVmZWXjhucdQt24thffkT6aq0wkmCutSGa4XYj7hlbfRrUsnVf1H3+itW78Jw0c8BlYe+vjD1/J84cvhs2YvUM+T/I979lG1EWKjjxnxnz17gcLlvbcnFIm4p6enK9LODdSVV1yE6669PG/9MQo+5snxap2MuOd2dTrjq2VmZuHe+x9Xmx2usfP79lQbHm6e5sxdhE8//0adbgy78xaUKlkSs+cuxCOjnkGzZo0x/H+3KuLORlyYM/DLb9Nw0w1X4dZB11vzHRmJUa2+QbVSTaByY1fKJSPhPhkjfAgIcQ8fttJzkRGwmLirijIdgRxNSuG2Zoy4M7rcsGE9nyUZGUXs2uUMdD6jvYLh1YnvKvnBwBuuwg0DrsirCMM+SSooIyCZS0pM8AmbN6kMifvCRUsV2aMsxii1WbBwKZ5+9mVl51133oJ6dWv77Fsn7iSet986ANdcdWm+qCplEpPemYz/3TkIV115sernoVFPY8mSFYoE9b/8gnx9k/DeNXyUygH4aso7KFG8OP6ZNQ/33jdanQJMfPkpFenWGzFgVHr5ijUYO3okevfqpiKobMSIxHT9+k2KkDbNJWP6uyTulM889si9amPE9vOv0/D4mHFo3aq5ihDz9ICN5Jp2U0oz5Pab1KaCtrFt2LhFRddJhlluk1Iab8Sdm4Knnn1F2TjGVCKS8peXX3lbbRCeffoRtRHj3O5/aCxWrVyLcc89lu/0gzKTN9/+CP/8Mw8vjX9CEc2CiDsJ7Lp1G5VPmzcjOTrV7rnvcZCQj350hFoLBTWeFlAixM0T/xgbT3AmvfuJOpEoKnHnic8DDz2JYsVi1OaDcha96ScWJO+UzDz0wF0+pSuUDg267V4cPHQED9x3J846s2PeyRFPUTZs2ILYkiXU2uYJyaOjn8fceYvUpoaba2PjJu/e+0ejePFi+HrKe2rD6MpmNXF3+e8BV66ZKJmUEPcocbSjpmn1F7bLIy1G4s5ILnXFJAHeWlxcHM7r2zMvOk2ZyMuvvq0kIRf1O1dFM2uyj+pV/dL5coyCklOpo965czeOHDmqJCQkR5Q9fPf9r6hXrw7uvmuQqinvq+nE/e8Zc/DgyGFK621s3//wm5KeDL3jJnUywHZJ/5vVONdfe3ledFx/52RGJkY9+qyKpP/8/cdKY6wTd5LOzya/nk+6oxN3Slnef+cl1K/nucngZUh79+5XEpvU48dVlJoa+S++/E5JaO4fMRRX5G4gSNwpTTrn7C54+smH8qZCH97/4FhMnzEHr0x4UumsSS7ZqCkfPfYFpel+auyDKqrvjbi/8eaH+GDyFIVDt65atF1v1N1P/fpH/PnXTLUBoeac5JzEfceO3Xh30ouoXatG3vMs+8i+vv/hd7wyYawiuL6Iu/7SiZO5OOxPVhsRklviMGXq91i8ZLmSylzZ/6ICv7puuuVupRsfP260kuAYG0uCvvzqO8o/RSXu9OMdQ0eiSZOGStdfqdKpy6tycqCkXGPGvoDTO56GF55/DKV9VGcinm+89SG+/OoHtG3TEmf3OFOd2PBUhhdi6dIo3f7LrrgFaenpSu7UssWpzQJ/zlMVnqhw7B++/UjlDriy8fcAa7kf2W/N9IS4W4O7jFooAkLcC4VIHog4AvzCXjcXyLRI2xhFxJ1khNFdX4mAxYsVQ4WK5VXCKRuTOBmp/fX3v1Vkt2qVyoq4165TE61aNFUSl4L07ezDG3HXJQOUoVDjTAJOnbSu9+W/tW3TQiV56jISb+tSJ+5zc+u4U3NvbIzEP/3sKxh6+00YcL1G3LudfSlykKNIlDedMqPkJNsfvvuyksboxP30ju3wxmvP5utfJ+7UPr/+6rMKG2OjpIgJncuWr8Khw0cQE1NMyY14wkDCzQ3C/fcOwRX9L1Svkbg/+fRLuOD8XkreY2z3P/AEuEEhKaV0RT+lYALmmLGsj1+iQOL+3LiJipxTX67r9439M2GUm4t7h9+Oq6+8GIcOHVHE/cjhFLz60lOoUeOU/pfEnacZ3373C16e8KQimwURd25cftVx4C26MTHq9EbhsHW7kp9wA3PVFQUT90v6D1QaemJAqZOxLV+xGi9OeEvlYBSVuDO6PXDQcCQkxCs5lDk5muuNpwdcmzwRYV6Gt5YDqNyBzz7/BnPn/as07Nzs1qxZDfXr1VFyLiZOc82rNdnzUrWZrFWrBuK8XHzGz15aWrrXeUf8+zpsA8rJa9iglY4djYAQd0e7z6XGW52UVK0+UL6eS8HVJBt6HfeilIMkYSBxIMEiqV27doNKuiT573VON1zZ/0KlyfbVvBF39sOLk6gbZmUSykhYb5zEnQmx1LnXqlXdb+Lu6wImr8S956VIKFtWnSzwoiBfrVevbip6rRN3asJfelG7SEpvOnEnkSWBZWKh3qhz5q2u33z3iyJrjKJzk8PIOKPl9AllQd6I+0UXnKukGN6I+wfcULRoEjhxf2GiSgimbt7byYA+Vrt2rVTCrh5xP5pyDC9PGJtvboEQd0pDWOGGl4BRGnJOz64Kd5JWRsc/+/xbzJm3yC/ifvFlN6m8Cp5ucPNibMuWr8b4l95UEWq/ifsbH2DVmlPJqTpxJ75ndu6oEku9tUqVKqJb1zPyVakxP8fPHTFcu36jWueUCq1asx4Hkw+pzwuj673O6arWPIk71z+lQlULuPhMYReii9Fs+YWnKsusssY0l+c6WQOqjBoKBIS4hwJF6SO0CFhN3F1eTSBY4q47mxFBSloOHT6s5CwkgZQWDBt6My65qG9AxJ0SAlYZ4XuDB12fLwGVJfEYJWd00t+IeyDE/aLLblIVYEaOGKpkDL6aHhn3j7h7kltKHwbcOEyNxaTZMzq1z4uwcswR94/BrDkLIkbcWUHlo8lT8PCDd6vSj74aiSSlVLrGPVjizso3A24apqLXxIEXgHHzojddAuRPxP26G4aqzSPlQtSNGxs14pTK0P5TxH0tHh39nDoporzGeNK0bdtOdSnZlm3b86rKMBH39iEjFWm/dfD1qFa1ileYeFJArXlBZVD1F/n54wnOkSMp6oRlztyFmDL1RyQlllUbECYTX3K5drvtgyPvykvU9jawviZD+wVso96EuNvIGWKKXRAQ4m4XT4gdpxCQL+uwroZgiDvlHfoxv54MSWNZD/ynn//EM8+9qkoQska2r6Q5bxH3Se98rCrHPPPkQyoCqxMgShF++Ol3vDj+TXTo0CYsxJ0VYqiTVsmpl+VPTtV0zHvzRZeLStyp4+7T7xoli2CiozEaT2nIgIHDNDmKF6lMOCLurJf//AsTcW6v7hhtSk6lT/Ua/Tq5DRVx54nNuedfg/btWuGBkcPyyYkoMaJufd++A35F3FmJiDp8Vu+5ccAV+T43rHn/9rufqGi+TtxXr9mAUY89q8gxZU7GakpcA8wn4FrWy0Eymk9JEmU81Nwbk1M5GHX5jKIXFvXmZ47yIMTEeGjS+XliQi7zG5gAzdyBBx5+Ev8uXo5BA6/BtabkVI5LyRXr1et5DWH9wrCycwniWIm+jG1TBIS429QxUW2WEPewur+oxJ01s1kDm1HIcc8+psrX6Y3R5K++/gmvTnwPd9x2A2664WqfpMIbcf/4s6/w+hsf4vZbb1CSARISRvRJZia8PEnp3inXuOfu2zyqkBjB0jXugUTc9ZKLrBH/wP3D8hEr1iEfP+FNdOzYDo89co8aqqjEnYS1/9WDFWGnblwngST0z457TVXVIQlk4ixL/bHpGvdwEHfWXR846G51ERCJLfHVG6VQb036SCVIjhh+B+rXrxNwxJ3zpfyHVXxG3DNESagohWGJxf5X3apqyo8YfrvKG2AjDuNefB3zFyxR2vqhdwzEzTddXeBngRVlWFmGVWzeev35PCLOewZYAWn6jLlo0rhBHnHfuWuPIuJMsP3s4zfUKQ4byfPnU75Vl2dRu68Td9o0/qW3VHnMO4cMVBs7fSNDyQ/LOH797c+49upLcdUVWpUib237jl0YfPsIdaLz2Kh7UDb+1E3F/Dzc/8BYJT/74dsPtQu1/uZdAU+jY4c2GPXQPfnyCXgq89LLbyvczNWAwvrFYUXnQtytQF3GtDkCQtxt7qDoM8/iy5eioJKAkbjzJs2kpIQCLzUqFhODMY/dj6ZNG6qbOxnFZB/n9TlbVcY4mZGhItYs4cebRO++azBOa9fK59L1RtwXL16OUaOfA2UY115zqdL8shLKv/8uQ8eObXHo0GGl/6aUhsm0JGPeZAlFIe4ky9wc/P7nDEUAqT0vmxCvbhIlgSJBe3Pi83nVPYpK3JkkyfKLrDFPfFgFJe14mqrtXrlyJVVyk3awWg2TZ9u1baWkM0xODQdxp4M++GgKJr7xHhITElSd/Lp1amLHzj2YMXOuSqZkiUVWdmFkOtCIOzde1POPe/EN1K5dAx3bt0WbNi0Uvs+98JpKclYVVrqfibT0E/hr2kxVYjMPhwZ1FXknVr6SPunvq6+/Q1Ui4ppgaUv+G9ciT3wOHU5RyZ16xJ02PfzoM6oaD9fYxRf2UTIdlr1kH/w3JglPeFGr089GqRZlXExCZf39Th3bqUg7k0xnz1mAFi2a4MkxD6hEUl+Na+jxJ15QpwOsOU89PD97XNczZ81XpP3yS89XNdtpz9FjqZjw0lv46Zc/VRUl3jnAG21Xr1mPadNnq4pLL48fW+B9Ca743WF1hTElm6Q8yvdN0K7AWSbhKASEuDvKXdFgrFQSCLeXSbpnzpyPH37+w6+hYmKA++4dqiQHfJeXv3wx5Xvs2r1Hle9jK1O6lCKa11x9KVrlRlB9dc5o6meffQO+SWJGnS4JFZMVGcEkeScpp/yA1Ux4HTxvBn3vw89VRRMSe0bl9froxnFIjr/5/lesX7dJ3dLJG1iNbdHi//D11z/h4ov6qhKKeks+eEidGJC8Hz58BDSON1Xyfd6KaeyHG4r3P/xCRf5vGXhNvv5JxD794ltFyPkeyZmxMQeAG5/FS5YhOytb3arapcvpuH3wAJQuXVpd7MREXybi8vIkbiqYO9ChQ1v0v6xfvr4+nDwFK1auVbXtKa/QNzKspT/ly+8VPpQtlSlTRl0IRZJerlyiqvtubL/9MR2ffPq1eiY7JwesJEQCyyRhtYkpq0WH1dw+/0ZVMzHP7XhauiLDCxYuxl1DB6kSh2w8KXnv/c8xd/4itXZY73zY0FvUzbtvv/MJ6A8dB2rUuVFgRPu+B57Axo1bVKR59KP3oZ6Xspr6HPbs3QdWyOGtqFyPXItdzuqktOEssUlNvU7c+Q5vs31t4nvq1tbMrCx1h0G7di1Vzf8FC5cozfnY0Q+ozYbeSJg5d5apZH/8TJBg9+jWWa3FgpKx9T5Ixj/48Au1GTx67Bgow6LPKlQoh/P69MRVV16ULxJPDfzX3/ysPm+s/84XuCabN22sLu9q07pFgRtuvz7cdn/IauLu8gpjdne/2OcdASHusjJshoDFxD2hPFC7jWsvXwqVs0nCmJjKOuRMXGTE1ldJyUDGZAUQJuyRPJYrl5RPJ09SznFLxMaCpwDhaIxkskJKVlaOIqwsDxlqHTE3KceOHUf6iXRF1DiG8fSAJLhUbinMcMzRW58q0TjlqCKljFDHx8eH7GIfRpt5A24MYhBfNl75lo1jsmQk5Tgcj1VUjFhTplKqVEmvGzTzHNQFYAcPKclLUmKi2qCQbL8w/k2cyJUCsS9j450BHL9s2Tj1jj+Nz7MkKgk039HLN/rzrv4M1zFJOU8GSpUupT475jKTxv6057kms5Wt2pp05+VwHjgKcQ9kacmzUYKAEPcocbRzpmkxcZcIi3OWilgqCBSAAE9GCiLuAp4TELD490FSZaBmCwnkOGGpRJGNQtyjyNmOmCojLJsWAWmp1phL4l6FV7CHJ6JrzaRkVEEg+hAQ4u4Gn+cA+9YDB3ZaMxnmPDXoKMTdGvRlVB8ICHGXpWEvBIS428sfYo0g4FAESNx5cyqlMu9OGl/g5UgOnWIUmJ0DHN4J7FpvzVyFuFuDu4xaIAJC3GWB2AsBq4l7XVYROHXbpb3AEWsEAUHAXwTS0tKwa5eWcNugfh2/tPL+9i3PRRABlgfeatHtqULcI+hoGcpfBIS4+4uUPBcZBFi3d/N/QObJyIxnHkWIuzW4y6iCgCAgCHhDwGriXrMlUPJU3X1xkiBgNQIxORn7tHpu0gQBOyAgxN0OXhAbBAFBQBCwBwJWEvcSJYH6bYHYsvbAQqwQBJiBJ8Rd1oGtELCSuKsv6TZAbIKtIBFjBAFBQBCIWgRI3HdusOYUVoh71C47O09ciLudvRONtllO3CW6EsiyY41u/ilWvDhKFC+uXtX+LVvVd9cvScrMzFJ1u3mbZdTUoA4EyACfJZa8vTOmWDF1gZA07wjwXgDephUbG1tkiHgknZ23pourdc1G/HnhU6TXNGvW8w9r/xvr//Nz5+1SsiJP3C4vyu8Eu3hC7LAJAkLcbeIIMSMXAfmSdtRSmDd/Mf746x+cd+7ZOP30dopQzPhnnroO/rprL0PdOjUVkf/1t+lYvXY9Blx7OapV4xXi0oJBYO26jeq20yZNGmDAdf2D6cq17/KipClTf8CJEydx66DrikzeeSnVzFnzsXjpCgy49jLUrFld3bj6409/YtPmrQp/3iocicZLshYuWopt23aiapXKaNWqKWrWqI69+/bjt99n4JaBV0fCjMiOIb8TIou3jGZ7BIS4295FUWZgxlFg/SJrJi3Hoj5xZwSdN4oywsdbKfX22x8z8PkX3+L6ay9D717dVVT9vQ8+x2eff4sXxz2Odm1bgtH2jz/9Cov+XYb7RwxRZF5acAiQSN5z32h0Pet0vDT+ieA6c+nbBw4cxEOjnlG3o7739niULl2qSDPlbazvfzQFP/z4Oya8MAYtWzRR0fb3P/wCK1auVWu6Vs3qReo7kJeysrMxf/5ivPHWh0g/cRLZWdlo0KAOWjRrgs1bt2PfvgN4c+KzgXTpjGeFuDvDT2JlxBAQ4h4xqGUgvxCQRCS/YIr0Q8nJh/DOe5+icuWKuGXgNXnDkyzs2LkbtWpVR5XKlbwSd0bht2/fhUOHj6Bxo/qIiysTafNdN54Q98JdGk7izjW9ddsOpKQcU2u6TJnShRsU5BPHj6epKP+adRvQp3d37N69D3PmLcLGTVtRsmQsbr/1BvTscVaQo9jwdSuJO+GQSmM2XBTRbZIQ9+j2v/1mL8Tdfj4BFEm56+5R6HxGezz84P982ugt4m7LCTncKCHuhTswnMS98NFD/0RGZib27NmnOq5dqwZOZmRgz+59SiZTsmRJNGvayJ2XTAlxD/1ikh4djYAQd0e7z4XGC3EPu1N5zE/ZyrFjx9CmTQsVKTe2des3Ye3aDTitXWsVSf/l12lYsHApfvntb3WRzZmdO6Bli6bo0b0zVq5ahzlzF6LrWZ3QqlUzrxF3kvlZsxeoyOBFF5yLSpUq4NChw1i6bJX621srVqw4Op3eDjWqn7oMi9FN3oa5ees2HDlyFDGIUX2d1q6Vssufps1tI5o2aYiKlcpj8eLl2L5jl7Kb2vvTO7ZD5UoVPBJoeZHP4qXLcWD/QaSlpyGuTBnUr18HrVs1R/nySXlDnzyZoaKgJWNj0bx5EyxYuASbt2xD73O6oVHDeuo5Rk6pUV+/cTMOHzqiLgiqUL4c2rRugWZNG/ozDaW5plSme7czMHb0SEz/Zy4W/fsfUo8dV5ic3eMstG3TwoPI8YRkyX8rFQGkhKR0qZKoU6emGrtKlfzrgIbwmRWr1mLduk2gZrx0mVJoWL8eTu/Y1uPkJD09HavXbMCatRtw+HCKSlauVq0y2rZtiTq1T8mjiPWqVeuwc/ceNG3cEJSiLFm6EpUrV0DvXt1QopBk26NHU7Fg0RKl8+aYcfFxqF+vDlq3bIry5cvl4VcU4r5i5Rr8PX0Otm3fqchwq5ZN0a3LGfjm+1/zSWWYt8FcDq4drukKFbRxMzIysHnzNqxeuwHJBw8BOTmIj4tHgwZ10bpVU5QunT8yT/38mrXr1fOHD2mYValaCe3atsonKWOEn/6lNOeMTu2RkBCP6TPmYM3ajWpMSnUuvOBcj88Bsd6zZ79au/Q5k3X5rr52ExMcUObwZCqwcyWQlurXZyPkD0nEPeSQSofBISDEPTj85O1QIyDEPdSIevTHK+CfeHICtm7fieF33YqOHdrke+aTz77Bh5On4H/DBuHCfr3VtfHTps/G3r37kZBQFpUqlkevc7ph8C3X4rvvf8ObkybjziEDcekl5/nQuGfi1YnvY+bs+Xj+mVGKwJLcTXz9A0VYzI32sQrIQyOH4dze3dWPt2zdjnff/1xtEhITEhQ5JakkcSpfLgm3DR6ACy/oXSh2U7/6EZPe/VRpw1OOHsXGjVuRlJQASoGOHktFjRpVFRFu2KBuXl/T/p6FF1+ahOOpx1GjRjUli9i3P1kRWZ5A3Dro+jzCdCD5IB59fJwizNwAkAQeSz2OB++/U+Gzf38yPvp4qtoElSldSpHlEydPYufOPYrsD7zxKlx7zaWFzkMn7med2RH16tbGjJnzUKF8ktrQ0IbExAQ8cN9QdO3SKa/yCBOJX534npI2cUPEZ/YfSMbBg4cVQeU8SPb1Rpveff8z/DNrvrK1XPkkZf/JkycV0X9s1D1qw8G2d98BvP/B5/h7xhyFDyPCzInYum0nKlYsjxuvvwKXXNxXPUvSS1/+/ucMtGvTEhs2bsG69RsVIX3u6YcVYfbVuOka89R4JROpVrUyKlWsgN179+HQoSNo07oZbh00AC2aN1avB0rcp8+Yi3c/+Axbt+5QxLZihfLYtXsvEsrGq80NMdc1r23pLwAAIABJREFU7iTL41+ahEWLl2HcM6NQr15tpKWl4+tvf8EXU75TPuUa5Vw0wpyBtm1a4pEH/5dH8rmJ+mDyl/hr2kyUKV0atWsTs2PqdIu43jDgClx2yXlqLiTgn33xHb6c+gO6nHW68sOWrTsQHx+HPXu1TRjfef3Vp9Ua1du0v2djwitvqw2O7vPde/bhyOEUtGzZFPfde0dE9PmFLuiCHpDbtIOCT152HwJC3N3nU2fPyEriHiXXWzPK9+jo57Flyw6VWMfItrF9OPlLRdhG3HM7LrmoL9LS0/HPP/Pw2JgXcEG/Xhg5YqgqOxcbWwJfTPker77+PobfNQhX9L/QJ3Ef//IkzJgxFxNeHIMmjRuo53j0n5OdnW/smbMWYNTjzysyPfn9V1C1amVVcm/yJ1NVUt5FF/TBwJuuUoSNUUhuBh565BkV0Xzj1WcUSSyokbg//+IbKsGWBGjIbTciKSlRRX1fmfge/vxrJnr2OBNjHr9PzTH1eBquHTAEjLg/+/TD6mSBCbqUJ7zz3mf47ffpuPuuweh/2fkoVaqU2gA88PBTigyz8sjdwwahQ4c2ipST0P45bSYeGz0OZ3buiKG334jatWsiB4ymLsPDo55h5UJ8+flbat4FNZ24V65UUeF5/31D1EYhPf2kSgRmNZUe3Trj0UfuUX4icRs+YjT+XbwMDz1wF/qdd46aBzcvTCT++NOvcfWVF+OO225QZJCnMiTXxJ1rgCSyfLlEnDiRgaeffUWdoFx8UR+MvG+oSj7+4KMparNHjfVttw4A7eJk/lu2GqMee06dSox6eDhat2qmiDuxI8GtWKkCzjj9NLV2+AwjwMYSh0YMeFIx9K6HsXLVWoUr3+Gz3EB99c1Pitj27XO22lBy/ECIOzdXo594Uc3r3uG34fzzzkGpkrE4npaON978ED/98pc6YdCJO2Uqz42biIULl6rkYJ74LF26ElznLBc5bOgtaNmisbKPmL382jtqbd1809Vqc8a1MfnjqSqRu0f3M3H74AG5Jx45KqrOpNqkxATlvzatm6vPCzfUb771kSL+/c7vhSv7X6ii58ePp+ORx55TEfkbB1yBYUNvVrBxY3DNgCGILRGL+0bcge5dz+DVLQqvSe98rCo9cTM15PYb7Z13IsTd2b/TxfqQIyDEPeSQSodBISDEPSj4/Hk5UOKuZAEz5ymCfMlFffJp3ItK3L3ZyQTWYcMfUZH9J594QMlL2Dg+I4fLlq9G3z490Kpls3yvX3fjnYooP/rwcEXGCyPuz46biEaN6mPs6PtVYqHeSJhIqhk9/u2nT1C2bLyKSH859UcVTeVGxth+/e1vFc1k9J6JgYyeUx7x4MNPY8nSFbjn7ttw1RUX5pUhJPmav2Ax5sz7F506noZuXTvl62/IsIcUsX5yzEj0ObeHX8S9XFIiXnvlKaVv1hs3ARNemYRiMcXwzqQXUKpkSRWR/v7H3xWZ5emIscIKbeWmjKcMPGUhCeWJAgk35/3gyDuVNEpvjOhfc/0Q9W/0U3paOkY9/hySkw9j1MN3q0pCeiOpnzL1e7z51mRc0f8C1T8rFJGwvvX2ZOWve+6+VZ0aFNZmz16IR8c8j8aNGuCt15/L9zjXDk8TVq1ZjzGPjUCH9m0CIu5btmzHiAeeULKxRx++O1/UmicU9A1Pggoi7pQrkcxzwzR40HVqc6k34sif87SJa27/AZ7MPK8i54889D+0P6113rNcJ9x4TXzjA1x+6flqHfHfPv38W7z0ytsKM65Fo/zo51/+wtinX1KysddffUb19fqbH6rTHUp5OIaxUXL29LOvgtH3zyZP9CqTKswfEfu5EPeIQS0DOQMBIe7O8FP0WCnEPey+tiNxP3wkBWOfmoD5C5ag/2UXKDJnbiR8JE/UkWdlZ6mIOyPUjz/xAtZv2IwR99yBvoUQXj3ifuYZHfDS+DH5oruUgNx6x/1Kt//BuxPybRAodSBu+qU7jJJTevL2u5+iRbPGGHbnzahZo1oecV+1ej3ef2e8ioabG0kYa4tzPM4pOydbzeOFCW+qDcrIEUNUNLmgpkfcSQI/+/j1fI9S9zzuxddx5EgKPvloYj6dO+3nPKh1ph2cB/Xrr7z2rop48/SAmwDq8hnd5mnMHbfdiOqm2vv6BUAcmJruof97WOE16OZrUaP6qTr9dNHGTVtw+9AH0K3rGXjumUfUhoLEnVWKrrn6EhU99+dSLpLQNyd9hEE3X4cr+1+Qb848vfnwoykq6s7TkvP79lSnH/6Wg6S2/X/DH8VFF56LmwdeA26I9Hbw0GG8MP5NFdEuiLgvXrIcE16epEo1Dhp4DU47rbWKZFNmZNbtU/pFfJs3a6xOCLh29MYLn7iRGHz7fSqf5MXnH1dRfBJ3bk6uuuIidSpgPJlgDsrwex9TG9KP3n9ZdXXz4HuwYcMWJWnSJWf6GFx/9z84FnPmLlIlJDt2aBv2750iDyDEvcjQyYvuRECIuzv96txZCXEPu+/sRtwpgaA858uvflRSimefetijvB710tTFM4mRGuTU48cV8aSMhvpoJqree8/tOK/P2QXiR+JOOcMF5/fCIw/d7fHssLsfUYm4zz39CHqefZbaHOzctQf//bcS/y1fjeTkg7mkN0cl1jJBskuX03HXnbfkI+7URlO6Q220sXGuTJBllHvTpq1KV88TBY7D5F2STeqOSc78Ie4kdq++9GS+R9ev34znX3xdbSI+m/y6Iu7sn9KJZStWK0kHpT7cAOVk5ygbSNRJIu++a5D6m8mzt9x6Ly6/rB9uuemafAm4ZruoO7/ltnsVuW/cuIFHQizn/M/MeSrhctyzoxAXF6eI+8efTMVNN16Vr7xoQXPm5oKSHkaVqxs2B/o7JKnEllKR66+9XPnHX+JO0n3n/x5WuRLEnnIhvaUcPYa33/1EyaIKIu6UW3373a/46puf1diUQbVu3Rzt2rRQmnnKn/RkUNpJYk2dPjd3pUw15hmhn/HPXJX8PH7c48oeEndKXHjh022Dr88HFe3n2m1Qvy4+/vBV9bM+/a7FifQT6kSG/Zgb5TWU7zz2yD1KAmfbJsTdtq4Rw6xBQIi7NbjLqL4QEOIe9rVhJ+LOSPZf02bhjUmTER9XRskcGjVqgJiYUzCQ2H7x5ff4/IvvFCmknp0yBGrGed38n9NmIeXIUb+J+4RX3sGll/TF/fcO8cB6+IjHMXfeIjw55gEVpaRs5+nnXsWiRf+pqjlMXqX2mEmHO3fuxvyFS1Vyr5m4U5ry0otjVFUevXGjwQurGGlmxLtJo/qqLj6jsozIzp6zUBHPQIi7twuYvBF3bgheff09lWdAEklSWS4pASVLaTIajl23Tq084s5N0sBBw3HNVZcoXTbzAHy1NWs2YODge5TGnvNlYrG31rBBPRVdZmUVEnde3MXo9oDrLvdrzTOaTfLKikB6FRdvL3JTRt9RPuUvcadEaehdD+HOITfjissvyKf5piacev+ff/2rQOJOW7hJoVSJWnkmmVJWxA0Tcy9oFzXllONwY3TTLcNVojeTUn1hxmo5tw6+HnFlSqu5cwNBHTtPNozNG3E/u/cVasP21sTn0KzZKSmV/t7jY15Q65FSqEsv1pJgbdmEuNvSLWKUdQgIcbcOexnZGwKKuK+0BpsyZYEGHYGcYtaMH6FRTxH37bnJqaflG5lVYj79/Ju85NRwadxJKqhbf+3195XW9n933oKeZ3dRyZTGxkjmbUNGqmRWShCYzGe88Ob/7F0HmFPV1t3J9ELvMPQmDxBQijSRIkqVKkWk996LgCCCgFQRBUUBQUFQFCnSlCICiiBdeh3q0Aamt+R9a4cbkiFTMmTm3iT7/B/f72Nuzj1nnTNhnX3WXhuRRsg97Im4I7lvQqKIO8aj6MwXzPuQZQqIns6d/wW9Uu1llu9YVsiEC8n8T5ewtOQZ4h76iObPtibukCcgqnv7zl0mqyBycOlRGiKgO377I12IO5JiZ378GZUsWZSGDu5lJeFBsufUjz5hcq5E3M+fv0Q9+4yiRm/WpZ7dO7JDSlINz0JiVKdODer6btskn0WyL9YNtyQKce/erT1Hx1PTFn2xgpNg4ZaTWPph+Xkc7nCwsic5FTcgAwaPp25d3qYO7VpwfoPSIDlauGg5R8CTi7hbjgG/M3C+gUwIhyBIUi5dvsbR8j69OrGTDqQwtWtW5YMRDnC2moIZ9qa9xL15y64ECdrcWZOfcY7CGowb/xG7AE2fOo7q16uVmiVQ5xkzcQ9X5/2FyxIFPLWlVWcQ8lZB4CkCQtxlN2gLATWJu6c3UdGKRF5O4G38HKsGnfikD+bQmXMXmQSBoFq20eOmsn5bcZVJL+IOK8evvl5FB/4+TG1aNWW9sy1f6dDQR9S8ZTeqW7cG9e/TxcpxBRKaDp36cwQ7tcQdrjKwcZw9c6KV9SCsFEGsIb354fsvOQKNKC9003j21dqvmGHCTQFIPcgk8EsNcYf8oVEz2BWWotEj+1klZOJwAvILuUx6RNxXfreOkx3hIoQEY0VzjbWFk8+HH83jpE+FuMPHfMiw96lwYVMUHpFfpSHh9JeN2ygwwJ9lQohs46YCdoNIpLS00sRnoOOPjIw0H1KU5FRE3O0h7ut++pWTblu1aMwa78QN+EIrD+KOZg9xR7Im5lunTnV2WYEVpNJC7t6jCe9/zJakyRF3SI8wT9woWCb/op9/Dh2lgUMm8Np/sWgmhdy5S0NGTKI8uXMyZpZJ0oyZwcAWj8rvg5Kcak/EHT7/qCOAgxocaCwbZFTjJ86go8f+43wOy+Tm5/hqSZ+PcgGmo0TxsenTf0q9CnFPCSH5eQYjIMQ9gwGX16WAgBD3dN8iipXdzp1/0sgR/VgXjsgeGq7whwx/n6/8LYk7pBQjx3zIUeKJ44eakwnT6ioDkvzjT5tYAvNK1ZfYQhAJerasABE1bNWmB1WvXpkG9O1idvzAzQEit3DgABEdPLA7NW/aMFn8oHGHqwxI+bgxA62S8hB9nDN3MZMu6IRBwGAR+e1366ycXriA0OlznJgKQgbiDj98SB4UV5mHNiLuIJbNW3VlHTIItFKQCZF46PthvQjZCg4B777TOtl5JFc51ZZUZvUaU2IjbArbwunG05NlFMHXb7G7C6LJIG9DB/fkJFMUUJr60Xy2Jhw2tDfVe62GWc6B6PSosVO5WBSitcBj2owFBLnGsMG96fUGtc0HIpD0P/f9TX/u/4ca1KvFXu1pJe7AHJaWKBq16LMZVgmdcGeBN35UVBQ1a9qQDxH2EPfr129xsibmMmXyKL6RwF7EWPftP0iQlXh5eyVJ3IsWKcjymN93/Umv13+V5wkZl9LQf+t2PanMC6Xoy0Ufsz2nIsEaPKgHvfH6a+YDB6LhwAz++fXr1uL9lRbiDqeZyR/O5c9jTpB4oWHdcbODgxwkR9DQWxauSvcvIHtfIMTdXsTkeRdHQIi7iy+w001PiHu6L5niCf3lkm+pbNlS1LBBHcqdJxcXitm+Yw97qMPdRSHu+If+xMnT1LvfGCpatCA1b/oGgahA240oaFp83NE//MAfPQ7jSDZ0y8rhAQDodURlypTkpDocIgYPm8hyGhSEQpEgRKhhrQhbPdgwbt26i+rVrUmd3mnNY0tKMwzijoJSQUH5OXEUlUfz58vLc9+4eQcTckT1Ef1H9BaWj9OmL6DixQtTxw6tOAIKF5Wjx0/xeJGcisgovLkRxccBYuz4j8gWcUdEdsy4qUyGIfXAQQTOMqjeigRYVG5d99NmJlp9e73LWnRLSZDlxrCXuOPgNXX6J5Q1axbq2L4FJ0WCTB48dJSTY6HjRrGkdm2bcXEt/HzTr7/T10tXsYQGFU2hX4deG5hcC77JEhr0hf2xdftuWvLVd+Tn70dvNqxDpUuV4H5PnzlP27bvIb2HnotQIbE0rcQdB7X5n35FP6/fQtWqVjLt29w5OREUCcUH/jrMVom9enTkv7eHuINI4ybmt9/2UpUqFZgwY96XrwRzhVLItG7dukPzZk9mG8zEPu7Yc3/s/ZvzCHATATkXDmiQfSGheefu/Zwn0bFDS/bKBzlHASr8DuKgCPtPJAXDLensmYu0ZfsuQprH2NED2SoyLcQdSbWoDcD7rf6rVKtmFfLz86NLl69yoi0SqIcO6kkN6r/6jDwt3b+E7HmB2sS9ZBUiL9OhR5ogoAUEhLhrYRVkDE8REOKeIbsB1/7Lv1nLUT2QCxQPAuFAdU8kS8KPGppuyBLQ4Gc+b/4S9qIOCPDjKDlcWVA5NS3EHdFReKZ76PVM9iyjk0zc9Xrq8HYLLrbESZ3bd7O+GUmWcNjQ6fVUpnRx6t6tAxNERIDDHodTzRqVOZoNgmqrgbiD/EFLD0kHXDXCIyLYIhHvged1x/YtzYWcoG9G1B3Ry+zZs3EhJbwfmuDX6tTgv4dkBsmDqDwK6Qj87m0RdxBcSJAQ4QZJRvEcD70HE/R3OrRknTPkGsAaRXfGjhr4jCuNMid7iTucY5Z/s4Z+/mUrR3Z9fXx43WvWqMoWiIcOHeWiSMAdhxZosSOjoriqJ3zs791/SN4o5BQTy0QThB2HKFRfRcNBau++gwR8b968zfsJ88UtQ+nSxVk3joMetOdpJe7KPvzp5y3sSY/1wnsgW8Jcatesxvu3SOEgPlTZQ9wxVmj1sccg3UIlUxz+sNYg1cqtyPw5k/lGwlYBJhzgQPLX/riJq5lirnqdjg9n6As4t27ZmPcRYxYRSfv2HeTbFiQ6K5gBdxxkGbPKFdiHPy3EHe+AWxBujKCx9/TyYltJOM3A4aZli8Z82EVlWE03NYm7m8gnNb3+MrhnEBDiLptCWwjIl3SGrAeIQFhYBN28dZuj1pAfFMifj3LmzMbRQHhXw8tascXD85BPIEoHjXzePLnZYQV/jyqQIKAK+QaRxh/L0vUm/3ODlYQCf5dcA4lUElXxzvsPQjkyDpKNZEn8yZY1C/eLoknQuyNKmjtXDqvoveU7FOKOwjbwJ4fEAsmiGC/sDBGpxcFFkezAhzwsLIxJICL+3t5elC9vHpYYIBoOwopiRSB++GxgQAAlJMQTPoexJ5b+gGQCW7jVhIdH8vhB2OGhrtPp6e7de6wZB6kHuUrq5oArz8bFM9FOnMyLsQBbjAHjVRrGCgIOYo1xYf1AInFgA8FGNB2RZTj2oLIsnomOiWFcUTkWuQYBAQEsCYIjDaRElg0EFVHeO3fucZQZY8fcgFXmTJmsDmfKHgHBtrxpSc3mxw0MDlRYD+xhYIW9kD1bVl47xRM+KRySegcwffw4nEk3sMABJahAfl4b7HHcSsAFRtnXiqe/JcYg+MALewIYQKuONcZtCm5rMD5rzOK4ei3ehz1mxixbVsqcOdDK/x2YYRyeNjBT9oNOr+PDpdKAAcb94OEj/t3BgSNH9qxcWTZL1sx8KNB8k38TNL9EMsCMRUCIe8biLW9LCQH5kk4JIfn5cyDwlLg/TXAEuQHJ1UOfI00QEAS0hYD8m6Ct9ZDRqI6AEHfVl0AGYIWAml/SGIg4CLj0hrRF3F16wjI5QcDZEVDz3wSRyjj77nHJ8Qtxd8lldeJJqfklLcTdiTdO6ob+40+baf6CJVwRdPiQZy0FU9eLPCUICAIZhoDkPWUY1PIi50BAZ4y7Y3SOocoo3QIBnZHo0iGiKDWLbeR2C6jdcZJHj50iFE6CM03d12q4IwQyZ0HAuRCICFGvKJ854q7xBF7nWlEZ7XMiIMT9OQGUjzsYASHuDgZUuhMEBAFBwIkRUJO4m6tpS/6LE+8glxu6EHeXW1InnxAT939UjLiXIwrIRcQuytIEAUFAEBAE1EPASBRynujedXWGwMS9CpFR/j1QZwHkrbYQEOIu+0JjCBiJLqtI3HMGEeUuKcRdY7tChiMICALuiIAQd3dcdZlz8ggIcZcdoi0EEHG/qCJxzyXEXVsbQkYjCAgC7ovAE+J+V6WIu/x74L5bT8MzF+Ku4cVxz6Gp/EWNq9Hi7n01eu78JTpy5CRVqlSeSpUs6tBtiCIzu3bv56I8qD6qxRYTG0unTp2lK1ev02uvVuexovjN3/8cpXt373PFVBTHcfaGtdiz9y8uEIQKmsk1e551BlxQCOvUf+fo4qWrvMY5cpiqmUrTGAII5Fw7RvT4gToDE+KuDu7y1mQREOIuG0RjCAhxV3tBULL904VLacigHtSmdROHDufY8dM0dMQkeqF0cVq0cLpD+3ZUZ48ehdHXy7+n7Tv2EErcv1C6BMXGxtHc+V/SiVNnaMbUcVw91NkbiOv7k2dT0aIFafbMiebpoNqn0WCwqtqJZydOnkXFihayetZZMUAV2WUr1tLGTTto3uzJVPZ/pTJsKqhyij+enp4Z9k6nfZHcwDrt0snA0w8BIe7ph630nFYE4CJw5WRaP/18n5OIOwlxf5a4I+L+199HKOTuPapftyZlzpzp+faZBj599959tsbMmjULvV6/tnlEILNnz1+ikcP6mP+On919gLJms35WA9NI0xDUJO6/btlJx0+cprGjB6Rp7G71IaWuR1ysOtOWiLs6uMtbk0VAiLtsEO0hoCZx9/ImKlqRyMv5pRBpXVgh7s8S97Ri6Yyf69V3NN2+HUIb1y93xuGnasxqEvcBg8fT+QuXafuvq1I1Vrd+SG3iXgQuY1LXw633oAYnL8Rdg4vi9kNSm7jnL0UU6Ppf1vfvP6Sz5y7S3bv3iXQ6ypUzB71Y/gX6desum1IZXO9HRETSgwehFBUdTWQk8vbxZo101qyZSadL2TItOalMWHgE9x0THUMJhgSWEmTJnImyZctCXl5eVr8WiIA/eBhKYY/DKS4unnR6Hfl4e1OWLJlZf67X61P1a3Tjxm2Cpv9h6CPy8vSkAgXyUv58eWnVmvVWUhnMHc9BRlO+3Avk7+9n7j82NpYePnxEIIOxcXGkIx35+fmybjow8GnhFqPRyGOOiopmzFD57sH9hxQZFQ34KSDAn/LkycXjsGz4XGRkFGG98FmD0cB4ZM4USNmyZSUvL+vngQ2eBZ7xjI2efH28eY0wHgWbx4/D6OSps/xeFKQCWccc3/9gDo9h/LjBFBjoT2XLlqa42DirZ6F5x15ABB5rlLhFx8TQwwehZDAYGVOlASOsMX6OcWKNcXsBPLy9n11j4Po4LJzfjzX25jXORJkzZSIPj9St8c1bd+jcuUv08GEoeXh6Uv58ualQoSBa88MGm1KZhAQDhYWF8ZpGx8Ty2vj6+FD27NmeyW0AhqGPHlPWLJnJx8eH7j94SGFh4TxvYJ4rVw7GF78bd+7c5ZuMD6fOp7j4eJo8cTjvI+wntHv3H5Cvry9ly5qZbty8TTExsVSoYH7+O7T4+HgKDX1Mjx6HEfYc+sQ7s2fLwhim5vcvVb8UWnpIiLuWVkPGohEEhLhrZCFkGBYIhIcQ3TxHpNb1qBtEWYKv36T1v2yjffv/Yb0tCK+npweVKFGUicOy5WutNO5I5jt67D9av2ErXbly/Qn5MzK5yJ8vDzV6sy690fC1FLdxUsT96NFT9P0PG+jKlWDy8PAgkNWYmBgmSw0bvEpvNKxjlqeAxG7cvIN27/mLyQ4IO8hVfHwCa8/xfO1a1cjHxzvZ8UC3/eNPm+nI0ZPk5+vLhBCEuFTJYgRCtnffQbPGHfNf9MUKOn3mAk14bwgVyG8ioyC7v27dSX/u/4eio6J57NHRsYxphRfLUOtWjans/0rzsyCqy1f8QAf/OUrVX3mJ7t1/SKdPn2cS+yj0Mb+/RvUq1K3L21YHgxMnz9DaHzfSxYtXmZxhjMAmU6ZAqvHKy9SyxZu8fmjhEZH008+/0t4/D1Jo6CMmdjhhgUgWKRJEjd6sR9WqVGKSjEPbjI8/o0KFCtAH74/g+S7/Zi3LOECoS5cqRgWD8tOgAd34YDN95mdUuLDp2T1//EWLvlzJ8xgysMczOB/46zCt/G4d5cuXh8aO6s9jRr/fr/2FLl26ZlpjMlJMdCwfzBrUq0VvvPEaE3i0yKgo2rJlF+3cvY8PliDsWGMc0oKC8lGD+rU5qdTXF/NLup05c4HW/fwrHf73BHn7eFGWzJn5oIM1xuHz951/Wmncsbf2HzhEW7btolu3QvhZ7CsQ5aJFCtFbzRtSzRpVzC/E2q/+/heqV7cGY4Z548AU+vAReXh60Ivly9DA/l0pd66ctO/AIcb32PH/SK/Xce5Evry5aejgnvyZmbM+o9KlSvA6rV7zC2HPjRzel16tVY0PERgr8MDBB/PG70hERBQVK1aIf//q1K7O/bpUUzuI4+a3ry61l1xoMkLcXWgxXWYqEmVJ16VERHH1mvW0fMVaqlD+f0yYcmTPRuERERxlvnwlmIKv3bQi7nDfmD5zIRPlJo3qc2QeRaquXA2mNT9sZBLx4eSRVK6sKXqYVLNF3EGW+g16jy5fvkYd2r3FZAfE7lrwDfplwzZ69DicJr43hCq/XIGjrH/s/Ys++XQpRz/btm7KxA9E+eq1GwT9MKLEA/p1NUcybY0lOjqG5sz7grbt2MOkB+QIUfKQu/fpt9/3stsIottPk1NjadqMT+nYsf/ok7kfUOHCQQQcf1i3kb5etobKlS1NDV9/lXEEyftz3z+0YdN2alCvNo0Z1Z+jrvEJCfTZ58vp5/VbmNAi0lr55ReZgOO9K1b+QHdC7tOIYb2p5Vtv8rBB2Ma8N40uXQ5m0vjySy+St5cX3bt3n9Zv2MbONz27d6C3mr3BJHP7b3/QJwu+ovz581LbNk0pU2AAHxguXLxCW7fvprx5clP/vp2ZuIJIjxzzIZUoXoQ+//QjPoSAXH48+3M+JI0f+zTifv78ZatnccDq2Xc0v3Pdmi+tDhognMu+WcvEvWf3jtSpYysmoZCIgEh37NCCKlYoy2t8/cYt2rBxB92//4DGjhnIBxH8/b79h2jBwq/J189wGl96AAAgAElEQVSX2rRsTDlzZuc9Fnz9Fm3+9Xd+LwhxpYrlktxrWOMFny3l56Hhr/NqdV4HRMWxz3GACAsPNxN39P/X3//SgoVLmXQ3bVSfihcvwut2/vwlJt04NLw/fhiVKFGE34tDwdz5S6h48cJUrEhBqlKlImXPlpUPfmt+3EhnzlykIYO6U7u2zTnivv+vwzR77mI+yFhG3LHXR4yawjcuOLSAhBculJ/Kly/D5H7zlp205OtVlC9fbmryZj0qUCAf7/lLl6/R0mXfU/4CeWn4kF78u+NS7cEVoluX1JmSyCbVwV3emiICQtxThEgeyHAExEkgXSEHIR07/iO6du0mDR7YnaPTiLajXb9+i/r0H0OPH4ebiTsIwtLla+i71T9Tk8b1qXfPd1imgQZy9MvGbbTw8+UciZwxbZzdxB3R/3nzlzCBBWlVEj/R99fLVvPBoMu7bZnUQ1qw+MuVHJHEON5u28wsLQHhOXToOF26fJXnVLxY4STHgnmCtIIATpo4nJ9FNJttHw8eoUlT5jCBTI6447bhp/Vb6OA/R5iY4WBhxvHGLeo3YByP9/0Jw9i1hIn7ouX07Xc/MWHv37cL/a9MKT6MQAbx8/qtNHP25/x3y7+ey7caP/y4ieYt+Ipq16pK40YP4ERSNESBd/9xgCVNOHB89cUslsHMmrOYDzsjh/eht5q/YZZPIKL799//0u3bd+nVV19hCUZi4o5+r169Tu3e6U+5cma30rgnfhaR70FDJ3Ake97sSVSrZlUz1teCbzL5PXv2Ak2aOIxxQXLrjI8/Jx9vLz7IKDcEuG1Y+e06+nbVT9T+7beo0zut+LCxdPn3tPK7n6jLu2143U03B6b99u+RE3Tm7EWqVbMKH0CSajdv3qHR46aR0WigCeOGUOkXSpBep2PCi3GPf38mf1RxlcHhYvbcLzhht/O7bahVi0aMLRoOlyu+/ZH/YK3huISGQ9hHMxcykR88oDtVqVyR94ByqFvy1SqqUOF/NHfWJH4eBL1Tl8EcMbfUuJ87f5mGj/qACX/nTm2o3dvNKeCJHAu/i9NmLKD/Tp/nw0r9urXMsiLg8cWSb+mHdZup5Vtv0AiLhOJ0/RLJkM5VdhgDcS9dg8iYOklWhkAiLxEEEDIzxt2B1FKaIKAdBLRA3POUdNky19AMd+oyiMnqoAHd2eLPssEiEF7rih0kyGzvfmP4ih7X+nVefcXqeeip23fqT1FRMbRz+5pntMqWD9uKuMNqETphD73+GT9tEOMlX31HdepUp/59OjOpxyHi2+/W0SuvvERjRw80HyLwHpAvEGoQo+Ts9k6eOkNDR0ymhq/XoT69OlnptG/dDqFp0xdwlDo54g75SXh4OOugIXOBZEdp0K0PGzGZo6wg0SC2CnFftfpnJn8D+3ezwgr4vtHkHSa133/3OeXMkY36D3qP/caHD+1NbzVraIX7o0ePafioKaw9/3b5AipZsigT5h/WbWLpyZjRA1ibrTT404Nw4+9ALp+HuKNPJDEjevxmw9doyuSR5vdARjPvkyVUrlxpGtC3C98u4L2Q7uBwhOi5Zdv062+06IuVVL3aS3yYgW8+iDxuhHDDMGZkf/47paEvSIVA5hPr+y37PX3mPA0ZPoklNX17v2vVBzT6H370CeEZhbiDnPfoPZIPW9j7iaPXWMumLbpSmRdK0tdfzuKoOQ5b0z9eyAer6VPHsqRHaZDNTJk2n3NHViybnyxxR7Lq8JEfsHzq1w0r+BZJaThkDho6kSVNQwZ2p2KJDqT//XeOuvQYRlUqV+ADQkryIe180ac0EpWJuziMpbRA8nOVEBDirhLw8tpkEABxv36KKDREHZhc/AsbCW7NWnZl+UC/Pp05gc6yLftmDS1dtsZM3BENfqNJJyZJ9V6rSblzWz8PiQGIFhI3N/y0jPLnz5PkuiWlcUcfiKIe/vc4IVIaGRnJUWVE4yFbgZxlYL9uTJAhD5g8ZQ5duHiVyW21qpVYovBypfKpLqTzz6FjNGT4+0zoILdRIqsYOOQp0LP/8effyRJ3ZZLQYP975CSdu3CJtc1IUMVh5OixU0ySQbpx2FGI+/pftlL3ru3p3XdaW+EEDOq/0Y6MBiNH0CHTaNi4IyXEJ9Dc2ZM4gdSy4XkQd+QpzPzoPar7Wg1OLh07fjrLXvLkzkmvVHuZqlapyNIUSzKIfp6XuCPRtnnLbhTg709rv1/Mhx9EgLEXIJUZPrQXHzYsD1DQ1R86fJyTLyMjovimAf994cIV1q0PHNCV5UaQAH04bT7nFOTIkZWqVq7Ia1z5pRefIf5JbTbkLgwYPIG6d21H7du9RYEB/uZHEdlevORblkUpxB2JsyDmuG3A7RGSeRPj/eVXq1i68sWiGUzIQdxnz1tMzZq8/oy9I24GJk6axQexVSsXpoq4Y003/vINWSrVsf+79RzOeR69e3bi8Vk27L/W7XpT0SIFaf6cD55ZZ3W+RB3wVi0EcHKXZEmgNEFASwgIcdfSashYniCggUhLUFki76eOIK60NCCmbzbtxFKKvr07sSbXsn2/dgNrsZWIOxwwXn2tFTthpNQQKYZmOqlmi7gjSj5h0ixOvoM8BeOBIwsih4jEg8g3aVSPI9Qg7miQfCxbsYYTGCGRQUOCaa1aValLpzb0wgslkh0qtMyDh73P0hzowy2jlIhkf7V0Ne34fW+yxB0ka+u23SzdAfmEfjp37pws9YDMBTpw/B0ILPTVCnGH5rpXj3eorY3iVk3f6sK5Bos+nU5lypSkGrXfIv8AP/7fiKgnbu9NmMEJi9CjN2v6Ov/45s3b9MWS73j80NujgbTWrVuT9eaKhOh5iTv6xSHhz30H2YGm0Rt1OU8BunLcwuDAggMDGg5hkz6YzTkFwAYRdBy64JgClxSMuWGDOmbijs/cCbnH0hTgBVKNhoTjGtUrU9fObc1Jv0ktNA4IuLFAci2ShP39njoBQTq0bPkaQrRfIe5wg3m9UQcea3INLjkL50/lRGgQ9znzv6RWLd7k+Vo2HOZQtAoHmtQS98xZMtF333xq1Q/yCzp1HcwHzJ7d25vlUspDwLrjuwP5QIMbosQH8ZR+ZzX7c7VzncTDXbNbw90HJsTd3XeAVucvbgLptjJwCGnSvAs1frMuR5wTSxcgUfh66fdWEXcQGpDS4UN6J6sdhwZb0XnbmoAt4v754m84QgsdOAggnG2UGNeGTTvoiy9XMlmzJO5K39BIHzl6ivXbkCYg2bFkiaIs6VFIo61xwNll8LCJLBWy1DLjWRxsQMb37P0rWeIOSc3Y96bTrdt3qFePjpy0q9hEIo8A+upr1248Q9w3bf6NenXvyPr8xK1ho44csV+yeBaVLFGE6jVsx/ISJMQiATZxg05/759/07QpYzhibdkwBtxgHPj7X9btgxwjaj94YA8q80KJ5464411ItoTEA9H+aVNGc1IpZEZ169ag3j3eMUd/MecPps5jTfr7E4ZSqZLF2SUGDQ4uixavYFmMEnG3nAekT8eOn+ICWPv/OkTBwbeoSOEgGjakJ+vnk2qIePcfNJ769HqH3m7TjA9RSkPE3XS4+eMpcQ+PoCbNO/O+QcIv3JJsNb2Hnt1pkJvgaOKO6Py33yywei0kW127D6OmTRrwPsOh1rJB9tO2Q18qGJSPI+6WsqJ0+xLJiI7VJu75ihFlR56MRNwzYrnlHalHQIh76rGSJzMSATWJO+bpwpaQkLS07dCHKlUox8luiBxatilT59OO3/6wIO4J9G63wRQbE8vJbyDRiRukIYl9uG1tF1vEvV3HfiyNmDVjPL1a+6l+PsFgoJUrf6Rvvv2RNdsKcUdE1GBIYI2xpXc1NOKIlEMXD+LVo1v7JL2tIWOB/rlNq8bUtXM7ypTp6e0KtMxw0Dlz7mKyxB2yj959R1PDhq9R7x4drSKdkCP16juKJTOJI+4//riZkx97dOtgZd8HmUmd+m3YFWfVys9Y6tKl+1B2y5kwbvAzxBya7KEjJrFN59Ilc5jYQ3oC3Cz19lgHSGcWf/ktbduxmyPDiN46IuKOtWjZtifnJ8yeOYF27TnAGnsciJo1aWDeAh/N/JR++nkLzZoxgUm+0pAoihuer5eu5rVXiDvyKvAn8Rpj7y79Zg2tWbuBbw8G9OuS5BrDRhPa8OZNX2dpkqX0BVFqjAnPKBH3iMhIThzNnSsH730kCae0zzOCuOPwB9elcv8rRQP6d6VCBQtYDQtSmvbv9KeXKpXjuVjWGMjIr2yHv0v+DXA4pNKhayAgxN011tH1ZoEv7Rvi5Z4eC4vCObDmA6kcNqQXO5woBBi6ZehpH9wPtXKVmTPvS/Yrb9e2GXXr0s7KIx0WkZCeIJqanMsH5mKLuLds05NQJGfxZ9PN9n5I/Lx6NZgWLvqGI8qINsIBB84zhw8fZxkFLBwV6Qz6BgmEPATJtSB10O8nFf1HFBP2e5A9wJddia6iD4zxvYkz2H4wueRUWBv27DOKWrVqzN7rigc5yPP2HX/Q1OmfUM4c2Tn6X69uTbNUBi4q8LwfOqiHFdmHfzh09/AL/27FQs4pgGPINyt/oObNGrLdn2XyI3T68P5GhH7lsgUUEODHUWncqOCgY6nbBwle99OvLOuAHSScS0BaLe0ggSEcYd7u0JejtpuhtX4SFrdF8pW9+dmibwi6fchR0Cdww5wt98KUafPY9nHxZzN4v6HhObisLP5iJct9gAk84aHFhz795q0Qqlm9slUEGesDv/nRY6fxoQv7N6kkZMh2Roz+kDF+b+wgKlzIRHjx3v9On6NRY6fxQUch7kjenfzBHDp6/D/q26sTNW5U3yr5FYcfYP7ii2WocKEg7ste4o5E046dB/KBZMeW1eaDm5KcaivijkPGxMmzKeTuPRoxtDfndChFtIAHcgpwQ9T4zXp8Y+UahZhUlkuKFWR6/NMjfToIASHuDgJSunEwArgmDf6PKCrcwR2nsjvoG13UWQauHPDIhgwFSZ9wBUHlR+h+EWlH8R5cvysadxAdyA4QiYfeulOHVqwhR3VNaNDxmV82bmeyDIvG5Jot4j7h/Y/ZfxyHAujuQcQQ9UbSJZIWL16+SkUKF6TBA7tRgQL56fNFy2nXnv08jpfhgx4YQAajkQv1wMd934F/WAIECUxSJAbjBsFHMRxEY1+pWol8fH0oJOQebd22i/46eIQPAskRd0TCh42YxEWiMHe480RFx3CC6KbNO1grjWgp7Awxr0yZAznpFdFiEL/GjerRK9VeYoKN2wJYXx746192ucFtgUKkQebRF/6+bJmSjA8OS7AAhOSnY/sW/H7cQnzw4Tz65/AxlqmUK/cCWwoiAg/S+cuG7XT8xH9MduGmY4uMYxxIXMY7Pp4+nmVUefPk4gThxCRfWWckkA4aMoFy5c7BCcoogAX8LfMGcPiAZWib1k14XeBFD+96HFaQlIx6AEEF8tKAft24ANFXX6/iPQGJS7UqFdlNCPsQrivbtu+mnbv3M0bANqk1hnYeVUqBBw4quCkC1vCM37J1F0uIkF+hEHesNw6nGCfyANq0akJFixbk/u/fD2WbTcincEuFn6WFuEOG1frtXlx0Cw4wOFTgZgWyK0iObBF3jHHV9+vZRhRzQC4D1iQ+IZ6uXr1Bn3z6FVeEBanHfnKNJsTdNdZRZpEeCAhxTw9Upc/nR0BtRwEXd5ZBRBO2imfPXuTiLTmyZ+UqjP7+vlxECT7aiHCDOKFFREYxYQJ5QaJgUFB+jrrfuXOPHj1+TJUqlKW+fTozCbGXuONQgEjwjRu3qHy5Mkz4cCsAlwz4Ym/ctIMjsJUqlaN3OrTkA8O3q3+mEydOs9UgklkTDAl82MA4Yc0HYhVUIF+SQwEJxHxAiJD8WqpUMZYYYG4gq35+flzoCcQd9n9I8kxcgAlVSiHx2LJ1J+XMmYPddKArx00GZCKIis795EuOxINstWj+Bi1bsZY2b/6d5+KJKqsxMRxFR3IrorGIpiKyriQYmsa5hyunglQXLVqIvdBxQ4F3QePdtcvbXJkTwXH4k6PwEWwOIanAgQwED4cajAuR/xZvvcnEzxZxh//46LFTuRIsdOTIF3i3U2u22EyKuEOyM2L0FD7coaLsgP7dqH7dmlbY44ZjytR5LImCzh6JxEjCxRirVatE27btoYOHjvDPcBDx9/cn2GZC0oSiRHCaMRgNvMZIIq1Rowq93bopWyQm1YAdEp6xV65fv8lJ0/C6xxrjsAVsFI27kj+A/lGVF5ijodARqpHeuHGb9yTcgbp0bsvjSQtxB764zYHdKvCFc1Dnd1qTp5dnksRdOcChIu4fe//mW6a8eXPznkTiKm4omjdtyLcyydljPv+Xcgb2IN//GQi2vMrZEBDi7mwr5i7j1cIXtws7yyCKh+t56KNB6hBVBEGqWhlFhDw52l2xYjl6oXRx846De8vp0xfozNkL7BqCCCWIUMGg/KyvTY2bBQgg3uvv52v2o1YK4sCPHIcA6LPRZ8WKZZlgIip+6tQ5jqq/WrsaR7ZBBE+dOssEFgcOJAqC0BQuXJC13ikdIDApaMoRgYZPOiKhINDQ+yM5EeQQ86xbp4Y5GTA4+CZBBw0pCw4tIIYgdCCsqOgJ2QVI1P/KlKSXKpVnt5Tduw8Q5EcgafCdhwYfTjggf0jGBXkGWdTpdUx6a7xS+Rk7TfQLbBDZxlpB9oKqsYjaAyOQSCXqbDQSnTt/kZ/HrQX85OHUky1rZh532bKl2c0FDWtx8dIVtqy09AbH+qDyKwgu9N5INEUy5sWLV/hQldhHHOuHiPH9ew/54IeqrYl11ngGhy9IaXDb4e3lzVVIK1b4H8uUTpw8SydPnuEDGKwYcWCA7Sf89nGwCg+PZAKNiDQkL1hjkNeUGtYYfZw8dY7XAcQWBzrsVxw4sK9eq1PdKkEb48PfX7h4mfcFsIVEq0iRgmw5ainPQhVWjA9rkNgGFQe74OAbjL+lbAh7F048YWERvBb16tbifYO18PTwtOkehHniNgj4obIxkmtR3TVXjuxUunQJrsKbmhyTlPDSzM/VTkwVRxnNbAUZyLMICHGXXaFRBHBVeo7o7nV1xgeNY4FSRAFJe5KrMzDHvhXkE6QKDRHi1OhjLT+j0+mtEiyfZ3RKvxgD+lVcR9AnfoaWeHwYu2n8Oh4/yJ29DXp69IH3gWTZ20zjxviMNjHEzzFuxQ4Sch5Iilq3bMyFiaKjo/nncD1JDn8FH0CBeSo656TGC4mMEdjodJw8mpq1VfpS3pXaPZFazJ7uHYwf6/x0vVK3xinP29ZY0rLGafndsBeHtOBr2vPYU6n/nU3tuDTzHBP3I0RxJjvTDG9M3JGcbP/3SYaPVV7odggIcXe7JXeiCUfcIbpyUr0Bs7OMaxN39cB1vzfbIu7uh4LMWBBIBQIPLhPdupSKB9PpEfnuTydgpVtHIKAzxt02hbKkCQJaQ0BtOzC5LtXajnDq8ZiI+zecQGuKuDdy6vnI4AWB9EFAElPTB1fp1VUQEOLuKivpivNQ21nGxRNUXXHLaHlO0KZ/vngF/bp1FxfSQbVNaYKAIJAIAeQ3XTtG9PiBOtCIFaQ6uMtbU42AEPdUQyUPZjgCkqCa4ZDLCwUBQUAQUBUBtRNTJWCj6vLLy1NGQIh7yhjJE2ohAOJ+57x6CaqYtwtXUFVrWeW9goAgIAgkiYDaxF0kkrI5NY6AEHeNL5B7D89IFHFXAwmqucRdwL03osxeEBAEMgQBI9GDq+ompgpxz5CVlpekHQEh7mnHTj6ZEQionaAq16YZscryDkFAEBAE2FKVQlS+ZS1VlcgrUFZDENAsAkLcNbs0MjBGQO1rUzck7igrf/vWHa4aicIwjmwoCHTp0jUu1INCStJcCwFUd0UVWBSTyp49a5KTu3btBheUQsIuqpHCw16aIKD6970kpsomdAIEhLg7wSK59RDVTlA1F2JKuUqjq6zTLxu301dfr2bLwmZNGzh0WqhSOuH9WVSyRBH6eMZ4h/YtnamPwJatu+jTz5ZRj+7tucCUrYZqt4u+WMlVY3t170ivN6jNlWilCQKqE3cO1FQmMuplMQQBzSIgxF2zSyMDYwRA3K+fIgoNUQ8QN0tQXfvjJvp04TIaMqg7tWndxKG4Hzt+moaOmEQvlC5BixZ+5NC+pTNrBHBzcujwMSpUsAD9r0zJDIHn8L8naOPmHdSwQR2qUf3lZ94ZFRVNK79bR7/v3Ee9enak2jWrCmnPkJVxhpeIvt0ZVknGqD4CQtzVXwMZQUoIiM49JYQc+nMh7g6FU7XODv5zlOYv+IpavPUmvd2mqWrjsHwxxrT5153UpHE9qly5Aul1UlJeEwujiUFoQN+erxhR9sJiRqCJ/SCDSAoBIe6yN7SPQHgI0ZUT6o0T16clqhIZXYtkxMbGUUREJMXExjK2Pt7elClTIP20fkuSEXeDwUAJCQYyGk0Fl3U6Hen1evLwSN3VcnIR92f7Ju4bf/Ce1LT4+ATCo/gM+sMfDFX5O72HB1n2BI01fo7njUbT3PDfnp4e5tcZDEYyGBII/98056THBVws34uXgZwq80g8BzyPMSh9m5434Zl4zpZzUz73ZBnMa4DP4GdhYRH02+976dPPl1GXTm2oWbPXyd/Pj/z8fHkIpnGaxvp0LYk8PDy4L1vN1tpjnJbPx8TEUHhEJAX4+5Gvr+ldyvtiYmIpIjKS4uLi+Z2eHh48Hn9/f9Lrn64KxgVM8HcYD/47wWDgvEUT9h6p3m+p2TPyjEYQ0BmIzuwjijN9H2V4gyyyWCVJTM1w4OWF9iIgxN1exOT5jEcAcpkLB4miwjP+3cobi5QnCnQdnXt4eATtP3CYNm/ZSdev32K5QsGC+ajxm/Xo+o1btPiLb62kMiBtt+/cpT/2/k1/7jtIISH3yWA0UpbMmahKlQr0xut1qGiRgimuT1LE/e69B/T7zj9p758HCQmOIIC+fr5UvtwL1OiNuiz18Pb2SrZ/fA7aaSQ6Qje9c9c++vfISXr0KIx8fL2pWpVK1LRJfU6KBdkEgfx21U8UHHyTatWsSseO/0d79v5FNV55mUaP7MfvQp9/7v+H+7p1K4RJZGBgAFWsUJYaNqhNpUoVN5N89Hfy1Bn6dcsuOnf+EkXHxJCXpyflyJGNqlapSK/WfoUK5M9jJroRkVH075ETHIG+ejWYx+Pj60OlShajBvVqUcWKZZkAoz169Ji+WPIdeXl5UaM369KBvw7T/gOHCLiB8r5Yvgy1bNGIXiz/ApPczxetoL37DtLVq9epcKEClCdPLmrRvCHVr1eLDycXL12h337/k7Ae6Ds+Pp4yZ8lENatXpqaNG1C+fNZ7/f79h7T7j794jW7fvsuHnLx5c1O9ujWpbp3qPEccGv7c9w99t/pnat2yETWoX5vHjr1z63YI7dnzF2N5794DJu5Yp3LlStObr79GZcqUNJPx8xcu09z5S3gsVatWol82bKMTJ89Q6KPHlCkwgHFE7kX+fHlS3G/ygBMhACOCS0eEuDvRkslQ1UFAiLs6uMtb7UFAM8TdNfzcQZq2bd9Di7/8ljy9PJlU5smdk+7evU8nTp2lvLlzMqm31LiHhNyjL79eRXv++ItJdJkXSvB18sVLV5kclypZlD54fzjlzp0z2ZW1Rdzj4uJo5qxFtHnL70yIoX8HSb967QYdOXqSCRqI9AuliycbeccYR4/7iBDZhaMJoubFihYmnV5Hp0+fZxeTalUq0sABXalgUH6KjYujj2cvon//xTtyU0xsHLvdvFSpPHV5tw1Bj/3V0tV8A1G6VHEqV7Y0H3CuXL1OR46eorx5ctGYkf2oVKliPC4Q/8lT5lJ8QgK9/NKLlCtndsKtxqXL1+jSpatUq1ZV6t61HWONA8BP67fSgoVLqVDB/Px8tqxZ6ObtO3Ts2H9MbHv16EB16lTnmxAQ53ETZnLEumCBfHwowNwQlT577hIdPXaKXqpUjqZMHkkB/v60es0vTLL/O32eKrxYhooXK0yv1anOa335SjDNmfclrx3wBrFHNP/M2QuMd+1a1WjKpBHk6+vDa4kbGRwE1v+yjcqWLUXFihXiaP2ZMxf40NO2TRPq0L4Fk+r1G7bxWg7q35U6dmjBn793/wEt/Gw5/fHn34xhmRdKMo5wloF0Brc8kycOY/KOdvzkaerTbxy9/FJ5ypQpgN9VMCgf4aADbK4F36Ce3drTu51ac0RemisgoBTbC1ZvMplzEBWu4HI3q+oBKm9OLwSEuKcXstKvAxEwEoXeILp+1oF92tmVC8llQGw//OgT+vvgEerbqxM1aVzfTNIQMZ00ZS7FxsSaiTtI5KbNv9Gc+UuoWtVKNKBfFyabaA8fPqIlS1fT+l+20jsdWvLPkmu2iPudO3dpyPDJTNImjBtMhQsHcRdKBB2EfsigHvRW84bk62Mik7ZayN37NGbcR3Tm7EWqVaMyjRjWh/LmzcUk+PLlYJo97wu6ePEq9e7ZkVq1bMRR5llzv+BDDA4eIJ+vVK1EXl6eHNk+8Ne/NPa9j5iY4+BQskRRfu3jsHBas3YDfb92I71evxaNGNabn4ee/Id1v1KPbu2oa+e2T+Q3RoKLCkhvaOhj1pqXLFmUSevAoROZ2E+bMppJKlp0dAzt2nOADwxBBfLRsCE9qUjhIMZi3IQZdOq/85z0iUMVLBcxNxxwpkydTw8ehtKcjycySY+MjKLv125gd6ChQ3qaNe54Hmu88PPl9Eq1StT53TaUI3s2fjcI8YjRU+nKlWBaumQ233aggVwPHzWFSfd7YwZSoUIF+Lbl5MkzNH/B14QD0+yPJ/CByxZxx63OjI8/o6qVK9KQwT3MewfWoN+s+IEPGdWrvUQzp7/H7zt58iz16jeGbxuw5t26vM23HDhcbN22i28eMIa5s96XxFY7v8a0+7iR6Noxosf31RtiroJEeXB4TDG/2tQAACAASURBVJ0sT72BypvdHQEh7u6+A5xl/lrQuRcq6xL6R8hkuvceRdmzZaGhg3tyJNuyDRwykSObSsQd0eFRY6fR2bMXqW+fd6lZE2uLSCbD/ceQj48PbfhpqZU+PPH2skXcH4Y+olOnznGUHRFhy7b2h4301bLvqWGDV6l3r3coc6akC6MoxB1RZpC66q+8ZJalQHqzYdNvNGvOInq7TTM+CEA0PXvel/Tz+q0cYQeJRdRYaRMnzaI//jxIPbq1p86dWluNC5HmMe9Np/sPHtIPqxdR5syZaMasz2nDxh1M3NEXZDJoIMsg3mHhEZQ7dw7Wmm/69TeOTL/5xms0fuwgq77x7MJFy2n37gM0dcooqlG98hPiPpOOH/+PZs2cQNVfedksLXn8OIyWfL2aDyDz5kyisv8rlSxxv3HjNt8a4CYD0XPL9t7EmbTjt708phZvvcE/ev+DObRr137q368zdWj3lvlx7Is9e/+ma1evU4MGtfmgYYu4jxj1IZ04dYb69u5ErVo0snofxjFwyASWM236ZTlLr06eOku9+pqI+3crFrDMR2mwE533yVf0OCyMvlk6j/wsdPTO8lUm47SBgNoyGQypdDWX+H6X/eX6CAhxd/01do0Z4ov92inRuTtgNaEVbtWmF9WsWYUG9O3MWmXLBp34qtXrzcQdkekWrXtyIKpNqybPFE7Czz+auZAjyls3f0s5c5giuLZaUhp3JFneunWHZSWhoY9Y7gKt9vHjp2nfgX9YLz2wX1fKkiVTkn0rxB0R7i8/n2GO3CvkGfKfkWOmUv16NWnc6AF8UABx/3XLTo6av9WsoZUUB3PGoQJkNbGdIuQwXyz5lotJrVrxKUfRd+85QNM//oxvBWrXqsoHIkS/CxUKooAAk1ZdaZApLftmLWvBX6n2ktXPoAnfun0P6+rHjRlAbzV7gzGBVObqtev0+afTrNYABzFo9X9Yt5nmz5nMkfKkIu7KixDZD75+k4Kv36KwsHCCXMmQYKBtO/bQ8RNnaPjQXmaS3qJNT3oU+ph996tUrpDsDrRF3Ju26Ma3GJMmDKOKFf5n9XnsnU5dh9CFC1do+ddzOaqvEPeiRYJo1cqFVs9D3gOZD/INVq381Jxs64BfC+lCTQTUDsxIYqqaqy/vthMBIe52AiaPq4SAFnTuWXMTFSzn9BpIyFsaN+9MTZs04CioIpVQVnbV9+tp0eKVZuIeFx9Pr9Vvy5HjHDmyk4+NJFFUy0Ry5drVi5KtiGqLuIMEr/5+PUs4QP6hW4bbCMgetN03bt6hJo3q0cD+qSPu0ELPm/U+FSiQ12qzHjp8nEaNmco2hBPeG0z+fr5M3Hft3s/EHQm2lq32a61ZB58rV3abEp07IfdYB//p/A85ug+yjL7Wb9jOevqsWTJx0ma+fHlYClOndjVzDgBkO2vWbqScObObE1At343DFaLQkB69+05rTiAFcb977z7Nmz2JdelKg4vLd6t+JtxOzJszmRNUkyPuONis/WETa/LxnLe3N0ul4BBzLfgmS19GDO1NHdqbouu167bmtcCBAXKY5Jot4l7rtVac7Dpz2nvPRPjRV48+o/iANmfWRHq1VjUzccc8vvh8htXrcLADccd+W71yoRB3lb6OHfta0bc7Fk/pzdUR0Bljb5s8zqQJAppGwEgUcVd9W8jizm8LiSgyE/fGton7ylU/0ZdLvjMR91ZNWAter2F7ypY9C7Vv25yJaFKtyssvJlu+non7yCcFmD41FWDasGkHJ2nCZaRn9/ZUvFgRJopwfkEy7NofN3LCZKoi7u99xGQaWm9owC3bP4ePseQHcpwJYweTn58PE3ckTY4Y0svsgqJ8pk4D6NR11PXdt62i94nnXr5cafPhB5r123dC2HkFTihIGj199gLPBU4xnTq0ovz589DcT5awtrtr57dZ2pJUg1MP8glw2Bo3cSYnes79+P1niftqC+KuRNx/sNC4tzb5uEPe8tmib+iXTTuofNnSLIdBkq2nhycn8S5dvoa2//YHDR/yNOJep34bPkwt/GRqioWcmLjPfpKc2t6UnFq7Xmt+x4xp4/gGInHr3nskY4XbAjjJcMS93xiq+OL/ninSxcR9/hPivkKIu6a/slM7ONymXlbRTQbjhL49t+jbU7tk8py6CAhxVxd/ebs9CHAhJhX93DFW2EIGOLctJKK5Ldv2YpIEqUxiIg5SCd23JXFv3b4Pu5uMHtGPKlUsm+SqpeS5bou49+g9kk7+d5bGjhrAibLeXk9tH5Fg+fXy7+m1V6unmrhDMrPo04/MSZDKYGGfOGzUFHqzYR0aM7I/Hw7MxH1obybWlq1Nh74sUZk4bgjVqlnFrjnDCQW6ehwiLly6SstXrOUo/NhR/Tmyj4Ter5d9T6OG96EWzU1acltNwZOTUx1A3CFBatuhLwVmCqAhA3tQ5ZfKWzmzjB0/nX7ftc+KuGPt7997QFM/GJ0sDhi/LeLeom1Pntr77w1l5xvLhkNhh3cHstPNd98sYPceIe72fCm6wLNaIO6lRN/uAjvJbaYgxN1tltoFJgq5zEWV/dwV5wEnLsaEJMnuvUZQNiSnDur5TBQVmmP4fyvEHVHa8e9/TP8ePUk9urandm2bWW0mSGigly5U8Kl8I6ndZou4N2nRle7ff0DLlsx9YjNp+jS01/MWfEUbN//G5Da1EfdT/52lxQtn8AFDKWJkSk7dQR/PWczuN4P6d+OiSskR96nTF3DCZ/t2zWlAX2u3HGjyb9++Qzlz5uADAP43ZCzQmyNKblk8CST+h3WbOMrONontW9L23/ZwXgBcemZNH/8MXIiwe3p6stMOmqOIO7Tt9d9sTxXK/4/lQpZe6DjwdOs1guDyw1KZJ4moU6bNZ+07JDtwIbJscL/BjUXXd9uyp7st4j5u4gyCTKlntw7P7J2z5y6yYw2cenZuX8MJvULcXeC7OtVTUKqlqmgDCX17USm8lOolkwdVR0CIu+pLIANINQJaIO6whXRyuQyiriBjKNADItmkUX1O1ATB3LVnP02aMoe8PL3MxB3EHFHYCZNmsVYbUWI4iCBbFYmUIKEgxLVrVmVrw+SaLeLeu98YOnbiPxo3eiCPBdUxQTBB2OGhDtkJEmlHDu1tLvRj6x2cnPreRwTiXr9ebfZYDwwwEV9ooqd/vJCLS/Xr3Zk180jITI64mwjkaAoKyk9TJ480ecLrdGQwGmj//kN8qIAry4yp49jrfNDQiVxoaMmimUyIFfL++HE4rfhuHa39cROPqXnThhRy9x717DOKi1otXjiddek6Haq3Grl40+eLv+EKpEiiha7cXuIO/HBYWPDZMurfx+QGgwMGLBXbderPunoc2nC4gVYShyRox3HzAdcZHNBgm4mIP5xcevYdTUEF8rLcRdHXw3YTGCBh9PMFU6ns/0rbJO4oqjV63DSqVKkcS5TgrIO9ExcfxxaasItEYvCo4X15rdJC3A/9e5xlVdifuJ2R5iQIaCHaLjIZJ9ksMkwFASHushecCwGRyzz3eoEcQsf8+eIVnJyIyqcoSHTz5m06fOQkV8L8ZeN2GjKwO7V9oo2GLh7R1a3bdnOiIaqQ+vv7EapcHv73BPtsz5oxnkoUL2I3cQdBh24ZxBKVW0Eqz5y7yOQdevS9e/+mq8E3WG//ev3aNnXSeKlC3CMiIjnZEgWNKlUsx4eLfQcOMSF+vcGrNKBPZz4ApETckTT79dLV7NaiVBVFn7AwPHzkBHno9WybCKcVENx1P/9Ky1asZW92HGKg6wahh40mSO5LL5Wn3j06mseP6DTcZZAAW79uTU6mRWIo8ERiKiwqmzd9nbX/9hJ3rPGO3/fS9JkLeewvlnuBC0vhwLJ4ybe07uctVLhQEPunAwfcpuAwBikLqpYCH/inI6E2W7astOCzpZx0ixsAzNdoMLJ+HzcD7d9uzgcDFFKyFXHHLcRni1fQjt/+4DnCyhK+90ePnuR1xt7D3lGSpNNC3Fev3cDe9PDJx76V5iQIaIG45ytOlB25F+Lf7iS7xu2HKcTd7beAkwEA4n7jrHplsQGXC8hloL3es/cv2rJtF5egxz9acDhp37YZ+7EvWbqKWrdsbKX7huMLJBOI1IOwwQcdevTSpYszqU6JtAM6RM/XrttIeXLnMssmIMWBlh1RfUhaIBEpVrQQ2yCiQuvPv2zlokQgmKiYCV/z5CLu0E2PHN6Xfvt9Lx099h8n16JSZ6UKZal1q8ZPbguI/37n7v104eIVJs7QVyduODz8tnMv/bbzT8YJtxIgnabxvc72hRgvGsgy3rll226WzSC6jag7DjWoXorbBBRTsmzQ3eOQBKcX4IC+QPhxwKjxysvmRF94tW/euosiwiO4eFT2bFnN3eAG5dDhY3zo6tSxpflniOav++lXOnjoKI8NlVM7v9OGx4YCUkeOnWIMfH1RLbYc+9sHBvjTrLmLOYqO/TB0UA8m1njHxs07aNfuAxT6CGtPlDVrFo5uw2Nfsek8duI0Y4AD1ovly5jHiIMICmnt2/8PhT4K4/GgSi0kO21aN+E5KzcUcOuBvWVQ/nzU7m1rWda9ew9p5+4/+WDTuVMbcwGm4yfP0O+/7+WovkTcneU7XWQyzrJSMk5tIaAzxt4SVxltrYmMJjkERC7j0P2B6DAioiBNKCIES8CUGgh0eHgkS0YQHQfRt9R0p/T5pH6OyDMkGyDGIJCIYisNkWtEuBWSnBxxhy3lx9PfY7kKCC/00wH+/qzpT2sDCQdOiMLDqtLP18dqfJb9gpSGhUVQVHQ0eXp4MPnGDUBSjZ8Pj+Bqtd4+PhTg72uVMJrWMeNzuG2IjIrCGYtvSBRM8fdRUTF8UMJ8MD7LNYyOjiYvL+9n9gOwDQsPZ+KNAwkSlu1p2DuYKw5AgYH+/HlH7B17xiDPagQBLUTbWfpYhciY8veeRlCTYQgCJMRdNoFzIQDi/vCGKequZnMBdxk14UuPdytSGUvinh7vkT4FAUHAAQhogbiLvt0BCyldZDQCQtwzGnF53/MjoAWdO4oxBTl/MabnXwzt9CDEXTtrISMRBJJHQAMyGQxQbCBlozohAkLcnXDR3H7IWpHLgLh7m1xLpKmPwF24yoyfwVr4mR+Ns7I6VH90MgJBQBAwI6CFaLvYQMqGdFIEhLg76cK59bBB3K+fJAoNURcGkcuoi3+ityO5MzIqmvXcAQFP9dyaGqQMRhBwewSMRA+uEt26qC4SIpNRF395e5oREOKeZujkg6oioAW5jAt4uqu6hvJyQUAQcEMENCKTkcCLG+4915iyEHfXWEf3m0VshCnqHhmu3txx1RpUmiggt3pjkDcLAoKAIOBMCEAmc+mIupa++O4uJtVSnWnbyFifIiDEXXaDcyKg6NzVJO5Armh5osBcREYp3uGcG0lGLQgIAhmHgJHoznmiu8EZ90pbb1JqcUjRJXXXQd6eJgSEuKcJNvmQJhCAXObyCXWH4g8f4KpC3NVdBXm7ICAIOAMCWoi2A6f8qJaafJVnZ4BTxuieCAhxd891d41Za0Euo0TdRS7jGntKZiEICALph4AWgi0ik0m/9ZWeMwQBIe4ZArO8JF0Q0IpcRqLu6bK80qkgIAi4EgIik3Gl1ZS5qIeAEHf1sJc3OwIBrURwJEnVEaspfQgCgoCrIqAVmQzykuSG1FV3mVvMS4i7WyyzC09SK1F3VFItKJVUXXinydQEAUEgzQhoJNouMpk0r6B8UDsICHHXzlrISNKCAIh7sAaKMUEuI5VU07KC8hlBQBBwdQS0Em0XNxlX32luMT8h7m6xzC4+SS3IZQCxWEO6+EaT6QkCgoD9CEi03X7M5BOCQNIICHGX3eH8CGhFLiNJqs6/l2QGgoAg4FgEtBJt5+/nKkRGvWPnJ70JAhmMgBD3DAZcXpceCBiJIu6q7+muRN0l8Sk9Fln6FAQEAadDwEj04CrRzYvqj1xkMuqvgYzAIQgIcXcIjNKJ6giEhxCFXCZSu5KqRN1V3woyAEFAENAIAjoD0cV/1P9elqRUjWwIGYYjEBDi7ggUpQ/1EdCKXEai7urvBRmBICAIaAABDd2ESrRdA/tBhuAoBIS4OwpJ6Ud9BDhJ9bj64/DPRFS8KpFRp/5YZASCgCAgCKiBAKLt144RPbqvxtut31n0RfFuV38VZAQOQkCIu4OAlG40gIA56h6m/mDkHwr110BGIAgIAuohgEDK9TNEcbHqjQFvZpnMS0RegeqOQ94uCDgIASHuDgJSutEAAiDu4UhSlai7BlZDhiAICALuigC+i68d1Ua0nWUypYhIbkDddTu62ryFuLvairr7fMxJqhJ1d/etIPMXBAQBlRCQaLtKwMtr3QEBnTH2ptEdJipzdBMEWC4DFwMNEHfWusM3WCI9brL7ZJqCgCDA0XaNaNvN0XZZFkHAdRAQ4u46aykzURBgT3cNyGUwHta655K1EQQEAUHAPRDQyvevWdse4B64yyzdBgEh7m6z1G40UYm6u9Fiy1QFAUFAMwho6bs3Sw6iQhXkxlMzm0MG4igEhLg7CknpR1sIaCXqI1F3be0LGY0gIAikHwJcJfVC+vVvT8/5SxBlL2zPJ+RZQcApEBDi7hTLJIO0GwEtRX5E62738skHBAFBwMkQiIsgCj6ljfwikck42eaR4dqDgBB3e9CSZ50HAbaGvKctrXtgTrm2dZ4dJCMVBAQBexC4c47obrA9n0i/ZyUpNf2wlZ5VR0CIu+pLIANINwRiI4iuayQChKh77qJEgZKomm7rLR0LAoKAOggg2n7pX/WLLWH2Em1XZw/IWzMMASHuGQa1vCjDEdBa1D1PURN5F3vIDN8K8kJBQBBIRwQk2p6O4ErXgoA1AkLcZUe4NgJIUr1zWTu6y6AXxB7StXeczE4QcC8EJNruXusts1UdASHuqi+BDCBdEUDUPeSSibxroXGialWJumthLWQMgoAg8HwIcLGlo0SP7j9fP476dK5CRHlKOao36UcQ0CQCQtw1uSwyKIcigPLbWom6Y2JclCm3Q6conQkCgoAgkOEI4LtVK8XuWNv+MpGXFFzK8H0gL8xQBIS4Zyjc8jJVEGBryIPakMsAAETdg8oRecs/MKrsB3mpICAIPD8CbP94UjvfqxJtf/41lR6cAgEh7k6xTDLI50ZAa1F3aN2zFRDJzHMvrHQgCAgCqiDACanXVHn1My+VaLs21kFGkSEICHHPEJjlJaojgKj7HQ1p3fEPDch7oEhmVN8bMgBBQBCwD4HwEKLrZ7Rh/4iR5xZtu30LKE87MwJC3J159WTs9iGAf2y0pHWHZKaEJKrat4jytCAgCKiKAIIgFzQkPUQQpLho21XdE/LyDEVAiHuGwi0vUxUBrUXdAQYSVTPlEsmMqhtDXi4ICAKpRgASmRCNSGQk2p7qZZMHXQcBIe6us5Yyk9QgoMWoOwoziWQmNasnzwgCgoCaCCAh9eJh7UhkJNqu5m6Qd6uEgBB3lYCX16qEAKLuD26Y9JlaaSKZ0cpKyDgEAUEgKQS0JpGRaLvsVTdFQIi7my68W0877K6pKFNkmHZgEMmMdtZCRiIICALPIqA1iYxE22WXuikCQtzddOHdetqIHIG8a6VwCBYDUXeRzLj1tpTJCwKaRUBrEhmJtmt2q8jA0h8BIe7pj7G8QYsIaPHaVyQzWtwpMiZBwL0R0Op3ZaFyUiXVvXem285eiLvbLr1MnJCoqqWoO5YE3u7ZpTCT7E5BQBDQCAJak8gAFkgLJaFfIxtEhpHRCAhxz2jE5X3aQUCLkSQpzKSd/SEjEQTcHQGtFVrCemTJQVS4oljouvvedOP5C3F348WXqRNROLTux7QFBSQzBcsReQdoa1wyGkFAEHAfBKBrv3ZSW0n8kpDqPvtPZpokAjpj7A2j4CMIuC0CiLoHnyR6eEdbEGTLYyLvRp22xiWjEQQEAddHAN+Lt89rq9ASUM9diChPKdfHX2YoCCSDgBB32R6CAKLudzRmD4lVEYtI2ZuCgCCgBgJazP+RaLsaO0HeqUEEhLhrcFFkSBmMgBbtIQGBWERm8EaQ1wkCggDLB6+f1k51VGVJJNoum1MQYASEuMtGEARMvwlEFw5qS8+pkHfRu8seFQQEgYxAQIu6duV7UOwfM2IHyDucAAEh7k6wSDLEDEJAi9fDmLro3TNoA8hrBAE3RkCrunZx2nLjTSlTt4WAEHfZF4KAgoBWE1UxPvF3l30qCAgC6YmAFv3aMV9IZPKWlET99Fx76dupEBDi7lTLJYNNdwTC7hKFaDBRVaJO6b708gJBwG0R0KJfOxZDElLddkvKxJNGQIi77A5BIDECWpXMcLJqMaLAXLJmgoAgIAg4BgHo2i8e1l4yKmYnFVIds8bSi0shIMTdpZZTJuMQBLSaqIrJSXEmhyyxdCIICAJEpNVkVCyOVEiVLSoI2ERAiLtsDEHAFgJa9XbHWCVZVfasICAIPC8CWs7pEYnM866ufN6FERDi7sKLK1N7DgS06u2uTEkStp5jceWjgoCbI6BVBxllWUQi4+YbVKafHAJC3GV/CAJJIaBlyQzGLE4zsncFAUEgLQhoNY8Hc5GgRFpWVD7jRggIcXejxZappgEBLUtmxGkmDQsqHxEE3BwBrTrIYFlEIuPmm1OmnxoEhLinBiV5xr0R0HJ0Ssi7e+9Nmb0gYA8CWibtmIdIZOxZTXnWTREQ4u6mCy/TtgMBrUtmxCbSjsWURwUBN0VAy7eHWBKRyLjpxpRp24uAEHd7EZPn3RMBrf+jB/JeqByRV4B7ro/MWhAQBJJGQMu2jxi1fH/J7hUEUo2AEPdUQyUPuj0CWpbMyD9+br89BQBBwCYCWiftIveTjSsI2IWAEHe74JKH3RoBLfseKwsjBZrceovK5AUBKwRiI4iCTxJFhmkXGJHIaHdtZGSaRECIuyaXRQalWQRY7/63tv8hZPJenshbZDOa3UcyMEEgvRFg0n5C+99VhcqLxC+994L071IICHF3qeWUyWQIApDM3Lmk/X8QhbxnyHaQlwgCmkPAGUi7lw9R8ZeFtGtu88iAtI6AEHetr5CMT5sIgLxfOqbNsSmjQuS9ZDUio07b45TRCQKCgOMQwK3gtZNED287rs/06KlgGaJsQenRs/QpCLg0AkLcXXp5ZXLphoCz/OOYLa/JbUbIe7ptBelYENAMAs7yvQRde75S8r2kmY0jA3EmBIS4O9NqyVi1hQD+kTyvcb07EBPyrq19I6MRBNIDAchjrmlc0455s/Wj5OCkxxaQPt0DAZ0x9rrRPaYqsxQE0gEB+Lvf1rje3eofS/90AEG6FAQEAVURiI10DtKu6Nq95XtI1f0iL3dqBIS4O/XyyeA1gQDIu9b17kLeNbFVZBCCgMMRcCbSXvAFosBcDodAOhQE3AkBIe7utNoy1/RBALmfD24QBZ9On/4d2av5mloiXo6EVfoSBFRBwFlIO8Ax69pVQUpeKgi4DAJC3F1mKWUiqiIA8u4MeneJvKu6TeTlgoDDEAi7q31bWmWy5jwbh81eOhIE3BYBIe5uu/QycYcj4EzRL0Te8xQjyiTX1g7fB9KhIJDeCDhLbo0ECtJ7J0j/boiAEHc3XHSZcjoi4ExRMCSKieY0HTeDdC0IpAMCzkTaJRk1HTaAdOnuCAhxd/cdIPN3PAL4hzX4DFFcjOP7dnSPCnlH5F38pRyNrvQnCDgOAcjxEBhwtu8WSUZ13B6QngQBIhLiLttAEHA0Aso/sM7gNKPMXRLHHL0LpD9BwHEIOFMCvDJrroxawHEYSE+CgCDACAhxl40gCKQHAviH9tY5opCr6dF7+vSZuzBR9gJE3gHp07/0KggIAvYjgO8SFFZ6eNv+z6r1CXyXcGVUtQYg7xUEXBcBIe6uu7YyM7URcMZ/cKWqodq7Rt4vCDxFwFmqoVquGTvIlBfSLvtYEEgnBIS4pxOw0q0gYLrTgk3kX0SRYc4DCMh73uJSKMV5VkxG6ooIcBLqRef77gBpl1s7V9yRMieNICDEXSMLIcNwYQScMWrGSatlTHaRct3twptTpqY5BMxJqKedI8FdAVBu6zS3lWRAromAEHfXXFeZldYQYJtIJ4ueAUPRqmptJ8l4XBkBZ8yNwXoIaXflXSlz0xgCQtw1tiAyHBdGwFnJu/yj7MKbUqamGQSc9fsBt3NBT27nNAOmDEQQcF0EhLi77trKzLSIAHu8O9kVOHBUpDPiyazFXSVjcmYEnFUaI98LzrzrZOxOjIAQdydePBm6kyLgzOQdjhFi8+akG0+GrTkE2J/9OtHtS86lZxfSrrmtJANyHwSEuLvPWstMtYSAs5J3YCjSGS3tJBmLsyLgrNIYIe3OuuNk3C6CgBB3F1lImYYTIgDyfumoEw7cQjojrjPOuX4yavUQUKQxzmb1qCAmsjn19o68WRCQyqmyBwQBFRFQrsmheXfWJtVWnXXlZNxqIABr2DuXnKsKamKcYBObLUgN9OSdgoAgIMRd9oAgoDICrkDelYJNEn1XeTPJ6zWLgLNH2RVgQdqzB0ltB81uNBmYOyAgUhl3WGWZo7YRcAXyjutzJK5mLyBVE7W922R0GY2AK0TZgZmQ9ozeOfI+QcAmAkLcZWMIAlpAwBXIO3CU6LsWdpOMQQsIuEqUXUi7FnaTjEEQMCOgGnE3Go1kMBIZE5VTx3edToc/Ov7/0gQBt0HAma3hLBdJou9us2VlokkgAMeY0NvOrWXH1JREVJHByVYXBDSDgM4YG5yIOqfP2PCShAQjGQxGMiQYKTUvBXHX63XkgT8ewuLTZ2WkV80h4MxWkYkJPK7X5R99zW0xGVA6IWCOsl8iinycTi/JoG7FPSaDgJbXCAL2IZDuxB1EPT7ByKRdaXoPH8KfhLgIMhoTyMsnO+k9fSk+9hH/nd7Dl3R6LzIkRJPREGf+nKenjjw99BKJt2+N5WlnZjAPawAAHbNJREFURMBVyDuw989MVKg8kbe/M66EjFkQSBkBVyLslpF2qZSc8trLE4JABiOQbsQdEpi4eIOZsOs9/cgQH01IR/cNLEg6nZ5io+5SQnwk+fjnYbIeHxtKcTGPyMs3O3l6ZSJDfBTFRIWQTudBOr0HGRJiGR5PDx15egqBz+C9Iq/LaARcibyb5TNBQuAzeh/J+9IXgdhIoogHRPdvOH+UXUh7+u4V6V0QcAAC6ULc4xMMFB+nyGF05BOQj/R6LzNR9/bLRR6e/hQXE8pRdi/fHOTpFUix0fcpIS7cTOTjYh5SfOxj8vLJRp7emTkaHxt9j6cNGY2Xl55lNNIEAZdFwJXIuxJ9z1tM5DMuu2HdaGKuFmW3/P2USLsbbWSZqrMh4FDiDjFMXGwCJRiIpS5kNLAURiHqCfFRFBsVwtF0RNURbUfU/Slxv8fk3DcwiKPs0RE3WSqj/O+4mAcUHxtGeg9vMhriyWg0EOQzXp56Z8NdxisIpB4BJLrddgHNrOWMIZ/JJwQ+9ZtAntQMAgphv+WCv5PKoVozYMtABAFBIDECDiPuIO2xsQlkMBBHz03EHET9LpN434B8/O7o8Btg9eQbkJ8MhliKibjFRN7DyxSBx9/5BRZiUh4dHsyReRB/HADwWUTafQIKcF/o25AQQ3o9kY+3h6yuIOC6COA6/uoJ17iKV1YJ8pns8H4X+YzrblwXmpmrEnYl0l5Y8lBcaLfKVFwYAZ0x5vldZUDaY2ISzNaOHl4B5O2X00yuE+IiTVF170CKi34aNTcg8TSxHyTLYGAn40nGhDjuB/0pn2P9u3cm1spHR9wm4xPdu5B3F96lMjUTAnGRRLcvOr/FXOL1VPTvOYKIvCSBVba7xhBQCPvD20Qxka51eFZIuySPa2zTyXAEgaQRcAhxj1Ei7d6ZKT4ujMm4QrARKY8Jv8midJ3emxNO0dhZxtOHo/F6nSf/HVTxLIExxFECHGUS4vhziLpDVqPXe5NPQN4nBwKTrEan92RHmoTYcLaM9PYS2YxseBdGACTi1jmikKuuN0kh8K63ps48I/yuPb5LhP/valI1ZV1Q7RikPTX+zM68ljJ2QcCFEHhu4h4XZ2C7R0+frOTlk4WlKzGRd5i8wy1G5+FNceweE81OMp4+WTiCDg07SD3IucEYz5Dq8H96TybzeBYR+YTYMIqPC+f+kKDq5ZuN4mMesawG5N/bP5fJoSYS74jihFW4zkgTBFwWAYW8IwIYF+N60xQC73pr6kwzcgfCjvVAjQXI1IS0O9PulLEKAvRcxB3e7LFxBobRJI/JwfQbhDs24rYJXp3e5NXunYU8fTKzdh3OMfGx8HCPZ7cZPMNEHtF2MjCZByn38A4kT68A/gykMpDc4O9Z186kPTeTdo7qR4aYZTM+3nou3CTtWQSUirVARzBy4h2iXN8Hn3ZN8o6lEQLvxBvUCYfuLoRdqqE64eaUIQsCTxF4LuIeHZMA+scSF0TEEV338cvNnuvsGBOJxFQP8vbLTXoPL4qPecz2jnpPfyb6Hp4+TPQTNxB1SGrgIANy7wk7SK8Aio8NJzjL4F2+mUzOMyDxsSDtRgO/y2hISFWyKiwrUx1p0BHbTrL23okbDllWhbD0RN5eHlLQyonXlGAX6arX+Mq6CIF35h2q/bErh2DcXrmKF3tSqMPNCc4xYveo/X0pIxQEkkAgzcQdxZXi442cPIriSfBgB9lGBBz6dkTIEUlnTbrRyBFxyGC8fbM/IfbRrFGHiwwi7ZykqkOk3JP7A7GH7SOKNqFvRNjRL/TvkOJA7+7hFWgm8pDRQIYDGQ0OB9C6Q/OeVDMdOnT8zmSb0ciHAjQkwKJfZyTwynopUiXcasRF3yedziCOPM7+9YCkVVdznLG1JpYEHlVY5Yrf2XeuuuO39GHHSCIfqzue9H67kPb0Rlj6FwQyBIE0EXdwbCSkks6TfAPzm6Pm0KLHRz80Rb9B2gPz839DNuMBfbpPFo7Ex0U/5FRUEG8QckTOmUBD825IYK26IT6CdE/IOn4eF3WP+4I8RomyAyE+DPDhAdF7YpkOkmERHPf1SdoiEsTdk+U7WVMEGlIcyHTiY0J5DM4oxcF89Z5P3X4wabbrjAxxyvmkuGju9gDsIh9cd82k1cRrCQIfkJkoewF4w4oTjbvt9eedrysWTkoJE0lCTQkh+bkg4DQIpIm4Q2YSF2cKd4E4MwH2DmACD1KOiDci7TqdJ8VE3ORIOCwc46JDWd+OyDki6iyJUdxjED7jiLs3u81Ai42qqkhOhZUkfN5jo+5xUSeQ9zhE1mMe8X97ePpxX3hvQuxj/iyat3fSlVXtIe7KavIhJDKEDw7ORt6johM4sRc3E0pTDjkp3U44zW5294GCkIC8QzrjikmrttYXUcTAbERiJenuuz/5+StkHU+5urTMEgnRs8vvhSDgcgikibgr2naQdsMTH3UTgc9McTEPTYmqvjkoJvI2y168fLIy6YYkBi4waEzi4yNM2niExznJFLpz/G/9kwh9Zu4fZBmRcfjAx0TcJr2nH0fvo8NvPYncB1gRdhB5RJOTs4dMC3HHuDFGjIGMcclG9LW2U0w3JD7kE5DHfENiOvyEkq+Pc8p/tIaxZsbjDrp3W1F4RBVB4EVGo5mtqPpA3E0OYwm4Io3JlEtkZapvRBmAIOA4BOwm7gbo1WMMHEUHITdZNoZzJJ2Jt05HvoEFKCEuihLiwjjyDoIIIg17SGjUQcRB1BGph84aJBzEHIQYrjLs2x77mG0hEVGHfCY28jYnueKAgGqr3gF5n/R11xT59/Diiq2K1WRMxB2O5vv52pbL2CLuOFjAP96ywWMePvGWjS0vI26Tl6eO9Eno6PVPElkNBk7d5RRcHRJcE60dfmY0GAm4siEmak/hHJNEIqzpOfubIcFIcfFGk1uPlz8fiJBjIIWr7MfSKT7hqsWaUgJfkdGAvEsUPiW0XPPn7hpdT0zaUQlVCpq55h6XWbk1AnYTd0Umg8g5CLa5GQ0UFX6dPFhHnZ2iw26Yqqfq9JxM6hsAvXu8lcc7CHHU46tWxB39gewjEgzCD/KO/43EV0TzcSjA33P03i8nRYdfZ0mOUphJGY8i2UlKLmOLuEOjHxd1/5kNAS2+yeryaQNxB4FPqnl66jh517KB6Ht6mpJhEwxGio83kMGU9/pMA29HH54epueVvII08vZkN7mPj56Ug4Zb/za42uRd3e89pfWyTGbFs0JiUkLMeX+uRETCnrgsYSaunmxqa7Ww5+EaI/7szruXZeSCQAoI2E3cLS0FYb+o9/AjD09ftoQE6fX2hxTDwPpzn4B8TNQhXQH5hd6dSaghgaPvqSPucJnxYZIOsoxoMaLq0eE3TJF9togMNZH7hFiOsoPkKzp3kF+vJ2TZEgt7iDs+h7nA5UZpShEoHEygHVeaIS6SbxfQoOvHWEnnwTcGnnrcJugp9kmlWeWWgBNrkaBrAodvEuLhuMMuPcR6ehB95BXwu1JywrGcqNFocvh5Uq0W3vjmscbH8E2JEHcX/55wR+lM4iUVRxrX2+SWZD38IRH+uCNZV1ZWpDGut8dlRoKADQTsJu6Kvh2MEgTcskHe4ZupEOvZQXIRkY+OuEm+gUGmCqixj8jTNwc7xKSWuEOTDdkLiDPcXUBCQdjxdx7eAVzAiTXniRokNYjKJ6Vzt5e4e/nlYCmOmbg/ic7j8IL5PSX0oew/jwOMJdHHzYCHzsAE3Eg6TtC17M/W7mT3nKi77LaDeSCC7xNYgC0zU9uAF8aDZiqSlfOZOQhxTy2aTvwcpDP33cR1JrllAoFHU/Tw+G+JxDvPxhaybnutQNpFGuM8+1hGKgg8BwJ2E3e4kyjSEWjaER0GQYaMhWUt/nk4Gu7tl4ulJCZte27+OxB5RN8RhU8tcffLXJg17Tq9N0twosKCWXZj8oCHXMb0dyDJnl6ZWQOPYk/Qi+OdZIy3mURqL3EH4eXo+ZOmyGqeIe6xj/gWwpK04yMg7nzQ0elMc39iX5nS2nFV2PCbZi95e4g7bh9wwFGaEPeU0Hbxn7u7dCbx8gqJd44Nj30bE0kUG2GKqrt7ZN1y1cQ1xjn2sIxSEHAgAnYRd+irQXiVZFLLcYCYwkEGWvCox9fIL3Mhio1+wB7tiCyDRIOwotlL3LmoUlz4k0j7LU6MRcYnIviIxKNvEGUcFiwbJ7saYhxC3BHlx6FAaZDnYFyJibviYa88h+RdI5xxIFeBlWWiA4DpFiGUDAlR/HNgiERdS+KvVKHl4GASUhmkvVoeLABQNAg/ils9aULcHfib48xdxUW4R8Eme9dIkdN4+xDBiQMWt2nLBbf3zfJ8YgSsEkwvmn7qzjIYWzuEpTHFTXtV9qn8DgkCboOAXcRdcZRR7BuhtdaRKXkS0XUQej207OE3iCPlkSGsSYczC5P1wAJEBlOCqj0RdyW6jT4hHYEdJPqMjb7HMhUTQY8jHTTonL2JaqcJZntJW84y9kTcE/ufY76QAKH6aGLibibsCTEs61HsMvH30LTjtkBpJmvJW1bkmn/GUfm8VuQdz1n2lXiHworTUmuvJOdaPifE3W1+r1OeKMg7pDMPb7uP53vKqDx9AiQefxSPePxEiLw9CNr3LIg6IuqIrIc/MEXVUYvAXeoR2IMWJ6AWlwRUezCTZwUBF0IgTcT9mfkjg9JotEHc73AU2LHE/R4ntSYm7gZDLMwUzZISyzGmlriz9AeWlhYNnvL4Y9kM8dF8+GDHRp21xh3PKRFykzMMHFtQadbAhaTgRa803Bgg2m6rYY7KDQV+juJSpoqzzzbcBFhWsAXBB9FP3IS4u9BvriOmYva4vijRzJTwtLSZDMxO5OMvRD4lzJL6uaJTV4g6yDkOkWgSVU8eVYmyp3XXyecEAZdBwC7iDqeWaHi4wy3FOzPp9XBCMX0LR0Nn7uVPXj7Z+L9N0XEkqXqx5htEki0b4QNvb8Q99jEnWHJSauQdU1KnTm+yhwzIz9FvtoT0z21eGEhEEJ03GmJTLZVJzaqy5hyae0pgr3WDUW+VnMpRdLaoNJKPt8kpJiHBSHDj8QnMz8m0SgMRT9pSUvekWJLpaeWwYGuMSOCFxMbUIJFBFD9OiHtqFlSeIZLou/27wDIir0hr0ItE5Z/F0jKhFD+ViLr9+w2fQEJ1nuKmPSZNEBAE3BYBnTHmml3qOE5O9c7ElVEVomhIiKPYqBBzcmpU2DXWnhviI1neAe15dNg11qbr9T5cUZWlIOzjfoULOSkFmNDnUx/3UPLLXORJwSbiAkzctz+sH6P5D/4OfaMvRLShqVcaCD0lS9xN701tg16di0cZ49iiEQWNDEbriDsSZkHcLf3j41H8KM7AhxnloJPadyrPKf0m/hwOUZi30kzae9tRfFNScWJXmXtiB2nvYrjq82IbmfaVVRJdAzKbKrdakXl/99AgmyPpkUQxESYslWRS/LdIX9K2v8TmMW24yacEARdFwG7iznaQOk92eTE5yjyN7Jr03gWfatv13uxf7pupIOu94TADkhnLEffUEXdo2JH4igqqiKrjs+iPte4ePqx3h6ZeaSxt0Xvxn4T4CEJhU5DoxM2kcbcm7rakMqyXR3VY9mePgBiH+0PBIkTR7SPuRdK8jUzVWq3lL5DI+ATkN0t5cLBgr/wkqjQJcU8z/O7zwdhIogfXiR6I9v25F10h8/j/mZ7UeoBm3sci6RWSG7tCJ889qufrwLL0s+L0ohD0MAspn0heng9nfBr7Jp8UU3p+IKUHQcC1ELCbuEOrbTA8/ZcGBBkFmNAgZ0ECKmQdKB4Eso2ot5d3Fo6Ic5VTvRe7rKSWuIOcw/kckhhIb0DMkYSJyLtvQAE+DMRF32dfdKUAk6WTSvIFmKyJuykJ9p7NFYZeHV7q0KybA0upJO6KVAYHDssbAeCVXPVVy4FAogNMLRu84mGvaWpGTtJNrj8h7q71y5uus4kKJbp+VjTH6QWyLVKPd4HYo1nKIUDurb4MHDwoSzKOrkHI+f9HPL0gROQczZKcSwTdwQth0R2i7CDt4hiTfhhLz4KAkyJgN3GPjzewRATyFg+vTOyqwrTRmMDadshhPL2zMEnnokmGOI62IzKMqHVctIkYp5a4s8MKnFiMRo7e42CgRL/RhykKbTQ986SZfOVDuSqot5eeCXfiZivirhB3Ly8kpD79BP4bEfbELbURdxx0cOCBZMjKC54TTk1VTW01PuTY0Krj2WdIOCe62k5eVfoW4u6kv6VqDVvxfZfoe8avgELs8WbL/8b/VqL3tkalEH9bP1PId+KfWZJx/MzSyeX/7Z1tU+NGFoWvZNkyHiAJga2kNpsvm///j5LdVGV2amcyzDADDH5BSj233Y4wxoNfkaXTVSmIbbW6n26So+vT9yqry37XXoJ9v7x1NxE4QAIrC/coQr3yZ+/URTNCGtFLRJiIcv/kJxsPr/xgKB50r/5JEOnoYpod5dItLvSBzWXe4474d0FL3vPBhUfpEeg8ECB8hzevrde/8AOqbg1JEutkr1zMxug/96RIUz/vPBDhcY2WCffnVhJ9rnDnntwvzahcWs01H3OtPz5Iylz5ZsGLWI2vfS4x4w0PS/mrf84sMjyo3N1QbGr5d+4S7gf4F1qHIcs+U4dV0BiaTiB62U+Vl73pS635icAmBFYW7lGEWtpzj3lREZTkbEfEZ/l3nnkGUc3hTyqm4k2nqFCwtAy9IBGWGRr519O058KfyD2Nvrr5mYtyLCBYQrgWu0x4CDj3PrHHIOw5qOp9pV3POjMeffQ0jBwiXdT2LdzHk8Imk/DNQLW4UijAhP//1oW3F6zKT/0hpdpCHvehv9Q9urCsUsWVayPLRXMllSSiX8J9kz+Vll8bU0e++U32mZZvBU1/ywQUZd8yUHUnAs0msJZwjyI0okEQhowxXY+uIyTxnyNKEdd+sNQPqr51zyQHVPksQv0ePzx2EPKnJ9haepaS+336PkWWiKYj2sl7PhlduwXHve1f3k1zo5+4rx57TBTwLu6fsMnEh4/5w6nRKrOLiDux8KEf7O161pyq1z1wpGhUseB1vrm+sskw2GB4oOFbjFUatiWi8hLuq1DTZxcSUPRdG0MEtkNAgn07HNWLCLSMwFrCHUcGEWuymnBAMuYmR4BzuJPIMFH0PgLbfe3vPUqMjcVF6OjKo/BExpNO/qDAUVncW3H/xQV6WY4ty888uuye9dFn65EL3ovsvZlGkRH1pIEMkXUEPQ8LWNKxyTzV9h1xZxzRZsS3AlhmqpH3xeMsfd6T4ZW/zRzx+D8W/ct3rYR7y/6q9zFdCfh9UNY9mkgAwX56bsZPDp+qiYAIiMAKBNYS7i6cx4UXFgrWj66Ly/Hoyu0e2DxcnHt0+MKj6kTiPed4/q0LbkT4JFo8ptVJo02GXO942akyipAf3b33iLFXEnXrTDiQStEhvN94vrv5934/MrX4g0IWMsAsE+5pdhyKOU0bop9xrxRxL9IHvnX/luHLuwd53KtjQLzDjocfn+OCh5eYHcctLsXEyIyDzYb8+Vm2evENL0RV4rE/8gw/6853hX2lj7aFgAR8W1Za89wGAUXZt0FRfYhAqwmsLdwRnsPRveF1R4WS/YRIMIdJEdREzMkg4950DmSWhWF7cSHaO3XRGiLHpRVF8LXT0jTzn3wO4ToZf7ase+Je+VAN9f8u5qNX3B8Yoo0kG0ytMsXSaDv9E3F/6iznKsKdh5dFrVqAadH72I24No7BvzFIUp/j3yzMullqaZosHe+mO/i58930Prq+oQSi//39a7OP4SC6mgiIQIWABLu2gwiIwJYIrC3cuf/kvrDxOAhX7B9ExLHPEFEPB0eHHiF3QY+vPTsKXvTRlf/EKuIHUyvVTrHbEHEuy4l1iIjnpy7mPZI+Feio3RjNxzSPVz5ElQsfy9dEM58h8v1UDpYOp1qf0Zb1QfrIBRkkH/VKH54Wv/IUkSSJi/Xq9bxdfCVrzDOGvPAjz53vuv3rupYQmB1g/VUHWFuy5JrmVwi4YP+38rFro4iACGyNwEbCnVEQdS8Kqnz/w33r4UDqWxftHCjlteEtUfJx8LVziJWiSmXh0XGyoRQxyuyCNTOsMmmW+yTdIz+68s95ppn+uUfyeb0q3snMQoQ+6yRGHnY1ERCBFyIgAf9C4HXb2hCQYK/NUmggItA0AhsL92iZKS2xHqJ6+DGI9O6xp2zECnN3/T8zT/OYuLBPOl3rdAYuzonUB3sM7xVuFeF6/OYxPSSfL+/pM+RB53P43MN9BpZ2jtzXnqakf3z6QGrTFk/zEYFaE0DA//lfMwo43X6q9VA1OBHYCgEJ9q1gVCciIAJPE9hYuNM1Fo7RKBy4pBFRJ+UhYjxkRfno0XcOp4bCSNOS2stWBp9IWXoRIg67EsUnzeQssl9MPE/8rCiR52xfXGxJG0AEROAFCYxuzD6/k4B/wSXQrXdMQIJ9x4DVvQiIQCSwFeE+L967FGDKv3GvOuI6VlNFyHuFz6Lw6qoTbDBf3lma9a3DgdbxjUfme4MfQvaY69ezyD3ed/4dDz0HU/GBx4cANL5Euza1CNScwOwQ6x9mN58oUFDzAWt4IvAVAhLs2iIiIAJ7JrA14c64Z7YZT3V4bEUxcm96iLafuu8di0u0vBBBJ5LePTr3tIhURb0fX1v/5GfPWe75x8t7Ozr52aP38X2ux1JDf9hjekTa9wxOtxMBEViTgAT8muB0WS0IdHMz/tGh01oshwYhAm0jsFXh7uLdzMbTHO8OM0ns6PhfnuoQHzrZYaJQJ2f6+O7DI+FOZVTsNlGo45X3B4Gp8I+LRH5z0iWqiYAIHCABBDw2mvd/BBuNIvAHuIgtGjLRdZoEe4sWXVMVgfoR2Lpwj1O8L0oX8EThscoQcUeo40nvH//klpcozEkjSapIvPB44qNQJ/rOZ0gZ2enkXmyJ64myx/zm9UOqEYmACKxMAAF/KQG/MjddsHsC0Q7Dnah0+lQe4d2PRHcQAREQAduZcI9syfVO1c9ZCvIkcRFPRJ287GSLyQc/uM89Cnei652s7xVXEe+xIdizTmqdjowx2rsi0EgC8SDr9Qf54Bu5wAc0qap/nWFLsB/Q4mmoItBcAjsX7hEdhYaoFEokfpU6Qhw8RahTJIiiRGoiIAItICAbTQsWuYZTRKznA7OzHxVdr+HyaEgiIAK2+4j7IshlWXrRJn4i4quBDIQ6GWP4//Z89VAtmAiIQAsJKArfwkXf45Srh017A7P8laLre8SvW4mACKxGYG8R99WGpU+LgAiIwBwBnuaHFS88b+tAq7bJugTkXV+XnK4TARF4QQIS7i8IX7cWARFYkwBReIS8MtKsCbCll81nhgGDvOst3QyatggcJoGkHP6u/2wd5tpp1CIgAhAY3YbKrETflVZSe2KeQFWsuxVmILGuXSICInCwBCTcD3bpNHAREIFHBB6I+Dey0rR1i8zE+i9mEutt3QWatwg0koCEeyOXVZMSARHwSPzMTvMmAJEnvrkbA7F+cmZ2fCax3txV1sxEoPUEJNxbvwUEQARaQAARn3XN3v7HbHhrdnMlEX/oy16NqjOXk/MwI5k/D31lNX4REIElBCTctT1EQATaRcCz09wGb/z1pdmlovEHsQFi2sYYVUegn55LqB/E4mmQIiAC2yIg4b4tkupHBETgMAlQPII0k7MDrhLytVjIKNTJq05BJEXVa7EsGoQIiMDLEpBwf1n+ursIiEDdCMwL+c+XwVYjf/xuVypaX2JEXUJ9t7zVuwiIwEESkHA/yGXToEVABPZGIAr5eNCVG0vMb4Y/RtPp5cdfQl8x+wu/y6e+GV9dLQIi0FgCEu6NXVpNTAREYGcEqmL+0zSHfDz0yk0VnQ/oqwK9GkmXSN/Z1lTHIiACzSYg4d7s9dXsREAE9kUgHnrlfhx8xTc/GoaDsOO78HsTRT3ivJf/TZl0jIh0GgKdRtEjmiLp+9qNuo8IiEBDCUi4N3RhNS0REIEaEZgX9QwNu01sZLdxwT8V93UQ+Ajy2J4S5hLnNdpkGooIiEAbCEi4t2GVNUcREIF6E0DY04jOx0bUvtqqQp889DPR/2H1uR1/9/gaIuXH31TE+jRKzisxYs7vipqvzltXiIAIiMCWCPwFXh1jVEuQuFo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2058" name="AutoShape 10" descr="data:image/png;base64,iVBORw0KGgoAAAANSUhEUgAAAu4AAAGlCAYAAAClanP4AAAAAXNSR0IArs4c6QAAIABJREFUeF7sXQWYVMfWrAUW2F3c3R0CcVfi7u7yXl7ckz+uLyEkvCTE3d2IJ8QdgiQEh+Duutja/1XfvcPs7OjuzFyr/sKXhL23+3Sdntnq03VO55SVrCuDmhAQAkJACGQZgdLy8cK+gosKrb8r2ggg4qt547rK9hUXAVv4bAqtVi5QOy/6C3n1rb/P5c9ztj7D58tqVPw78P/VhIAQEAJCIJsI5Ii4ZxNujSUEhECwECA5LyfgIVK+wYLAJuIb1laEpKTY+v/i8n87BVitWltHrln+3/kNtv5diOTnl5P9AhF7p3ylcYWAEAgMAiLugXG1JioEhEDmEIgg6EVh5DycmJOUO03I0w2CTfBJ7u1oPv+bUfrcaKRekfp0u0D9CQEhEBwERNyD42vNVAgIgWojEEHQSzYBpaVW9Nwm6H4k51XFLZzUM1pPQl/QxIrMG/lNzfKeRearCrHeEwJCIFgIiLgHy9+arRAQAikhUGI9TZmLHUVft9LSlYugp4Rk6OFIMs8fNGhhkflcW24jIl81cPWWEBACfkdAxN3vHtb8hIAQSAGBcqK+YbmlTbcj6SLpKWBYxUdJ6BmRD0XmmyoqX0Uo9ZoQEAL+RUDE3b++1cyEgBBIiIBN1JdZTyqanhCxrD1gR+brNymX2IQTeUXks+YHDSQEhICrEBBxd5U7ZIwQEAKZRaBco25LXxRRzyzc6ew9WkRe0pp0Iqy+hIAQ8AACIu4ecJJMFAJCoDoIRETVVyywOtu8qTqd6l2nESCRr5NnyWlCGvl6gOrLO+0ZjS8EhEAGERBxzyC46loICAGnEAgj6xvXAhvWAZtTvKjIKdM1buoIhMtq8hpYZShzReJTB1JvCAEh4HYERNzd7iHZJwSEQJIIlGyt/hKKqousJwmevx4jkTfa+FygoKlIvL+8q9kIgUAjIOIeaPdr8kLA6wiERdZF1r3uzMzYLxKfGVzVqxAQAo4gkFNWsrb8Pm5HxtegQkAICIEUEQgj6+tWWTXVJYNJEcOAPm6TeKOJr1FeN14VagK6GjRtIeBJBETcPek2GS0EgohACbBhGVBcDKxZKrIexCWQrjmHa+IbtAJq1y2/xVUkPl0Qqx8hIAQyg4CIe2ZwVa9CQAikBQHq1jcCReuBFQuBkiKLuKsJgXQhYFenYVKr0cPz9lYR+HTBq36EgBBILwIi7unFU70JASGQFgTKo+trV1nEfZOSTNMCqzqJj4AtpWnYojyhNUckXmtGCAgBVyEg4u4qd8gYIRBkBMITTReKrAd5KTg9dxL4unmAovBOe0LjCwEhEIGAiLuWhBAQAg4jwOj6CgCllhxG0XWH/aHhKyAQisK3koxGS0MICAHHERBxd9wFMkAIBBWBcjmMXcZRhD2oC8Eb865E4Gt6w25ZKQSEgK8QEHH3lTs1GSHgBQTCCLvIuhccJhvDEbAJfH55MmsZCbySWbVIhIAQyA4CIu7ZwVmjCAEhABF2LQIfIUACXysXaNrWqkYjAu8j52oqQsC9CIi4u9c3skwI+AQBEXafOFLTiIUAE1lF4LU+hIAQyAICIu5ZAFlDCIFgIiDCHky/B3jWJPD1m5TXg68nCU2Al4KmLgQyhYCIe6aQVb9CILAIiLAH1vWauIWATeAbt5OERmtCCAiBtCIg4p5WONWZEAgyAiLsQfa+5h4FAVtCk98cgKrQaI0IASFQfQRE3KuPoXoQAgFHQIQ94AtA04+HgH2ZU8OWgAi81ooQEALVREDEvZoA6nUhEFwERNiD63vNPGUEKtSBl/49Zfz0ghAQAgYBEXctBCEgBFJEoAQoXAmUbALWLNVNpymip8cDjoAIfMAXgKYvBKqHgIh79fDT20IgYAgoyh4wh2u6mUKABL5xS8AksOZmahT1KwSEgM8QEHH3mUM1HSGQGQRE2DODq3oNPAJKYA38EhAAQiAVBETcU0FLzwqBwCFAwr4cWLsCWLcycLPXhIVAVhCQfCYrMGsQIeAHBETc/eBFzUEIZAQBRdkzAmsynZLI2a1WhIwir370HmrnAZHP2k9uWBt71KKNQHGx9fPioorP2X+fjM16pvoI2AS+WVeVj6w+mupBCPgSARF3X7pVkxIC1UFAhL066CX1LglaOMkmGY8k3rn5Vle5BVG6zIkxTI0Yf18ax6yyrT/LKQW2bNz6/0UbrP+2ib9N8m2CL2KflLtTfojymVbdgFxu0mL5NOVe9YIQEAI+QEDE3QdO1BSEQPoQKAHWLgRWLNgahU1f58HrKZygk5znNygn4yTlNYDcvHJMbCLuVpIWTvzLgKLCcrvLrApDNpHfuG7rf4vUV2+9Sz5TPfz0thDwKQIi7j51rKYlBFJDQFH21PCKeDoeQQ9FzEnO3UrMqzV7ADaxt0l9GKFnlH5TeRRfZD51oJW8mjpmekMI+BiBnLKSNWHnpD6eqaYmBIRAdASK1gMbVynKnsr6IJliqxBFr1ceQfczQU8FJD5LQh8WoS9cYUXk7ci8iHxygFaIvpef2iT3pp4SAkLAZwiIuPvMoZqOEEgeAUXZk8YqkqhTfx6KpNdMuhs9GBGZL95iSW3sqLyIfPwlEoq+t/Dx6Y0+JUJACMRDQMRd60MIBBKBci37kjmBnH3CSdvSFzuiHiLqiqYnxC7lB8Ki8kyGZSKsiHxsFBV9T3mF6QUh4CcERNz95E3NRQgkREBR9pgQ2VH1pm0B5AD5zcofVUQ94bJK6wOlQE6JVd3GltbwDgFF4yuirOh7WledOhMCXkFAxN0rnpKdQqDaCIi0V4KQ5MeOquc3F1Gv9hpLdwfl0hrmYVArv2bJ1ovAROQB1X1P94JTf0LA9QiIuLveRTJQCKQBgQ1LgBXzt1b3SEOXnu2CZL1hC6uOusi6x9xYCojEV/ZZ4xZAw1ZAbj1p3z22omWuEEgVARH3VBHT80LAUwgoym7cpci6p1ZtcsZGIfFBjsJLOpPcstFTQsDjCIi4e9yBMl8IxEYg4JcphWvWFVn3+QelnMTbya1B1cRLOuPzda7pCQFAxF2rQAj4EYGitcDi6cGUxtiRx1CCqZJL/bjEY8+pnMQzsXXjWuszELRIPD8DrboDuar5Hqy1r9kGAQER9yB4WXMMEAIlQOEy6zIl+7bKIMyeRKV2HlC/CVDAJFOVbQyC2+PP0a5Os8FKal0bsMo09ga2QDXf9VkQAn5CQMTdT97UXAKOQDlpXzLbup0yCM2Qk3YAagIFTax/qwmBSgiUR+HXLLbqxAdlU8sEbJY3bdhGnw19KoSATxAQcfeJIzWNoCNQAiyeYkUVg9Bswq7oehC8ncY5lkfh16+wovBGRhOATW6TlhZ5N1Vn1ISAEPAyAiLuXvaebBcCRIB69kXT/B9FtJNNG5aTEEXXtf6rhUCJVVoyJKPxOYHn56d1D+neq7Vm9LIQcB4BEXfnfSALhEAVESgFCpf6vz47CQdlMHXzy/XrksNUccHotagIhMlojA7exwQ+dFIl3bs+DELAqwiIuHvVc7I74AgEQM8e0q9DhD3gqz070w8IgafuvWUnfaays6g0ihBIOwIi7mmHVB0KgUwjUAKsWQgwCdWPTQmnfvSqh+YUAAJP8t6gCdCsq5JWPbQyZaoQIAIi7loHQsBTCPg4CTUkiamvCjGeWpN+NTYABJ5JqyLvfl3AmpdPEcgpK15T5tO5aVpCwF8IMJGOlWP8VsouXMNubjiVht1fC9frswkj8OZGVp9p4M1lTUpa9foqlf3BQUDEPTi+1ky9jIC5CdWHlWNsWYwIu5dXZ0Bs9zGBF3kPyBrWNP2AgIi7H7yoOfgYgVJgA29CneevSLsIu4/XrN+nVlL+mZzvw89keyC/pd8dqPkJAU8jIOLuaffJeH8jQNLus3KPIuz+XrKBml0JsHousGqJf+Qzoc+nykUGailrsp5CQMTdU+6SscFBoJy0s3KMHzS1JAS8OCmvsW5vDM4iDsBMfSifsctF5ou8B2ABa4oeREDE3YNOk8l+R8CHpL1pO0A6dr8v3ADPr5zAL58FrF/rfRxE3r3vQ83AtwjklBWvVlUZ37pXE/MeAuX6WT9E2iWL8d7yk8XVRMBHn98QeafmPaeauOh1ISAE0oWAiHu6kFQ/QqDaCPBipUXAivnel8c0aAo07QDkFuiXfrXXhTrwFgJlAEu38rO81uPlI3XLqreWnqwNBAIi7oFwsybpfgTKSfuSWe43NZ6FdpS9QPXYve1IWV99BEqAQlaE8nj1GZJ3St0attYdC9VfFOpBCFQbARH3akOoDoRAdRHwCWkPRdnrVRcQvS8EfIKAj6LvLTuLvPtkVWoa3kZAxN3b/pP1nkfAB6RdUXbPr0JNINMI+CT6LvKe6YWi/oVAQgRE3BNCpAeEQKYQ8AFpV5Q9U4tD/foOgbDo+8ol3p2dyLt3fSfLfYGAiLsv3KhJeA+BMqBwCbBguvdMp8WKsnvTb7LaBQiUR9+9WjkqlLCqajMuWEwyIYAIiLgH0OmastMIlJN2r/7iNqS9A2ASUFUmzunVpPG9iEB59H3RVGDTRu9NQOTdez6Txb5BQMTdN67URLyBgIdJu6pLeGOJyUoPIVACLJ/hzbKRIu8eWmcy1U8IiLj7yZuai8sR8DBplzTG5WtL5nkXgfLvBS+WjRR59+6yk+WeRUDE3bOuk+GeQ6BwKbBkpvcuV5I0xnNLTQZ7DQEPS2dCm/pWXgNd9goBTyIg4u5Jt8lozyFQtA7wop61SUugWVddvOK5BSeDvYlAuXTGa1VnQpv7Ft6EXVYLAQ8hIOLuIWfJVI8i4EXSrqvOPbrYZLb3EfBo1RmS99Y9gdz63neBZiAEXIyAiLuLnSPTfIBA0Xpg0RRvVY4IHX2r3JsPVqCm4EkEPKp7N+S9F5Cr25M9uexktCcQEHH3hJtkpDcRKAEWTwXWrvCO+YqaecdXstT/CHjxtI6XsrXqKXmd/1enZugQAiLuDgGvYf2OgK1VXeydiZpfuL30C9c7HpOlQUCAp3ZrFgIrPfRd0qSVcmOCsDY1R0cQEHF3BHYN6m8EyoA184Els7wzTXONeRuRdu94TJYGCgG73vsK71Slatuj/JK2moHylCYrBDKNgIh7phFW/wFDwK7VPssbv2BNEmpn/YIN2CrVdL2IgJ206rXvFuXKeHG1yWb3IiDi7l7fyDIvIkBN6rwJ3iDtdfOBpu2AAv1i9eJSk81BRMBjgQHzHdMBKFCZyCCuVs05MwiIuGcGV/UaRARCiWQb3D97kXb3+0gWCoGoCJC8LwNWzAU2eeS7RpVmtJaFQNoQEHFPG5TqKNgIsILMFG9UkCFpV73lYC9Xzd77CHgtUNBhO+XQeH/VaQYuQEDE3QVOkAleR8BDFWRE2r2+2GS/ENiKgJfIuxLgtXKFQFoQEHFPC4zqJLgIeEhzaki7LkcJ7lrVzH2JQOiSNw/IZkylGeXU+HIdalJZQ0DEPWtQayBfIuCVZFSRdl8uP01KCBgEvELelayqBSsEqo1ATlnxqrJq96IOhEAQETDH1NPcnyCmmwyDuDo156AhYMj7VPd/H5G8d9hWevegrU/NN20IiLinDUp1FCwEPKJr122owVqWmm2wESB5XzHH/Uny+l4K9jrV7KuFgIh7teDTy8FEoFzXvmCau6dvIluq5OBuJ8k6IZBuBDxS4Up693Q7Xv0FBAER94A4WtNMIwJe0LVL055Gh6srIeA1BEqAuX+6WzYTukuildfAlb1CwFEERNwdhV+Dew4BL5RfE2n33LKSwUIg7Qh4IWFVp4Jpd7s69D8CIu7+97FmmDYEPKBrF2lPm7fVkRDwPAJeIO9NWgHNuipZ1fOLTRPIFgIi7tlCWuN4HAEP1GvX5UoeX2MyXwhkAAEvkHejd5dkJgPeV5c+REDE3YdO1ZQygAAlMgtdXGqNpL1NTyC3fgYmry6FgBDwNAJe+P5q1gEoaOFpmGW8EMgGAiLu2UBZY3gcgRJg2Qxg5WJ3zoOkXb/03OkbWSUE3IJA4VJg+Vz3Jqzye6yjqmC5ZbnIDvciIOLuXt/IMlcgUC6Rme/S0o+1coFWnXXM7Iq1IiOEgMsRKFwMLJ4FFBe509B2lMy0BJDjTvtklRBwAQIi7i5wgkxwMQI8Yp47wZ2/6EKkXb/oXLyC0mdacTEweTJQWFixz/btgbZt0zeOevIxAuWBCLeSd50e+njtaWrpQkDEPV1Iqh8fIlACzHFxLWRG2hu2c2d0iiSzKE5Ur1YtIDc3tTXD/thvrMb+2K9fG+c/bBiwbHnFGW67LbD7bn6dteaVdgRKgMJlgFtPESWZSbvH1aG/EBBx95c/NZu0IVAGLJvuXl07S6g1d3EJtXHjgN9HAKWl0T3SsSNw+GGpeeurr4AZM6O/U6MGsNuuwIABqfXppaerQ9zD/ZCTA/CPWoARcHnejiQzAV6bmnoiBETcEyGknwcTATdLZBo0BVr3cnfd40TEnZHxM04H8vOTW1+bNgGvvQ5s2SLinmrEndKacX9v3UR17GBJa7jZUQswAi4+UZRkJsDrUlNPhICIeyKE9PMAIuDiaJRXyj4mIu5cVfvtB/TmBiSJ9s8MYPjw2A8GIeJeUgJMmQIUbqiIQ+tWAHXusdqUqcB332396S47A5TX1KyZBPB6xNcIsMb7winurDQjyYyvl54mV3UERNyrjp3e9CUCLq4iw2TUDv28Uas9GeLeqRNw2KHJraJvvgWmxansEwTiTqRiSY/iRc8//RSYO0/EPbmVFryn3FwmUpKZ4K1HzTghAiLuCSHSA4FCwK0SGa9VkEmGuDdoABx5BNCwYfwltmEDMOwjYPXqYEfcq/JBXL8eeP0NgNF6uyniXhUkffyOiyvNmBPGXkBuPR/jr6kJgdQQEHFPDS897WsEXCyRMcmo3d1ZQSbamohG3PPygJJiYEt5tZk6daxqKL17x19VM2YAP/4EUOfOZleP2bhx63tBibin+vkb+ycwYkTFt0TcU0UxAM+XAGsWWjXe3da8kNPjNsxkj68REHH3tXs1uZQQcOvlJG6vIJMscW/VCiDZXrPGeoNku3s3S+seS+pRVgb88iswadLWqDEj9fl5wOIlqRN39scEV0bxFy2y+mBU2t4UcDPBvlu2tP5wLP5dokTOpcuARQsB9m+3+vWtJNC6da2/X7cOmD/fkq2sWQ2UlAJ16wDNmgOdOgItWlhjxar4QpnMP/8AG8I2LByrRXOgTRtrVJbLnDsXWLvO+v8JE4C1ayt6qAOTU9sAOeXJqY0aAvy7aHOk3axmwzGXLrXmyL6JF+2hvXl1gebNgVatAfbFv0ukn2fC7MyZFU8C6uYB7doC9epZ62TadGDWLMtXHGPgwNinM7SRfS6hjYusOdNGYskNY6NGVh5As6bW/yfyp40Y8WQ/S5YAixYDq1YBGzcARcVWH7VrW33Td21aA/Q5N5aerNrj4mRVI5lpldLXuR4WAn5FQMTdr57VvFJDIKcYmP2X+5K0vJKMGol2tIh79+5A4XqLANkEl4Rn/4FA48bR/bW+EPjmG2DhQuvnJEQk1CR3JLF2SybiTsJO8klCyHfj1YRnvyRgJN49ewDt2lmENFYbPx747feKRLR1a2DvvSxiN3s2MHoMsGJF9B44VpfOVtJokybRiV8y5SBJMpkPQPKebOvSBTjwgMpkm/gsX2FhNX26RabjNfqAmzPixY0AKwbFIrAkwp9+BmzevLVH4rTXntZa+PU3i9jb64R9H3+ctUEIb/w5MaWNTMIlyY/VbPv69gFYjpSkO1ZjvyT/TIqeMhlYE7H5ifYeNwTEkvPnuk52c5Csn7LxnFuTVZWomg3vawyPICDi7hFHycxMIsCa7dPcV7Pd6Nq7ll8Bnsn5Z6DvaMS9Vy+LHDLJ1L6cqSAf2G03oEeP6EaQ8DLibkeNWUayR3cr2kuiZrdExH3jJmtcEuzICHSi6ZOQsfoNSTWj59HapMnAzz9XJO4kmfvsDaxcaRHRcJIarY+aNYDOXYBdd7Ei/ZEtm8SdpJ0Spb//tsh7+ElCIrxIiLt1s/BiBD5a4wkFk2btkw4+wznvuiuwaiXw17iKF3hFI+5cA/PmA2NGVzx9SWQf/Tmgv1XzP9bJAH02ajQwZ07iDV7keCTtO+8MdIhT6SeRjU7+nCePy+e5L4jRridQwI2bqiE5uTw0tvMIiLg77wNZ4DQCJiF1PFAc56ZPJ2xs1cW9N6MmwiMacSc5pxRi5MitJQ1JyLbZBqDuOvLWUxKzsWMB6rTt6DhlLCRFCxZaUeBkiDsJ7+TJVj/RIrKMdtvRYf48Wq142kbyvvvu0ckeNxE//VSR5DFyTP0+I7YrVyVCzPo5bSF57dO78jjZJO4k7b//vlVyE249yW5BAcCNBjdE3JBEEns+w+jzPvsAtaPckLt8uRVxD/cHT1G4KaNvGZEPb9GI+8JFlo08RQkfnxg2a1Yuq2FEfiWwbFnF/nh6wgu7+vSp7BduJsaMASZMrLgR4+kB14kth+H6pP1Mmo6cf9Om1gVjnJPnml1ZK2xj7IY5hGq7t3SDNbJBCDiGgIi7Y9BrYHcgwITUf9wXbTe69m7ejS5FI+6Mwu6wPfD1N1YU2m7UHu9JiUSjikuC2nNGqkki7UY5xUEHWiQ8WanMggXAt98ClN1EEtBuXa1ov7kIKgco2mLJWsZPqBjx5Xsk73vsDvTtW3npMpr/w48ViTv7ZPSZEX5D/HsDzZtZpwXzF1jjRNskUJ5D6Urk5VTJEHdWjyEpJqEkfjytiCSVnG/nTlulHCThPB2wZS2095NPt+YihM+WEpN+fYGCekAN4lUEEF/6I3IuJO/09447VsYrGnFnJJykmESYfZGAc/ND0r5pI3DQQRYhZ6OefcRIa/MWXiKTmPXvb8mOSM45dxLxqdOs04Pw6jp89pijLSlTeCPJ/+JLCz+7EZvttgO6drF8amPFDSUvxGICMG0KbzxxYPK1J1sJsGgysDaGtMupOZlEVSazK+rulAs0rvMI5JQVrwzLpnLeIFkgBLKKQOESYPFMd0XbvaprD3ccb+r8fURFUkWSTCLzx6iKMhcSR0pKmKAZ3qhr//FnKyHQbozIUkpCPTn1x3YzUpldLPlDeCOp+2o4MGt25WXVn5H+XYBaNStqsUnGSMR//rUi0WMPTRoDxxxjJZWGN0PcIyLuNrkjIT3iMIsgksySTJJAEqMxYyuPQZJ/0gmVCaUh7h9ZRLESQdx169/YRJ24vfNe5drvO+8EbBshEwnXon/3fUX/2D3Tf/vta21Cwp/nXBj9/vyLynMh+T79NCvhN7xRl86Ie/hlUuyTf2h/r57ATjtu1aHz79iXrRunhOX7HytG7Ikt39tzj8qnFdy0kVwzvyG8UTLDzZjdOA7XFfMEwjc8lPycfFL00xbOf/o/wPc/VHyHfj/7TG9q3YmHG/XuRj7YxZvywcrfQPobIVAlBETcqwSbXvIHAqXAnLHu0nL65RdTNOLetSuwx25WcmokMSIZJ4myNcckTZOnAD/9XJF4MtreqmXyxJ367Hffqxx1ZmT3tFNia5wZsWa0OnxzwEXPaCs3H5SyJCLu/DmJ5kEHWLKRyFZcArz3fsXTB/sZXkwVuZFJlrjbfVCe8867lYm7KQcZQ9/NaPvrb1bGi5srbiZIRqM1+ounI3+Pr/xTEnD+SUTc+XMSd54I7L5r7LEYjWeiL3Xw4Y0R9EMOshJkozWe3HBzFZkQe/yxWxOPudFjJZ5ffqvYAyP/J58Ym4SbKjmzrE0N5THmT4G12fByc2tgo+P2/HB5GVnZLgSqjICIe5Wh04veRoA6zqXAfJfpOL1Wrz3WIohH3EnOSQ7DpRUkqawoQkLNxgomlEKQvNuNpPmM063TkWQj7iP/sKLakY3km+Q1ViOBo7yC9ePDpRgk4qwasu8+FaPO0SLu7JsyoIH7WprwaC2WfYxsU1Mf3rJB3Em8uWGJbMSKhD9emcfFi4GPPqkcdSeRPvboinhFi7hzzPr1gH33Bdq3i+0bltX87gdLohPeeJEXyXVkroT9DEtFMoGYibF240aE/qEEiI2+5pqj38MbNxSM5HfsALBsZW7EqUNsaz3+k9Ly+u4z3TUPk6gqrbu7nCJrsoWAiHu2kNY47kKACakLp7or2m5KnvkkkhSPuDMaSfnKjDAyYKKlB1vRdDZGi4cPr5jUSY08o9fUHidL3N//wKrtHdlOPTl2CUr7WdZcpxyDRDG8sQY6Ew/DCWIs4k6yy5OEWGSSGBCLyEaSSClPeMsGcR/+deVTBtpA31AXH68+OaP1n39Z+QSBvj3lpIoVeWIRd45B6Uq0qjo2FsyP+IQymwhNOctokoTHauvWW1H68MRXbgZ33GHrJo4nB/T7l8Oj5zhwfbJqDGVP3IyxKhLXc7zSku765quCNS48mfTTd2UVPKJXgo2AiHuw/R/Q2bP843R3JaRSItOhH5BbHnH2umcSEffZcyxNdHhjxJ01tkkOqUlnEmt4MiF14qwPngpxf/b5ygSMJIva40QyBlYroVQnPEJLe3nhEYl7uGwkFnE/YH/rkqlYhJeyoQ+HVfY2ySsJf7aJ+9vvVq41z03HMUdZhDVeI5GmzpsXTIU3ltBkxD28Vn8s4m7yDnaO7xv65YNhlSVA9mVIsWzkWuLaCZfK8ASBsieuPbtxo0a/z4lTC5+YmAoz9YAGDa3EaiYeM3k2Xr1/r36uKZlxW4nIUHlISWa8uqxkd9UQEHGvGm56y8sImPKPE9yVkOoXiYy9LhIRd0aPKZcJLwfIaCuJLuUov42waq7bjXrh0061ItfJEncStaefrbxSE+nb7TdYRvDnX7Ze/mT/PUv9cRMRLn+JRtw5j4MPsiLVsRo3BdS5RzYniDtvcn3r7crVZEhQjzwc4LzjNcqbiFdkXgCJLN8PJ/6xiDuj39TDx4vsUyJDSU46Gsdh0i2r+NjNVP11LV8bAAAgAElEQVSZD/w+MvaFWZFjcxPIyDs3J+yPPk90e2w67M9aH6VA4TJ3SQtNeciO5bXdswaEBhICjiMg4u64C2RAdhFwYbSdv4A6bQeU+ajEWSLiTqdHVi9hZJYSFhIeRlTDS0aylOJ++1hLJVnizsjq8y9WXl6UOVALnYhYsSoLiShLN4Y3VpZhxN3W4/Nn0Yg7+z/4QKBTHOLO0oPvuoS4czPFiHvkBVUkpJxv0yYJiPsmK0GVWIQ3EvfDDgF4k6zdohF3bnRI2llCMl7jrbCffp6+rw2SbEqBIivlMLLPS5hYMSc8zyHeyOyD82V1G9aJj7cBSd8MstSTCyUzirpnyfcaxk0IiLi7yRuyJfMIuO2yJSOR2cY/Ehnbg8kQd9YxpyY6vDEyy0j2W+9U/PvDD92aQJgsca92xH1FecR9UUVbmpVfrpMo4u414k5y+uZbwJq1FeebSsT9p18q1t1nTySyRx1h1YpPRNxZqnL77eJ/D5BIsyxmZONGKrISTzLfKNyI8SKmaCSbmFD6w4TVefNSu0WVkp9Em5Bk7HPTM0YyM9c9uUG6lMlNq0O2ZAkBEfcsAa1h3ICAHW2PIGJOmtakNdC8u3X5j59aMsSdBHzYxxUjvKxewsg7K8rYjdVCSPzsCHeyxJ3vR9O4U9ZwzlmJNe5MauVtqJF10yn5oFSGdtrNDxF3zoV133k5UnhLRePOU5R58yu+n0eN+7EAa6Gng7jzlOL9DytHwXkr71FHZu5TxBMJJrYuXmLd1soNDisj8Q9/Ftm4cWMVJCaw+qbZkpmwak9Oz61Ze6ApT7WkdXfaFRo/OwiIuGcHZ43iBgTcFm03Epnt/SWRsf2cDHGnlIWXNE2avHV1MLmPpfaYtGk3Jqyyzrud9JcKcafkhmUKIxurnLAKSbzG5MQffqh4SRCfZ4lHSj/CpTZ+Ie5MCOZlQpGNWn3eRhpP+rF6DfDZZ5Uj9txwnXQiUKd2eog7Kw5xHFaJCW/U4J94fPYuPOL6peSHUiquFf53uKSGWNnVeNzw/Zc2GyiZGaOoe9rwVEdCIDUERNxTw0tPexYBl0XbzUVLXf1bizgZ4k6SQ5L4w49bq8dQ50zCY1eTITmmtp2lIO1bM1Mh7tQo809k40YgniSD40+YWPn2V9rDjQTLNYY3LxF3ylG22za6xp9zZkWVyLZNP+viqXh5AbzN9IuvKkfCWfucGvnwFkvjnoxUhv5nmU5KV8IbpUtHH1Uxsl/d7yuuUf6JVc6T/bOEJG/55aVNnJfduI733staL35r5mKmGe5J8DflIXdQ1N1v60zziYqAiLsWRjAQcFu03a8SGXs1JUPc+SyrqlBeEZ6IGr4imRDJy4jCK5KkQtxZGeaDDytLGSi/4Y2Z4XKX8HHXrgO+/x5YsLDi54Oyj4EDrYt4vErcWWaS+utoZJTz5m2r4ZdjcZ5MUCUpbtgg+vcFye3wb4CZUS7q2X+gdWlVuog7ZSlj/6x8sVbtXIDEv39EGU17XK4x1s0n0Wb0v3YdgP7kKQ/nx7Zpk3VCs77QqhPPP9wQEK94jdWReHrES7vCifteewH9fEjcUQqsmG2ViHRDk9bdDV6QDVlCQMQ9S0BrGCcRcFm0nb9k2vTyX0JquIuTJe6G8IwEpsa4wZbVORgdZ4Kk3VIh7oycc2MQTf7BSCjLLkYSWL5DEjZxUuVbQHmj56GHVH7HjRF3SldY3jGyIkrLlpZGP1q9cZJa3pw6fkLlD6xdrjOy/j3fsYl0cXHF91ge8YTjKucTVCfizvFYWebHn60KQ+FEuWULqyZ7eCIsf86NCC9fGjcOKIN1csATHNZhH7jfVtkUNy4ff2I9z7lwLXB9HHnE1svBon2VrV5t1bAPl3j5VipTDkDRemDhZPdIZho0A1r3VtTdyV+1GjsrCIi4ZwVmDeIoAm6LtrfrBRTwMhufJaRWhbiThJEkkiiHX7bEvkiYWFKvX9+K2upUiDv7YZLpl19VvmmT5K1tW2DANlbUtbTMSjokuWMCYiTh5fO8SCjaRURuJO6sq/7yq5XnQULJS6Eof8mtDRRtsWq02xsYRp3f+6ByWUi+x0uGKDFq1cryyfIVwIQJVuWVSP+RGFMiw81OZKsOcWdfnJsd4eYaCifvJO2UAnVob82J5S3/Hm9VhoncWHBjyBMdW7tPwv7V15VlOIzM77STVZ+dm0j7ec550SJrU8Ck3HBbuF7OPAPIz3P06y+jg1MyM98liaqKumfU1ercPQiIuLvHF7IkIwiUR9tXuKSSTP1GQFteZe/zCgjJRtzpcyb3/fILwKTD8Mbk0b32sMh1eEuVuJNcUcJAohd+a2Yq641R5r33BHr2jP6WG4k7LWV5x1Wr48+UEfhDD654qsFLjih9IYkPJ6PJYkbCzFKIJNB2bkL4u9Ul7uyLm6tff7XkVtFsJLnmn2g12Llnplzq2GMq3oDLfnj50tffWnOP1jg3rgf2G2s9kbTzMim/lYOshEcpMNtFiaqsMNNMFWaS/ZjqOW8iIOLuTb/J6mQRYLR9znh3JFExIbUjo5wxdMLJzskLz6VC3CmXYULkzFkVZ8YqJnvvXTlimSpxZ69bioCpU4DxE62bQZMloySdDeoD224L9O4Vu6qKW4k75T6UvkRGw8ORjkbc+fzsOZaOnBdRxXs/vK8aOZYmnHXRGdGvHVZJJt3Enf2xmsvo0VbJzmQvSSLx5gkLJTLhJSpt+6ihnzIV+OsvS+ue7Frh+9wo5OVZt6cymTfapsULn99UbGTUfZFLElUZdW/ewb9J/6n4Rc/6FgERd9+6VhMzYtZl0wG3RNub+rRme7SllgpxJzEaPcaSG9j1sBnRZE133qQZ2apC3NkHySejqf/MsOpxs5xgLEJKctegAUBS26ObJQ2JV1HFrcSd8+NtptwUcYMU2UgsWf+cCaQknOGNRJjSoWnTLe02NzyRUhP7eaMXrw+0aA507WKVzIzUwmeCuLNP2kiizYuZ1q0FiiJ09va4tIe35rZtA/TtGzvRls9zHVJHz7XCuvZcK/E2Bpw/NyyUHFFOQylSvEo0vvp6LrW07msj6v87NcfWXYGGbfx/qukUvhrXcQRE3B13gQzIGAKui7b78IbUWM6jhIAJe2HyY9StY5G7aASYmuVwcmQnDkaSSZuAr1sHbNq8dXRKH/gsyXaiRgkE5RVrVls1x9lPMS/QybFqyLPSDGUUjRsBTZvB2J2oURvNyHT4fGkTiWK0JFC7PxJEVr6JbEyaDL+Z1f45JSaRxJQVUpgEGs8XJKGMShduAMrKyxuSyLKaCskmyWysjQnnRvJKyQ19SvyMDWUAT5E4PvHiH2rgwxOJY9nEDYCJ5JdW9CHtiTbvRPhzg0LpzKqVlk830sbyS5FIoHkJEivi0J+sVBRvUxE+FiPuK5YDTPRlhRmuU86dJJ6nC8SM6452c/6mQk1B/Hr3iebixZ8XLgWWzXFHoqrRuncC6oXd1OtFTGWzEIiBgIi7loZPEVC03aeOTe+0SMAipRCUO/hR4hA5V1sDHu9SpUi0vYBXpmwM75drxsbNr+slpU9a+Y2q81ySqNqeBQBI3H2eS5SSj/SwXxAQcfeLJzWPigi4KdrOCFBbn5d/1PoTAkIg4Ai4KFHV3EqtC5kCviB9O30Rd9+6NsgTKwNWzQaWzHUHCCb64/Pyj+5AWlYIASHgJAJMVHVV1L2lk2hobCGQEQRE3DMCqzp1FIEcJiFOANYlKIOXDSMZ+em8PVBWMxujaQwhIASEgIMIKOruIPgaOiAIiLgHxNGBmmbRWmDOBHeUgFS0PVBLT5MVAoFHQFH3wC8BAZBZBHLKileE10HI7GjqXQhkHAEXJaUG5bKljPtUAwgBIeAdBBR1946vZKkXERBx96LXZHNsBNySlMoyeawnXCCNpZarEBACAUPALVF3XcgUsIUXjOmKuAfDzwGZpaLtAXG0pikEhICrEXBR1F2lIV29UmRc6giIuKeOmd5wKwKKtrvVM7JLCAiBoCHgpqi7SkMGbfX5er4i7r52b8Am55ZfFNK2B2zhabpCQAhURsBtUXfJFrVK/YGAiLs//KhZ8Pr1ZdOBFYucx0KVZJz3gSwQAkLAeQTcEkzRhUzOrwVZkDYERNzTBqU6chQBt8hkVLfd0WWgwYWAEHATAi6JuitJ1U2LQrZUEwER92oCqNfdgICLou0tOwCNOwHIcQMwskEICAEh4CwChYuBeVOdtYGj6yTUeR/IgrQgIOKeFhjViaMI8KbUWWOBTRscNQMsAdlxGyC3vrN2aHQhIASEgGsQcFHUXUmqrlkVMqTqCIi4Vx07vekWBNxyU2rT1kDz7oq2u2VdyA4hIARcgEApULgMmDfFeVtM1F1Jqs47QhZUBwER9+qgp3ddgIBLZDKKtrtgLcgEISAEXInA+mXA8tnOn4qa4Eo3ADVcCZOMEgLJICDingxKesa9CLglKVXRdveuEVkmBISAwwiUWsR9+Txn7VB1GWfx1+hpQUDEPS0wqhPHEKBMZsafjg1vBla03Vn8NboQEALuR4ClIRfNAIqLnLVVchln8dfo1UZAxL3aEKoD5xCwZTILnTOBI5sLl/rr+NVZL2h0ISAEXI2AnaRa6KyVdQsAJak66wONXi0ERNyrBZ9edhQBI5P52wURnN5KeHJ0IWhwISAEPIGAuZBpsrOmkri37aXqX856QaNXAwER92qAp1cdRmDVLGDJHGeNMDKZ/vol4KwXNLoQEAKeQMAlUff2CrZ4YrnIyKgIiLhrYXgUAZfIZJq2UQlIj64gmS0EhEC2EbBLQ7og6i65TLadr/HShICIe5qAVDdZRsANMhlF27PsdA0nBISA5xGgXGbZXGCTg1p3ymXa9AZq1/M8nJpA8BAQcQ+ez/0xYzfIZJSU6o+1pFkIASGQRQQkl8ki2BrKhwiIuPvQqf6fkktkMi07Ao076aZU/y84zVAICIF0IuCGJNUGzYA2fVQNLJ1+VV9ZQUDEPSswa5C0IkCZzGyHq8lQJtNJSalp9as6EwJCIBgIbFkPLJwMbHRQLpOnspDBWGz+m6WIu/986v8Z8dKl2eOdLQPJpNQW3RVt9/9q0wyFgBBIOwKlwMJJwJrlae85pQ47qLpMSnjpYVcgIOLuCjfIiOQRKAOWTgdWOHjpkom2bwPkNkjebD0pBISAEBACWxGgXGauw9VlTACmm+QyWpeeQkDE3VPukrHIKQFmjXX2iFUyGS1EISAEhEA1EShPUpVcppo46vWgIZBTVry8LGiT1nw9jIAb9O2SyXh4Acl0ISAE3IFAKbB6AbBohnPmMAjTpptuvnbOAxq5CgiIuFcBNL3iFAJlwKrZwGIHb0uVTMYp52tcISAE/IaAG+Qy0rn7bVX5fj4i7r53sZ8m6BJ9e49dgbKafgJWcxECQkAIOICA5DIOgK4hPY6AiLvHHRgo8yWTCZS7NVkhIAT8jkApsPQfZ4sNsCykblH1+0Lz1fxE3H3lTp9PxukykJLJ+HyBaXpCQAhkHQHJZbIOuQb0NgI5ZUVKTvW2C4NivQtuSyVx76hLl4Ky4jRPISAEsoBAjgvkMq27Ag3b6V6OLLhbQ1QfARH36mOoHrKBAL/c5/8NrFudjdGij8FqMs116ZJzDtDIQkAI+A4Bfrc7fRmTfYtqWQ3fwasJ+Q8BEXf/+dSfM6K+fc7fzt6W2qoj0KizP/HVrISAEBACTiGwweHLmIzOvReQW98pBDSuEEgaARH3pKHSg44i4PQXu2QyjrpfgwsBIeBjBBiYWTjF2Yv1WBYyv6WPQdbU/IKAiLtfPOnrebhA316/EdB2gDSQvl5nmpwQEAKOICCduyOwa1BvIiDi7k2/BczqMmDBOOnbA+Z1TVcICIGgIFAGbFgKzJ3s3ISlc3cOe42cEgIi7inBpYcdQcBpfbtdBrJWA0emr0GFgBAQAr5HgHLIhf84l8cknbvvl5hfJiji7hdP+nkexWuB2eOd+0KXvt3Pq0tzEwJCwA0IuEEuI527G1aCbEiAgIi7lojLESgDVs0GFs9xzs5mKgPpHPgaWQgIgUAgQOK+YBKwZrlz0yVxL1CCqnMO0MjJICDingxKesZBBMoTU5cvdM4GloFs3EmJqc55QCMLASEQBAScvkWVQZoW3QDVcw/CavPsHEXcPeu6gBieUwLMGutcmTCjb9dtqQFZbZqmEBACTiJA4u60zr3zDiLuTq4BjZ0QARH3hBDpAUcRYGLqbAcvXiJx77ErUFbTURg0uBAQAkLA9whQLjNrjAI1vne0JlgdBETcq4Oe3s08AkxMnT428+PEGkH6duew18hCQAgECwGniTvRls49WGvOg7MVcfeg04Jjsgv07SLuwVlumqkQEALOI+C0zt0Q9xbKaXJ+JciCGAiIuGtpuBgBEvdpgFOJqZTJdO4PqH67i9eITBMCQsBXCBQudvYipobNgbZ9pHP31aLy12RE3P3lT3/NxhybjnZY7zgAyK3vL1w1GyEgBISAWxFgXtOCyc597/Mips47iri7dX3ILoi4axG4FwGTmDrOuYuX6jcC2g/QF7h7V4gsEwJCwG8IOB2wIXFv21sBG7+tKx/NR8TdR8703VSYmDrLwYoyRt/eQ1pH3y0sTUgICAH3IuACiWSbbkBBK/dCJMsCjUBOWdGyskAjoMm7FwGnk5RadSq/eMm9EMkyISAEhIDvEHD6u1+VZXy3pPw0IRF3P3nTV3NxuKKMuXiJ+vZ6vkJVkxECQkAIuB4Bpy9iUjUx1y+RIBso4h5k77t67iLurnaPjBMCQkAIZAqBokJgwSSHE1R1g2qm3Kt+q4eAiHv18NPbmULA6Ys4TGUBfXFnyr3qVwgIASEQEwF9/2txCIHYHw9p3LU6XIlA0XpnK8roqNSVy0JGCQEhEAAESNyX/uPcHR6hyjKSSgZgtXluioq4e85lATHYaeJuElM7qqJMQJabpikEso3A+AmT8dvvY8ywTZs0wgH774VGjRpm2wyXjlcGFC517iIm5Ti5dF3ILCIg4q514E4EVFUgLX4pKysD/2wpKsKC+YswfcYsrF61BoUbNqC0pBR5+Xlo3Kgh2rdvgy6dOyI/Pw85OTnmj5oQEAKZQ+DZ51/D08++Zgbo1q0zHn7wTrRq1SJzA3qtZ/0O8JrHZG+WEBBxzxLQGiYVBMqAVXOAxbNSeSl9z9aq7fmKMiTrK1asAqN6w7/+EaPG/IXVq9fGxahWrVrov01v7L/fnthzz13Qonkz5ObWSh+u6kkICIEQAiLuCRZD6NR1izOrpkMfoKClM2NrVCEQBwERdy0PFyJgV5RZ4IxtHifuJSUl+GvcRLz+5gf47fdRKC4uqYBjrVo1UbOmRciLi4vB58NbzZo10LtXD5x5xgnYfdcdkZdX1xk/aFQh4GMERNwTONfpG1SbtQWad5dc0sefQa9OTcTdq57ztd0OE3dTUWZHoKyGJ1H++ZeReOSx5zB79jxjf40aNdCqZXP06N4FrVq3RKOGDVA7NxfIATZt2ozVq9dg/oLFmDRpKlav2RqV79ihHS656BzsvdeuYDReTQgIgfQhIOLucuLu8d8D6Vup6sltCIi4u80jsgdQpKXKq2DO3Pm4d9BQjP1zvNG259Wti7333hWHHTIQnTt1QNOmjVGnTp1Q/3xm46ZNWL5sJWbMnI0Phn2O30dYCXNs/fr2wqD/3iTtbZU9oheFQHQERNyTIO6s5b5mmTNLSMTdGdw1akIERNwTQqQHso4Aifu034Fih7SNHj4ifeudj/DMc69h7dp1JtK+5x474/+uuxTNmzdNmHBKEk/i/7+HnsZvI0Ybt9esWROXXXwezjj9+KwvAw0oBPyMgIh7Iu/q5DURQvp5MBEQcQ+m3909a6eTklp1Bhp3cjdGUazbvGUL7r3vEXz+5Xcm2s4KMffefaMh78k2vjd6zN+44aZ7DPln69y5A95985lku9BzQkAIJIGAiHsSIJnKMpOSeDADj3g81ykDiKhLlyAg4u4SR8iMMAScJu4erSawcuVq3DvoEfzw0+8GzAb16+GNV59IWebCajQfffIl1q0rRPfuXdC9W2fzJ14rLS3F+vWFmDV7Hkb+MRbTps80VW02bd5sNPVtWrfEdtttg+237YemTZugTp3aaV3yH386HBs3bjJ9duvaCdv064XateOPwY0JsbLf69e3J/r26RnVLm5oNmzciEWLlmLc3xMxeco/WLp0GTZs2GhOMho2qI927dpgQP8+6NevFxrUr5/UHJkYzD7mzF2A30eMxowZs7Fk6XJs2rTJVPRp0KCBmc8O2/fHNtv0Rr2C/LTmGyxbvgI//vQ7SkpKzbwPOWhfNGhQH5s3b8HsOfNMcvP4CVOwfMVK5CAHzZo2Qa9e3cxmsFPH9mZzmExjEjTX09RpMzBq9J+YOWsuuF65PijnatKkEfr07oEddxiArl07oSA/z5wYxWpFRcX48qvvjU/Y9t1nN7Rs0Rxr1qw1p0XffvcLFi9eauZy841XoG2bVpW6Yh9r163DlKn/YPTocZg127KJG+D8vLpmndKmnXYcYGRm+fn5qFEjfWVSUyXuW7YUmXyUiZOmGikc/cNKUVu2bEFBvQJTBapfn57Yaadt0b5dG5NU7vmyriLuyXy89EzAEBBxD5jDPTFdfVlXyU0kYfcNGoqffhlp3q9frwAvPv+wIViZbExw/WP0n3jv/c8wesw4QyRitaZNGuO4Yw/DoYcMNOQiXcTikCNOw/LlK82wJxx3OC668Bw0bFg/7rRJ1C669P9C7134rzPxr/NPr/QONyUkr+9/+Bl++nmE2aDEayRQxxx9CA4/7AC0ad0KsUriFxZuwKgx4/DOux9hzNi/Q+Q5Wt+ULPXu1R2nnHw09tx9Z9SrV5AWl/799yRceuXNoQ3Is089iNatWuC9Dz7FsI++xKrVa6KOU7duXRx+2P4449Tj0L5927i2kAz/+PPvePOtDw1hj9fY7267bI9TTj4GA/r3BSsgRWvE7tQzLsLCRUvMjx8eche2HdAXjz7xgrE7vFLSqy89arALb9xUfv/jr3jr7Y8MAY7X8vLysOfuO+Hkk4425VLjbShScUoqxH3p0uX4avgPeO/Dz7BgwaK4w3BtDNxvT5xy0tEmId3TTUEcT7tPxmcGARH3zOCqXquDgIh7ldBj5Pa++4fiy+E/GKkMk1Avv/R8nHj8EWkjG5GGkaS/98FnePmVd7Bi5SrzY0b62rZtjSaNG4GlJQsLN5roJ39uE6qdd9rOVKyJFeFOFYBMEnduRh4Y8qRJ3mUjmWTkuXHjRsjNzUVZWSnWF27AsmUrQEJJ7Enu9tl7N1xy0bno1LFdpenQV4wYv/jyW1i0eKn5Ock5STNvz6xdO9eU8Vy1ejUWLFgMbh7YuCk495yTccRhB6alTOeEiVNw6RU3m80INxj33Pl/JqLLJGVG4Zs3a4KGDRuYSPPateuxdNlyE423G/34f9dfig4xyDt9/trr7+Pd9z8xFYzs9dGyZXNzKkEsi4qKDHY8aSB2bF26dMS1V/0H7D9a4wViZ55zGebOtUrG3nfPTebk5L+DHqlU3jSSuHODR9w5R0bd2XhyYNlUz/iB0W3OlXbZNvHU6YbrLjUbhHS0ZIk7PzuPP/USvvjyOzMsN7sk5y1bNDP/pr2c+5Kly8yJgW0vP1s3/9/l6NGjazrMdaYPEXdncNeorkZAxN3V7gmicQ5fvuThSgL8hf3cC2/g1dffC0VQKbNgJHm3XXeoUE0mXSuL5Gfoo89jfaFF/Lp17Wyi6axGw+g6SUVhYSHmLVgElqn8/odfjW38e8otrrnyP2jTpvqXnGSKuJOI/+eSGzB5ynQDGSU/BxywN/r3623ml1ubxL3MEN/55XP87ffRpj5+3bp1cOLxR+LfF5xRgWTz+XHjJuKeQY+ESnby9tqTTjzKSDMaNyZxr236WLlqNSZOnGqIL0kZG8t03nXHdebZ6p5YkKSTuK9bt970ffCB++L3kWPQpHFDHHjAPmYMbiRq5ORgzdp1mDxlGr786gcTpeY8OP4xRx2C66652Gw2whs3aVwfzzz7monc89nOndrjmKMPNfIfylhya9UyJHnxkqVG4vL1Nz+FTjS4hh4fei8KCvIrLVeuoXPOvyIUwb/26ovw7nufmH626dcblD2R1G7atAXHHn2IIeVstOnNt4bh+ZfeNHPmhoRr9qgjD0bXLh2NTbVq1jRymUWLluCX30bhu+9/MRsytv79++Cxh/+btEQo3ucsGeLONfDE0y/jrbeHGZy40enXt7f5jHFDWN9sNGoY4j5//iLz+eL6Y6UoNn7GuKnx7F0MTlcYM7JJ3mabPolUur571U9wERBxD67vXTpzVRKojmOmTZuBW+8YjBkz55hu7CjuHrvvjIH77WEIdbr05dOnz8Q1N9yFhQsXm7F4LM9Nwi47b29Ia3gjybMjne9/yGhuCeoVFODss07CWWecYOysTssUcedm4+rr7jAklUTwjNOONxKEaFIVRsUZPR/62HNGY83Wt08PXH/tpebfdiPpfOGlt/DKa++gtNSKMN94/WVGWhOJG3/GCPdHn3yFIQ89aaLgJMCU9Jx79inVvtl24qRpuOzKm0OJyIw8c0Pyn3+fhb323KUSQSVB/OHH3/DkM6+E/N66dUvcces1Rocf3riRGfLQU/jl1z8MftTsD77vVuy6y/bmpCJyfSxdtgLPv/iGkboQS55a3H3H9Tj4oH0rLQ1ieN6/rsI/M6xTkF133h6jx/5tSDolLTyZ4OanpKTY5ATY62vOnPm4/8HHMGr0uJBP77vnRqOtj2YTo91PPfNKKOGbNpEI7z9wz+osV/NuMsSd+vs77x6C6f9Yt0i3a9cat99yjcnhiLxbgZixKtRDjzxjSroSc256aO/uu+1YbXsd6cBp4u7hCmOO+EuDZgUBEfeswCa++jMAACAASURBVKxBkkfAYeJevzHQvr9nL18isftq+Pe49/5HTYKj3RgNLcjPR+MmjbDdtv2sZMd+vc3FTFWN2pIgvP3uR0bSweTM8887DSedcGTc5EkmD55xzmUmmmkI1y474PprLkaHDvF10onWT6aIO0tr8g9bl84dcd01F2GnHbeNaw6j0ZddeYuRvTC596jDD0TPnt1C7zDR84Yb78G4v61qGcxBePbpB8Goe6xGLTffsSP/2w7oh0cfvqfakdRI4s5NHU8JKGOKJLK2bYz8DnrgMXz+xbehk4VTTz7WvBPeRowcg/sfeBzz5i80f91/mz545qkHTEQ7WiPRZA7Bgw89FVofB+y/t7lHILKRuJ9/4TXg5pGNJJZR/CcfG2Si0LEak5G5mbDXHzeZQx+6O+bGkTYN/+ZHPDL0OSOdYTvi8APNRqW6LRni/uGwL/DE0y9h1ao1ZiNz6MH74bZbrjFR9lgYvs2SsM+/bjZjPNE49ZRjjWTOk03E3ZNuk9GZRUDEPbP4qveUEXCYuPskwsIj87vvfdjIDmx9dKQrGIVs27aVIaK77bKD0ROTuJEgJCLzlA5cQOJUHglk8t+D998WkiTEczv18EwiZOOFUJRZHDBwr5RXSvgLmSLu3Jy8/uYHZihWFqEkY5edo+uuk50AySBlGjyBYEIxCTJJbaxETPZLEvbwo8/i40+Gm2FatGhmSnRGk5EkawefiyTulJQ8OOg29O5dMZkzsk9Wornrvw+ZKi5sTJgdPOiWCpV8iktKzM/NPJetMMnC3CzGazwxGjzkCfw1bqJ5jLryN197stIrrCZzwb+vMdWL7Hbff2/CgfvvHbd/Sk94O7BtU5MmjSuchkR7mXIiblQmT7bkUvTVC8/+LxWYoz6bDHGn/p8yI16QxnyBVtwMJqjw9MeoP/HfQUNNEis/yzxpG/Tfm6ttrzMdOPz7oGFzoG0fzwZynPGZRs00AiLumUZY/aeGACMsM0cDG+NX7kit0xSeJnFvQdLifU0jo7RvvPmB0Q4zYrehcANKypMcoyFCEkjyvv9+e2LAgL5o2qRRzJKKjKJefOn/GWkINwDURlN3nUyjjOeU0y8E8xC5QWA0kBKURJuFeH1nirhTW86oMRs3NZRhnHHq8UaHXh17k8Ep/BlulBj5tzcRlLR8/vFr1a4uE0ncmdD4/DP/i7uJoF2scnLuv67CkiXWrZYks0MeuD3uqUEyc547bwEGP/g4Rowcax6n5OXzT6wTj/AWSdwpMRr++Vtp0Z5HjjVz1hxzgvXXXxPMjzp1ao/33no2menEfSYZ4l6VQbjRuP3OB00eAtcoTxUee+S/VenKBe+UAUunA8utJOSsN+Y8ddlRxD3rwGvAeAiIuGt9uAsBEfe0+oNacpKhUaP+MtVCFixaghXLV5pER1bmiNZq5+aiT58eOPTggdh7711NBZVIkjph4lRcftUtJhJcp3ZtnHfuqTj37JOTsp0nAAMPOtEkqbKdfOJRuOqKCxOSxXidZ4q4s2rJef++2tTPZqMMgxubvfbaBe3btkFzVvYoyE8LiaevSNApRWGklTiVlpUZrTKxev+Dz/DhR18YO7iJ+OqzN9NO3I8+8mDcevNVCf1I20454yLMLM+lYGLnQ0PuMsm7iRrnR+LNikTFRSUoLSs1cywrLTPJpc8+/zr+LCfJrO9OQh7ZIok7TwheffHRRENH/TnH3lJUhI0bNlk2FReHcKdNCxYuwlPPvGo+P2wsY/rhe9aJUXVaVYk77WXeAxNQiSXttfHjv7nR4OkMk1X5uaV+nxIib7YyYPUCYKF12pH1JuKedcg1YGIERNwTY6QnsomA08S9I6sIJCYf2YQkXWPxlzy1vSTyTBzkUTpLDTJ6vnDRYkMCwhtJ6oEH7G2qopC8hzcm91117W2mxB/1xTvvtC369I5+eVE0+996Z1ioegjHuPO26ypVJUll3pki7rSBUW5W67Err/DvWAqSZJW3ynZs39Zo9KlVb9GieUobEEqZWGaSpxCMYrOKDBNAScxKii1SS5LMsoX0mZ0InCnizqTUC847LSnoWQN/1Oi/zLNMmnzkf3ebijfRGk98mGg5d+58MAmVEhpDPDlPblDMnzJs3LjRXITEi4XYkiXurFs++L5bkrLbfoib1ylTp5uSkkuXr8DaNess7LdsKbfHsmnDhg2meo19k7BTxJ1yI+Y48PPK/+Z6tMm7hZ/1h2uKEjbOxfvEHQDLA89x6PZUEfeUPlN6ODsIiLhnB2eNkiwCrNs7axxQHPsSn2S7qtJzPibu4XgwMkfSvWIFddYrDaEfN36SKdlIAmk3RtN56c9ll1RMbuMtn6y2YtfBrhLW5S/ttccuGHTvzdWqdpNJ4k6cPvviGzDpj6SyvNS4sZ4lMHlpUPNmTY2+n+UOmTPAKh6sox+rMUrKU4tPP/8akyZNM5IjEi67BnciPDNF3K+/9hKTYJxMu+b6O82tq2zUXg996B506dyhwqubN2/Gz7/+YS4PYiSYhJOEMtl5JkvcjzriINx2y9XJmG3W/Q8//YbhX/9oynEyz4CJ3OF+jddRtok7Txe++uoHfPv9L5g/f6G5xdauiZ9owiLuiRBK8HMS97Z9gdrpufCsmtbodSFg/d4pK1pq1SNTEwJuQEDE3REvMFLHK+kZeX/t9Q9MJQ2bXFH7/upLQytcssP61tdcd2ely26qYjyj9f978A7UjUN0E/V7yBGnR9ycenaSN6feGHZz6hlRb07l2JRQzJ4z39TI/vrbnzBjxmxTTSeyMdGUSZisDX7BeadGvayHlX+YQDj0sedNn5TFmC/jnByjnW/XtrW59Ih4MGG1Vm4toAwmEXPqtBnmWYu4v5EmqYwleWK75aYrTF32ZNqNN99nsGDjZUBDH74bXbt0Cr1K0s7Lud5652MsWbI0VPqSJzTNmzc1VXd4qsO5sNIM57l502ZTbWdxuXbeIu5vVjLHkspcG0pO5W28N91wWUKzSdDfeGsY3v/gc1Mlxl7jrL7ChF9uQOrXLzC5HQb7WrXMRuOvvyYags9mEffnE46V6AFKgp5+1tLvd+vWGQ8/eIcZP7xRzvb0M6/hi6++x6pVVh1/NlaJ4rMtWzRHvXr5oLyNtvLPuvWFGD36L6xdtz4s4n5fInPc+3MnI+61agOdBwC5sSsVuRc4WeZXBETc/epZr87LSeJuvqT7A7n1vYpeWuxm9P2RR5/HN9/9HOrv4v+cjfPOOSX0/yz1d9W1dxrSSeJ1+qnHmUueqtLq1yswN2VW5yr5TBN3e17UoZOwU27062+jTI1yJnja5Nt+jiSceu+rr/y3uUE1vFEqcuXVtxk5g00c+2/Tu/wm2R4WDjk55enRVpI0JSQvvfIOXnntPfP/mSLuvAX1hOMOT8qN11x/VyjizlruQx+6y1TesdtPv4zE4AceD5FwXnZESQtzISipsaoXhRAz/8GN44P/e8rUIWdLlrgff+xhuDEJ4s4N6UOPPGsi/2wkugcdsDfOPOMEQ8i32lRuWA4wb+4CDHrgcYz9c7x5J5vE/c23h+HZ598IbawK8vNw+OEHmLwQq5SrjeFWe1kik8mps2ZbyamWxt3jxH3BP86cwoq4J/VdoIeyi4CIe3bx1miJEHCcuCu6QsnAV19/j/sHP26id2x777mLiYrbbfSYv3HVNbcbjS0relx52QU44fgjEnk3Yz+vCnGnbvnCi28IRTIv/FfsiHssw4nVmrVrMXr0OLPRYRlDaqftEpysmX/j9ZeajYnd3nrnI0NO2UisDjl4PxMtjne7JSOvz7/wZsaJ+xWXXYAzTz8+KT9dcvlNGPnHnxaZbd8Gj/zvrtCpTFFxsVk/wz7+0vychPics07CRReeFTeRlwmV9z/4BCjFSjdx5+bqrnseMtFr2ybmb5x/7qlhG4jKU2d1lnsHPZp14s48gJtuHRTCmJ+zyy85HyedGF/KxFyCW28f7B/irt8JSX0e9VBwEBBxD46vvTFTfUlX2U8kJuvXb8C69bzKvYaRXFS1sRxf+OU522+3DZ55cnCoO0aZWVVmzZp15tj+rDNOxH/+fWZVh6v2e4cecUZIysDoK08IKDeJ1yg7Of9f12DT5s3msaoQ9/D+GT2nzOPxJ18KVUWhzOjSi84xmxq7Ms8ll9+MkX9Y5Q4ZNX1g0K0J66avYR33oc/ik0+/Nu9lKuJ+6snH4JqrLkzoD25MTjvzktDNpawt/lCY1IPykvPD6qxT+/7ma08kvCGXPhn84BOhy6nSGXFnxZ7z/nV16FZhXtj0+iuPJbSJuQj8LNiXX2Ur4s5bUC+78tZQQvK2A/ri6ScGx7x8yXYa1xY3GgsWLvZHxF2/ExJ+HvVAsBAQcQ+Wv90/26J1wHQr2pb15uFjUUY4P/30a0yaMt1Ui8nPy8P9992ckJTEwpgyEJIV1oJn23ef3fHg/beGHmeFk4suvdEktXKTsO8+u+Heu/8v7q2pmfTnkcecbRI82Y468iBcdsl5cWuKm1s6fxmJa6+/KyRXqS5xt+fHiOe5F1wdks+cftpxJlJq33Z5+NFnheqf77XnLrjh2osraZsjsVq4cAmuueGu0E2hmSLuu+5i3SSaSLbEBMmzz7syNA+eLDw4+DZzgy7b+sINOOb4c0PVYU456Whce/V/4i4B+uSHH383pxFLllr14dNJ3NeuXY9jTjgvJDs564wTEt4oSpu+/Op7Ix3jnNmyRdy5ifn3RdebEqFsvJk2UclV2vvGmx/iuRffNFVnfCGVEXHP5Fen+vYgAiLuHnSar01WIlKV3Muo8XU33B3SBufm1sLgQbdirz12Trk/Vor5YNjnePSxF0LR6H9fcLopC2k31hX/zyX/h0mTp5m/YvTynrtuMP9Opo0Z+7cpn8ibK7fqnJN5M/ozJ5/2n1AklZry/7vuEpMAGatRq06C+O77n4YeiSTuJEGUvbAEI4nogAF9zIYoUeN7hx11ZkhHzWj7tVf9J1QmcuBBJ4XII2UylBk1a1ax3GbkGB8M+wIPDHkiVMWH1X6++jz9yaks6/jYw/815R3jNW7sbr/rQUPMSQ5Z2/7uO68H150h7usLDQZ2rX6exiQqM8la+c889zre//DzUNJzk8aNMPyLxMmpyWjceWpxxNFnmWRTNl78RfIer61YsQqPP/USPvv8GzCpmI3YDEtLHff4yamM8F9w4bWmNCjbLTdegWOOjp84zCg71zX9w1MRi7j393AddwBOEncCH5BKY4m+1/Rz9yAg4u4eX8gSIiDiXqV1wF/SL778Nl548S1Th5qN8oXbb70avXp2S7pPkk4mTd53/6MYP2GKeY/RV8ocWLfcbnyOVVHefPsjcwEMb/Lk7aeMCNrkLdagrP09aPDjJprap3d3U8WE9dCr0y6/6lZT8cX8nu3Qztzi2alj9JrifOafGbNx8aU3mrrpdosk7tyUPPr4iybSygov1GezzGOiRqJ10GGnhiKlJIeXXnxuKIp91LHnhE4y2B818EzujNX++WcWrrruDixaZJ0oWD7JwddfvJ2wck4iW62bU7dWlaG0hwQ7ns6da+3Bh57Gh8O+MKcKBfn5OPeck42G3W6MEh974vlm48PGhFcmvsZqXEPDv/kJDz3yjLnl12605/uv3610AhBZVSYZ4s4qK8edeEHoMq1EsiBWEvrsi+/w2BMvmrrzdmP1mU+HvZzwVCIR9omqyrCKECPu3ASxRW6eI/tnHsRbb3+MV19/L/QOnxnQvw+ee/rBtFwSlmhOGfm5iHtGYFWn3kVAxN27vvOn5SLuVfZrpD6Y0TZqi5l8xyg05RWJGpMNH338BUz/Z2YownjYIQNxx23XVCIqTNpjSb7V5aSmbZtWuPyy87HfPrvHJDXTp8/CdTfeY+pRs+2w/Ta47uqLTDm86jSSK1ZdsUhtDVx5+QWm8kbNmjUrdcuKIldde4cpJcjyjSxbyBZJ3HmL51nnXGHIPWUuu++2k5F7cJ7xGqUKDw191khw6tUrMJHd4445NPRKeDWWBvXr4f77bjFR0cjbafkCk13vuHsIVq9ag+7du4S08/wZ9dk9e3StDmymIk44cacNPbp3wXXXXBS1lCUHY8UXRnWpwWZj9ZwH7r+1gi0su8gTGerD2XiB17tvPW3KP0ZrrKlO0p6Xn2dKX7JqDxsTMj945zlTqjG8VYW4M/pPIkwpExtPZN598+moJTXpu08//8aQduZKbNq4KbTZ4oaT2LN2f3VaIuLOi5auuPo2c0EUW6dO7fHyCw+bjVJkY113lt586eW30bZta1Odx94AceP+6MN3m0vDPNm2FAILJgIbrQ1M1psi7lmHXAPGR0DEXSvEXQiIuFfLH99+9wsefvQ5oz23G4ksq5rss9eu6Ne3p7nlk7/8c2rkoHD9BixavASTJk/H9z/8FpK+8F2SOEbZHx5yZ0wNNqOuLJVH6QkbSc7JJx6JY48+FA0a1DcyGFZeYZ3wb777BS+98jYoP2Djz7mpOO2UY6odDSTBpebeLsvIqP9FF56No488yJA/tg0bNuG3EaPN9fW8ZGqP3XcyOuA//5pgfk4pEKOa4e2B/z2Jd979xJBwzqVnj25gpJaR8vz8ukTJPM6fE3PKPChrYbSW+DGp94brLqlwMdHnX3xryDhv5WSjP2696Ur06d0jhBej/J9+9jXefGsYCjdsxMEH7Yt9994NN992fwjrY4851EhwGH2vWbOW+XeqLZK4s6QnN28dO7TFeeeeajCqazZ8OQbbEX+MNXXFeZkSG9cWN0iRCa3FJSUY+ihPZIaFcgi49m6/5Wq0adOqfJ5lmDdvoamr/slnX5v66eeefYohne9/8JnBh+UaedJx6slHGzy50TK+jKjjnkzEnVH9wQ8+iQ8/+iJkEzeON95wuakpT/+WlpVh7pwFePWN9422neuZG7oJE6bg8y+/M++x+g+TnzkmyzEmOmGK5ZNExJ2RdsqRfvp5pBnXziXhRtBsGvjZKi0zErEXX34LP/40wmxG6AuuWcrR2LhpYs7HgQfsVS17U11baXtet2mnDUp15A8ERNz94Uf/zMJJ4u6D6635C/67H341pQMZtUz2hsXwBUSCVK8gH/379zEEhRHYaNFgm7DyEpn3P/zM6J3tuuSM7jMyTakDK90sWbLMkC27NWrUAEccdoC58IjPVLetWr0Gjzz6HL4a/mOFmuokes2pH8/JMWUfqW8mGWQy5dVX/BsPDX0Gf4z6ywzPTQRJYnij5OOGm/5rIt/hWLKSTovmzYxEiJsWnjpw/vYGxmyWOncwm4GB++1RoU/KR26/awhGjf4zdIkT8bUvXmJVIOLF8ThO/236YNC9N2HBgsW4596HjZTJbt27dzbJkv/591mVbi1NBtNI4n7V5f/CxMnTTH12Sn6ovW/VsoWxgzYxWdn2MS8oGtC/Lwb998ao0VwSxyEPPW1kSXZ5TPbDeebl5WHlylVgTXtixpOJIw4/wOD/zbc/m8o8tsyGa4kXWjHizNwFEueqEHfiQTkVN7azZvEGXGvjxP5pEzd43FTSJtrLjeWxRx+C8887FZ9+9g2efuZVUCfPRhu6du1kbsq94dpLQpvDZDC3n0lE3Pnc5198hyefeQWLFy/deiFafp7Z/HBt8/SIF0Nx/TRt2tjI1U48/nC89Mq7ePnVd7Bli3W5F086uB65gWcyND8Dnmki7p5xlQzNDgIi7tnBWaMki4CIe7JIxX2OMgaWDiThZCSYJIiVZ+I1EoEWzZuaCPAuO2+HAw/Yx9yImagxEvvFl9/jy+E/mBtFSaJtohb+LskFCTsv6SGZZfWXZJI9E43Pn5OEzZgxBy+9+o4h4iTpNjGz3yeZZkSSF9KwQgfbvYOGmkuU2Eh6KLGJbJQcvPLauxg1epyR+DACHtm3/Q6jr7zNsmfPrubUgThGbnqIzeQp/+CFl94y0X5G/SP7Yz+8GXPnnbbDhRecYfIBGIG1biL9yBBM+51GDRuYW0sZsU+1RRJ35kRs0683Xn/zA4wYMcbcLmonZdp9U35EQr/D9v1x8YVnxTyNYZLz9z/8infe+8SUUrSTLMNtJGnu0KGdkVcxqk6CyYoyTzz1innXTm7lOyTJLz73kCH5VSXuW4qKQFkOI/pTps6odHEWx6lTpw46dWqHAwfuZcp4cjx+hoY+/gJ+/mVkhQ0cJV4vPDPEbOBSbckQd2LGU62PPx1uIuv2xjB8rLy6dcEN3KGHDMThh+5vbOGmfdD9j+HPcRMrzLFfv1549snBoZOLVG125HkRd0dg16DuRUDE3b2+CaZlIu5p8zsJ4py5C/DPjFmYP28Rlq1YYaLCvFaepIpH7bzaPa9uHRMxJRmjRIIR9pYtm6eUfMexWH3l7/GTwYuNKEUhwaVkhBsCRvCbt2hmEkZ5SygTSNPdGEBdunQZRo/9G9OmzTQRYl4QZbTmBQVo3boFevfqjl123t7IMkgKf/19FObMsbTaJL6xkk85j6nTZhoCysj3ipWrzPvctHBDwGgtCTTJNivrMCGQEdtYjTIQ4vXH6D9B3f/y5StNBR9GQvkeTyv69umB7bbrV2Fzwyj1yFF/YerUGWAyIgk+ZRNHHnGgkUSk2qIR9yMPP9BsfP78a6KRTpG0sqoOG3FsRRx7dsMuu2wP3nobr5FoErcxY8aZC4F4MlFcVGwi+I0aNzQXNnE9cLNgl8tkf5TQUNZEfbe5nbduHXOywKoqtcvlMvSFXSGGc+eGM5lGmyZPnm7WCTe4TDzlbbi0iZ8DfgZ4ytG3T88KNvFZVmthKdTiohLjcz571JEHV0kuww0uI/9sJN+M4NOGyEaJz7i/J+PPP8dj3oKFYFlLzoEbjKZNGqFjx/bYbkBf9OjRpcJnlicdtJefAz5fl6cEnTvi8MMOSFgLPhkcs/aMiHvWoNZA3kBAxN0bfgqOlSLuGfE1ySvJNaOn/G8Trc3hPznlGumaKRH1eEZa45QYjbKlDU//GIlA4jxpQ1lZKXMdUSOnhinHmKg+eaJ++fPK87PyAWrUqGkIUSxZUay+aSc14dQrW/1YtsbrhzYQX+qy+XyqY9q2RBL32265CkcdcVDIVCbuUh5C2Q7XCgk0E2rtvIFk8OIzXG4lJcWh9Ud7iRWj9/Fst3xoVdHhc1WdZzQ7uTaJe2n5Z8KyiT6kTbFnlkmb4uFp7C3m58r6DFu5DZa9iTZPNobpWP/J+jxtz4m4pw1KdeQPBETc/eFH/8xCxN0/vtRMXI9AIuLu+gnIQP8jIOLufx9rhikhIOKeElx6OOMIGOI+MePDRB0grx7QZUegrIYz42tUIZBlBETcswy4hksdgRBxX5/6u+l4o2NfoCD2PQvpGEJ9CIFUEBBxTwUtPZt5BJwk7rVqA523BXKj15rO/OQ1ghDILgIi7tnFW6NVAQFzAdNfQLF1sVzWm4h71iHXgPEREHHXCnEXAiLu7vKHrPE1AiLuvnavPyYn4u4PP2oWaUNAxD1tUKqjtCAg4p4WGNWJEEgGARH3ZFDSM44i4DRx774TkBu7QpSj2GjwQCIg4h5It7t40iLuLnaOTPMbAiLufvOoD+fjJHGXfNKHC8r7UxJx974P/TUDfUn7y5+ajasRYD3zK6+53ZR8ZAnEm2+8wtxoqyYEXIOAfie4xhUyxB0IiLi7ww+ywkZAX9JaC0IgawjYtf3tAVlb3ZO1vrOGmAbKOgL6nZB1yDWguxEQcXe3f4JnnZNf0kRbFQSCt+Y0YyEgBNyLgJO/EySVce+6CLBlIu4Bdr4rp+7kl7SIuyuXhIwSAkIgwAgo7ynAztfUoyGQU1a0hDeCqwkBdyCQUwbMHA1sdPKyjRbuwEJWCAEhIASCjkDhUucu5QtF3AuC7gXN30UIiLi7yBkyBYCIu5aBEBACQkAI2Ag4SdxDt2nnyB9CwDUIiLi7xhUyxCBgiPsoByPu/YCC5jREDhECQkAICAFHESgDlk4Hls93xgpD3HcCyvT7wBkHaNRoCIi4a124DIEyYJaDxL1ZO6BFdxF3l60KmSMEhEAQERBxD6LXNef4CIi4a4W4CwFG3Gc4SNybi7i7a0HIGiEgBIKLQDlxX+ZQxF2/D4K79Fw8cxF3FzsnmKY5/EXNo9GuOhoN5trTrJNBYMTIsSjcsDH0aNcuHdGxQ1vk8AYnNSGQTgQYyJk7Dli7Mp29Jt+XiHvyWOnJrCEg4p41qDVQcgiIuCeHk57KBAKTp/yDB//3FDZt3oz8vLq4+op/o3dvSqe822bPnodBDzyOdesLzSSuv/oiDBjQJ+UJlZSU4tPPvsbgIU9i8+Yt5qKmdm1b4bJLz8O+e+/ma+L+wbAv8Nnn35p1UZCfj6suv8DV6+Kr4T/gjbeGobikBM2aNsFNN1yKli2Zu+OxphNYjzlM5mYDARH3bKCsMVJDgFUEZk9I7Z10Pa2Ie7qQ9GQ/Y/8cjyuvuQMbNmxEQUE+hgy+DTvu0N+Tc7GNnjL1H1xy+S1Ys2at+atHhtyJPfbYKaU58YbVP/+aiP8OGoq5cxeAN6z269sL551zMnbbdUfUqOHvaPuzz7+BV157Dxs3bkKD+vUweNDN2HGHASlhmM2H33z7Izzy6PMoLi5Gq1Yt8OSj96J9+zbZNCE9Y9n3ehRtSU9/qfaiiHuqiOn5LCAg4p4FkDVEigg4SdxzawOdtwVy66VotB73AwIi7tG9OHvOfDw89Dn8PmKMeWDvvXbBOWediL59evrB7QnnIOKeEKLMPOA0ce/EKmO61yMzzlWvVUVAxL2qyOm9zCHgNHFv0wOopy/rzDnYvT37kbgvWbIM777/mYkWsx1/3GHo0rlD0k5YtWoNXn71XVAuUlZWhmOPPgSnnHw02rRumXQfXn9QxN0hD4q4OwS8hnUzAiLubvZOUG1bvxRYOA1w6nhUUZagrjz4kbiXlJQY6Q9JN1t+fh5q1aqVlI+3+MQzQwAAIABJREFUFBXhiy+/x2NPvGg07GefeSKOOGx/NGzYIKn3/fKQiLtDnnQ6iKPTV4ccr2HjISDirvXhPgQUZXGfTwJikR+Je3Vct3z5Stx978NYs2YdTjvlWCORqVu3TnW69OS7Iu4OuW3lbGDRTGcGl2zSGdw1akIERNwTQqQHso6AKglkHXINaCEg4q6VEA0BEXcn1oXDFcZI3HvuDpTVcGLyGlMIxERAxF2Lw30IuIG4t+zuyWuuKYsoV0SYyh+UN1AiUVJaipJi/qzM/F3t2rlxy/eZd0pKwGoi7M9+j++yX5YCrErdbvbHsoJlZVa/dmNf7NO2OdVFWbHfMtM3+0y132SJezScE9lsYWnZxpbsXC1flKK01PKfPTdWcqlRo6bpJ14zUpmNm1BWaktl6iYllaG9hYUbsWHjRhQVFaG0pBQ5Nej/mqhTu7apulOnTu2k1kE4XvRzeBUay3dca5wb16flO3tuVVlniXxh/7youBjr1q7Hxk2bUFxcAtbGqZVby8iJ6tcrMHNlqypx53y2rk17flyXKF/vNZPCL9n52M9VtaqMbWtpWSk/9OVrzfYHP5+ZsTf6/Bwm7qowluqy0/NZQkDEPUtAa5gUECBxnz8RWL00hZfS+KhHv7CXLluBt9/5GBs3WpfjnHv2yWjUqAEmTpqOr7/5CeMnTMHatevQsGF9PDTkDjRp3KgSaCwfN2PmHEycNM38Yem/NWvXYdOmTaZ+dePGDdGlS0f07dMD/fr2RLu2rZMiHitWrMLUaTPAOukzZ83B0qUrUFi4wdSZrp2ba2xiX716dkOvXl3RuVOHpCQZ69cXmn4nTZ5u+l60aAnWrStEUXGRIV+NGzZEp07t0KtXN/Tp3cP0G4/oJkPcOZfX3vgAmzdvNvgdduj+BotE7Y9Rf+HX30ehaEsRgBycdsoxaNeudczXSGbnzF2AiROnYvzEqZg1a64p6UjdOeUqrVq2QM8eXbHD9tugZ48uMXXnTE59571PwpJTDwcvTYrVOO68eQsxacp0TJ48HTNmzsXq1WsMgac2noS9Vcvm6NWzK3r36o6ePbuiUcMGMdcByeBLr7yL5ctXmCEH7rcnttu2r3mea2zM2PEYP2EyFixcgg2FG5BbO9f0171bZ2y3XT9sv902aNa0cVLrLJEP7J+TUM+aPQ9jx47HX+MmYu68BWbdkLk3btTQ4LPD9v0xoH9vU07xuRfexKuvvWc2QMmUg2T/8xcsMvObNGma+UytXLUaGzdsQu06tc2moGPHduZzxMo8nTu1N5ugdLVUifvq1WsxafI0sHTo1GkzsXjJMqxftx5FRcXGrgYN6ht7+/Tujv79eqNz5w7IzU0uT6LKc3JDAKcF73Dwd6nTKvtHLzqGgIi7Y9Br4NgIuCDS0q4vULvAU076Z8ZsXHzZTVi5crWx+6XnHzIkdfCQpzBhwpRQciIJ0ycfvmgISXjbtGkzPhz2Bb7+9mdDghlljdVIikmojjj8AOy/3x4xSRUJDMnLRx9/hR9/HhGyLVa/PAno1rUzDjl4Xxx1xIGoVy+2DxYtXmo2Kj//8gfmzV9oIpuxWm5uLvpv0wsHHbgPDjtkIPLy6kZ9NBniPnPWXJz3r2vATQPbnbddg8MP2z/hWnn19ffx7HNvGALM9uxTg7Hdtv2ivscKMD/8+Ds+/ewbjBozLubc6EuS6AMO2AvHHHkwOkS5wTSVOu5MYv3xpxH4/MvvMGr0OFMHPFZj1LxlyxZG937cMYeaTVG0eu6MZJ97wVVmTbFddsm5OOmEI/HNtz/j7Xc/wbTpM2POjxvPA/ffG2efeUKl9ZoQ8BgPMLL/y68j8dY7H2P0mL9jjs0NCi+WOvWUo80ao/+ITyLivmVLkfEdMRw9Zhz4uYq33rn5OuTg/XD4oQPjrvdU5psKcefG9/0PPjdzXFa+uYo1Fk9auAk+5qiDzYY10WlPKjZXetbpXCfVcK+W+/Ry5hAQcc8ctuq5OgiomkDK6JFQXnr5zWDkne2R/92Jn34ZiQ8+tMr42S0acSdRfOLpVwxRXLduvXm0XkG++SXdsUM7Q3QZrZ/2zyzMnDkXW7ZYF6K0btUC5597Co45+pCo9k6fPgtPPP0yRowYC8oSOHaTJo3QpXNHE72vVaumiUIyOjlr9lwjV2Bj1PPMM47HmacfH3VTsGTpcgwa/DhGjhxrItBsJHl9e/dA69YtTZSQJwUzZswGceFNn2w8ZTj5pKNwxmnHRY1wuoG483bOz7/4zkSpeYJA31GiwOh8+3ZtTKSTJRpJyG1SmJ+Xh3333Q0X/ftMM//wlixx5xqg/195/X0sXrzUjEv/dOrYHj26WxF9EvmlS5fj7/GTsWr1GjNM7dq1seP22+D6ay+OeoLACP4FF15nTnzY/nXB6WjZohmefPoVMw/e6Nm1cwfUr18Pm7dsMdF+bkLtNcu1x9Oj0089BnXqVD8xduSoPzH00RfMhoFjULrDddy3b08T2eeGdeGiJRg/fgo2bd6CgfvubqLk3GgkIu4k7R9/OhyvvvY+FixcXI5Prim/2b1bFzRoUM+sRdbFZ4Sb/dnr8thjDsFFF56V8uc+2gvJEnee4gx9/AX8+ttos4Hh55OfI552NGvWxJyGFW7YiJkz55gTCntz3KJFM3N77IEH7J0We6N24jRxb90FaMKTKUXcM+dk9VwVBETcq4Ka3sk8Ak4Sd87OgyUh+Yv1situMcfcbNdcdSGefvY1o2dn1HKXnbdD/foFWLtuPXbacVvkh0WdGU185rnXjZyC+tuePbrhnLNPQr8+PZCXn4eaNWoYUk1S/9uIMXjt9ffBiDcbCeVdt1+L/tv0rrAuSO5ffPkdc+OkTZyPP/YwU0e8YYP6YBScRIHEjhrjKVNnGDkCZS9slM+8/PzDlcggn7/9ziEY/s1PhkiQeO226w6GjHfs2BZ169Qxf8eNAuU4v/02Gi+89DaWr1hp+iVJu/zS86KSDjcQ91Gj/8IDQ54yRInEslGjhrj8knOx7bZ9kVe3rsGMEgZGRx99/EX8+Zd1yzBJ7fnnnmyqv4RXfkmGuHOcESPH4oEhT2Le/EVmXK6byy4+F3vtuQsKClhCMtfkJmzeUmTIO/367Xe/mLG5sTjskP1w+61XV/puoL8uvPj/jCSFbZ+9d8O0aTOwbPlKnHv2SThw/71Qr349s0lgNHwTTxt++t0Qe3vdcI0999QDhkxWp3Gj8MD/njJ20y5Kf3hiQDtIRrkJKSstNRsikuuXXnnHEPhGjRtgxfJVZpMYL+L+y69/4OFHn8ecOfMNhpSY/Ov807DXHjujXr18Mx7X7IYNm8zG4cWX3w5taAry83Dn7ddi3312q84UzbvJEHeuIZb5fO+DzwzOjJ7ze+GC8041nxFiwZwG4rR27Xp8/8NveOPND7G6/AZePvP6K4+aOWak6XdARmBVp95HQMTd+z705wz4pb1AtdxTce7sOSTut4YINTXIy5evwmWXnotDDto3lFBqJ5rafU+eMh033zbY6NnZqLe95aYrDBGPlhhI4vHJZ18b0khtLEkyycY9d15vyJ7dqBse8r+n8evvo81fUQf+3NMPGoIWrdEuktDBDz5pIq5sZ51xgiHZ4Y16/bvvfSQUrdxpxwG44bqLzclALHs//mS4kQxxM8Fn9tlrV1x/3cVo0bxphb6dJu6UOZFMffLZNyHy/NzTDxjtP3GObMuWrcDlV98GnmywcT4vPDukgqwkGeLOso8PDX0Ww7/+KRTpvv/em7DfvrtHHZdjLViwGEMe+n/2rgJOqrJ7n5ntoJbuFAvEQEWxC0EsxAaxke7u7u6yUOzOzy5UVEQUCwGlYWm2d3Znvt9z7t7LzOz0zuzce+ec/4+f33/33jee953Z5z3vc85Zwbc6MIxvxdIZrF93NhC/J3qN0A4YeA57aPzYQdS+3VVaAKjzO9nZubRg8RqWbsGwZovmT6I2F58fzEei1LPYO/MWruaDB6xZ00a0fMk0Phy5G/YjZCSz5y6nzb/+oQUVeyPuiCUAaYdnXr0tmDZlBEvJPK0dnsHNBQ5pWCMYbprefvMpPqCVxQIh7jggz5i1hKVsMNyErVkxmw/Knj5H8LyvWLmWJUaq533ksN7U6fYOZRmql3ejLJeUVJARWFNpMlwICHEPF5LSTngRwDXp7j+I8hTZRrkb9I0GyywDL1+f/mP4mh8GLyi0qMOH9vKpQV++ci2te+FN9nrDU/vE413Ze+3LQMYGD5tE36z/kUkK5BQjh/dm3btqIASQs+BgAIOkxp8UAAGfr77+Pm3atIVq16lJLc+GLv3UdTwIw7CRU1mHjf9dpUpl6t2jG916Szs/47XTo90Ha97NOnVq0ZCB3dmb7GzRJu5bfv+bhgyfTCDkMMh6hgx8wuvcsA7vf/g5TZoyn5+BxnzsqAHUof012juBEHfIWAYMGq95U6+8og3NmTnWJ6ZYd5DU6bOWctAs7LprL6dpk0fwrY1qGGOP3iPo503KzQAMB8nJE4d6bR9tf/f9Rho0ZCLfnMBwgMNBLlTDflm6/FmuAqsS67GjB3AshTfDO9Dh4zOC2xuYN+L+9TcbaMr0RYRDEOyWm2+gsaP6+xwu2sdtF4Jf1cq2gcZM+Go4EOL+1dcbaNWT6+hQ5hEqthdT20ta82HKl8HrPm/BKu075obrrqCpk4eHuiQ+3hPiHgFQpUmTICDE3SQLabppRDujgAEzy7gTd2jUFy+cTC3OPsPr9sjOyaXhI6eyTAKGgNWnVs2h6m6eaE8NfPTxlzR2whzWPSNY9eFud1O3B+7SSNvvf/xN02Ys0byJCAodP3agVw9uIHv4yNFj9ETPEayHhyGryawZozlA05+98daHNGXaQn4MHtCeTzzAlUCdvYvRJO4gky+/+i7LVWCQVcAbfG4rVw+2+zwhqYEkCiQQOnHIMpzlFv6IO/pFlpwFi9Zo2MyaPoolLf4M8QMYLwJZYTj4ffzBCy7Bv+7EHRr9JQun0vnneQ7MVfvEwQ97U5VkIQvPwP6P+xuS199DDjJi9HT66uvv+RnEQbz/9lqWZPkyHKZwAFW94p6IO9J1rlrzPBNwGGRgL6xdTI0a1fc7Xnjdp81YTP9sU25NcJicO2tsmbLoBELcsS642cChC/IXyNeQOcaXuR/GcSuHG56wm3z/hx1SadA8CAhxN89ammsmevjiNlhmGXfi3rBBXXrhuaUu8hX3TYLgxwFDJtK2EtLQ9tILOag1EEMQbKfOjxKCKUF+4fUePqSnliMcQYaz562g9d/+yM0hMG/E0D7Ups35nA4vFENavd79RrNHGuT7mqvb0rTJwwMiOZB23HrHKdlNp9vb09BBPVxymkeTuIN4T5wynwNEYXXr1KKVy2Zw8KYvU3O7e8rogvf8EXf0O2bcLPrfx19yN1UzqtDqlbOpvo9Ulep44IWeO38lvfXOR/wjrAkIa9OmjbQhuxP3BvXr0opl06l6NVeZkvscoQEfO362JpvC7REkXKEapB7dewzTCDiyuUCj7c8QE4JxQL/O+7hCOs2cPopaX9BKexUBrSNHz6DPv/yWf4Z0kuvWLvYoA3LvD0HfI8fM0A7PwGft0ws5riBUC4S4h9I2glRxqwDpEAxBty+/sDyUpny/E+3AVMkoE/41lRbDhoAQ97BBKQ2FFwFclW4lOrQnvM0G2ho0jnWbE6W5ZugI9PVoPOdO3OF1nT1jjM+hQEuOgFYECsLuv+926tPTVVPurQEQxts6P0LQ9sKuuOxiDq5DACwMhP6551+nZ9ci/7WSPQMkFDpleOrOLMlYE0z+agQ49hs4jmUL8Goi6ww854EYCOQ119/FWTJgl7W9iKDjdu4/msQd43vk8cEEDy+s9QXn0NRJw1l7XBbzR9zRb9cH+3GwJKxlyzNp5tSRAd26YA8sXf4MPfvcaxzEiMPD3Fnj6bK2F2pDdifuF114Lk2ZNIz13L4Me3P8xDkctAxD6tHxHoJfA8UGgdV3399T07e3u+EqmuJDrqO2a3c4aPKU+fTeB59yISxPxB3BrA8+OoC2bVNiMxAbMGXisABvlxw0cfJ8+t/HX3D7iFNYungqy89CtVCJO9YTny144JHxBrcUaiE2HPD27c+k5194g7M1wRo1rEevvrQy1GF6f4+J+yYim5INqtyNiXtzyShT7sBLh4EgIMQ9EJTkmeggkHOQ6L9TuthyHwRnljEucb/7zptpyKAePmFDgBpyv6s5yevUrkl16gQ+5y2/b+XiTDAUAoK+2ZloIiXewsVPsiZdzQkO7T3kCXgOXtfmzZtwUReQeaSI9GUbfthEAwaPJ6TdA+Hu1/sRuuvOmwPeGjho7Nmzn59HEOXC+ZNcAgGjSdyRtafTnY9q+uFrr76M4waQhrEsFghx73hrN+3wBn376BH9/K6FOiZoxlWNNm5eJo4fTO3bXa0N2Z2440A5ZlR/lmb4MoW4z9U85B07XMdSq1DtxIksvnFR9/r9995OA/o9FlBz0HW/8tp7HNzsibhDn97prse02ATcWkAm46z199URCm1BGw/ijM/FnJljqGUL1yxNAQ205KFgifvevfs5jzsOjUi1ioMIYgu44m1JRVuMDTcLKCSlZvuJGHE/+i/RfuUgGRUz2Hd/VDCSTqOGgMVhO+BUeDxq45COBYHSCEQ7HZjBrksVj/tYjfghxV2vHt187izoa3v0Gsn5s8tqLVucTjOnjXLx1OKPPfJ9Iyf5Sy+/w0TA2UD0oHlGYRfos+FlRj5rVGhUy807P4980wOHTOR2oKdGNpmbb7ou4KHf90Af2rpVIQRnnnkarVg63SUtpkLcJ7C3EQV4QKAwJmc7VYBJCVacMHZgEAWYXnArwHRKv46DTbubuhAIJgwBpoMHdGeJUVkMHutefUdrAaQL5oyntm4e8auvu1sbFwJHhwzqHvCBASRxxarnmRBjPZFpBGuomkLcR2rBqciLPnpkX79pBBXiPs+JuF9bJuKODEgdbumm1SB47JF7qftjXQKCdtmKtexpBqFViPtIF6kM9kuHmx8gxIyU1VA1dtrU4XShkxQn2DYV4v4kH5YRt7Js0RSqX79OqWbgXV/34lv0+hvv89hxMIHXP1BTiPuKQB8P8DkJTA0QKHksRhEQ4h6jC2+IaUc7s4zBAlTdiTvyMT/xuG9isvnXPzlVn1olFSTaE2EOZL+gSM+0KcO5uI4ng8YcXkvogOFdBEFgj55TcSi8B0IOPfPDD93NBZOc7ev1P3CmEeT7Rsq8kSP6cErBQK3bwwO09HcY7+oVMzmwVrVoE/drbrhHS3MJacig/o/xgaYs5o+4w9N/+dV3aHsAVWDRb6D5uRFQi6wryPUN4j50cA+6846bdEfccYC88aYuGjHFZwOfkUAM83t+nZJ5yRtxx6FLzQwTHxdH8QnxgTRd6hm0P3Z0/zKlvgyEuENbv2DxU1zsS/38IyAa+eSREhL/cCuC+gD4XsC/rKwcrgqrZq6KCHFHfNOuzUQnFfleuZukgix3yKXD4BAQ4h4cXvJ0eSIgAapBoR0Kcf/997+pR59RGll8oGtnurlD4B5s5wEmJiUwaccff18Gr+Wff22jjT//Sr9s/oM18qhyCk+zs0cegadjRvZ1Ia5IEThg8ET2JILgDx7YnUl+oHbXfT25CiSsZYszaOmiKS4ZUCJJ3KEDX7VmnUbuVi2f6ZLzHHO66dYH6ciRYzw+VKVEsK+/rCf+5u6PuAPzGzrcr3n6URAJNxmooBmIPb/uDVq5Zh1ro0HcQTqdb0H05HG/6dZumswjkBspdf7IuPPyK+/yzZQn4g7Cfkunh7kSLKzd9VfywdNqKZ173x+m1jgrS8hSU0PP5e6PuKsZjJCNCAcuGDIz3XZrO7q54/VeD98oSoXMTJt+UYppRYS4Rzsw1WAOG3/7SX5vPgSEuJtvTc0zIxD3g/9EL0CV/zJB517DEJiGQtxRYAYyCsgIYIF46cMJBgLe9uw9wNraH378hYv07Nt3UPPC9+jelfO/q/bTxl+p/6DxLFlAZUd4TR/ockfAQ7qxY1ctzzaCJJF2z7nKaCSJO6rIQguu6oNLE/diDp7EOsIuaXM+V6T1p/v3N/lAiPsdd3WnPXsV7T+ChyeMG8jZZQIxzOnJp19mmYXVYqFpU5WiQ6rphbjjYHhb50e5+i+sc6cOXOPAn4HkTp2+iN5+9xM+WHoi7tiP93TppcVPQOMPDD0VXvLXXzh+74+4Yw8OHzWNde0wxIuMGdWP8+v7MmR1Aha4qeOvx0hIZaJN3A0mkQzHfpE2jIWAEHdjrVeMjdZBlHNIBwGqSMfnVFFGp6sQCnFHUByytKgBmze2u4omTxgSlRlCJ/zZ5+vpmbWvEnKTw6pWrUJvv/6klvkFwbR9+4/lrBeowHr7rTeydzgQgwb72nb3al79djdcSeNGD3BJlxkIcf/331300GODtSDHcWMG+NXZq8V/1iL7il3RELsTd5BCrMX3Gzbx71HBdsnCyVTDi/QokDnjGb/E3W6n3n1Ha7nYGzduQIvmTwwoN77NVsT531GkCAQXRHXVshnUqtVZuiPukHkgxgEpUGFtL20dUOpT7Eukg/ziKyX/uyfiDk88qharRaZanXMWrVw2PWTZWaBr6+05f8Qdn4UuD/bTPveoPoy95u+gsfHn37jSq1rZOPzE3UF0dGd0A1OFuJd1+8n7EUZAiHuEAZbmy4hAtANUDXRtGgpxhywDlTp//e0vjSw++9R8F/lIGVcwqNchOUB1S+imVdnMu289rZFI6OR79hlFyFYDWQYCR+fNHufiNffWITLS4HZBtYcfvJs99s5kJRDi/t/O3fTI40O1YM8hg54gZPDxZThozF+wmt59/1PtMXfiDnKPgEIEQcLgBV2zchadcXozn21DnoEDD/qAXh9k6pI2F2jv+CPu6HfewtX0wotv8Tu4gcDYkK7Tnx08eJjmzFtBn32h5C+Pi7PSB++sdckspBePOwg49o6abhNFxt5762m/ZBUkdcq0RVrVXU/EHTKnGbOWEYp8wdLTU+mt19YEHODrD+dgf++PuHOGnU4Pa8G0jz96Hz3+6P0+u8HBDFWN8flUby0iQtwzo3zL2vwiooSyxZUEu17yvCAQDAJC3INBS54tfwSifW1qcuKOoLTxk+bRx598xQGfICUoRX/pJaeIn7dFR0zpBx9+Rmed1ZxQ7Mm5AinegVcPV+t/b91Brc9vSU2aNAxo/0ALvnL18yyHgb352mqqV7c2/28EByILjkq+GjSoS+PHDOBUkv5s2swl9Nrr7/NjyNQysN9jnBvc2QIh7rt276PuPYdrqf+UtIKP+uz+ty1/0YxZS7Wc5HjYnbiDGIEAjxg1naugwpAVCFpsX4Z4ARTwwSEszmql2269kfr1OZWL3x9xR78oZT/cqd8+vR6ibl07+4OU4IHFvJBpB9b8tMb03DMLXciwXog7UoiOnTCbPvn0Gx4rcs6ve3YxNWt2qliUpwl/8OHnfKA6fEQJlvRE3IHha298QLPnLicE+8JGjejDN0KBGCrP4tCFbErun6NA3nd/xj9xP0kdb32IP0+wgf0fI1Sm9WW4lZu7YBXLa9SA8oYN6tFrL4cxq0y0v+8lMDWU7SbvlDMCQtzLGXDpLkgEoh2gqhVi0r/OPRSPO1bjrbc/okVLn2KdO7zPKJ6DwjQpKb6D45DhZfjIaUz4T2vWiFPrQX4Aw4Fg9LjZnIECf+Rvan8NV72ER9aXgfQsW/EsrX3+dY28fv7xy1pRJ7wLjx9+jz4SExPors4dCUTTVzYc6Oi7dOuryVvOP68FZz9p5lThE20HQtwPHDxEAwZN0ErUo0rmS+uWep0WbhEwXmjBVUKOh92JO34GidCY8bPpr7+2cXvI6f3mq6tdMt84dwQMcDsxb8Fq7ccoKnXtNac05v6IO15E0CGqp+IQAIM3+q3XVnMcgTcD6UOBrZWr12lEDmke3YOF9ULcsQ9XP/kirV6zTpMr+dO54zC0YPGTnHlFNU/EHb/D4Wz6zCV8UIWhwNTrr6xy2buesMT6QDeO96pUrkgPdruL7rnrliC/KF0f90fcEZDa+Z7udPTocX7xjtvb04hhvX3uYdwEYa2d9zACWt9+40m/txYBTybaxJ0dNa2JHMEHFQc8R3lQECgjAkLcywigvB5hBEDc9/xOdDwzwh35aN4gAaqhEnekyUO5dgR+gtwgfznS+d17z62EnNLOhBi/BxH9/Y+tBA/2rl172UN4xhnNaNSw3vxfGP64Q/e8cNGTXMgFB4Khg56g66+7nNv3lHkGRBDZKhYveVqr4gmCvXLZDJfFQRBlrz6jWS4DQ55qSF6QHxyHDWePJTTYhw4doRmzlxEy0mBc8GwioBWebHeyHwhxB+kZP2kuffX1Bm1c8Ppfd+3lLG9R+0dfavq8RUufJofdzrcIas78Vctn0HnntnCZG7AF6QLJh4cYhiBaZGpBakwcVBR8sQ55XHp+7IS5dPy4ks0EspoFc8dzbIBqgRB3jAvrhZsONXgWhZhQAMrTHoDsZP13P9HsOSu4IA8MBxjIrNwr4eqFuGOM2AOz563UAoArpKdxStG2l7R22TsYMyRIb73zEdcgwL7HemBNkZ5zllsed7Sdm5dPTz39Eq178U0Nw7aXXkjDh/akalWrcKVfZ0MwL2JMQIZRoAxtY31RC8G58mwoX3z+iDsqGffuO4ZQxwEGac/Ta+ZR/Xq1XT4TkAAdP5FFr73+Hj237g2+EQAu6g0L9hk+n7hxK7uJvr3sGEoLsYCAEPdYWGWjz1F07gGtYKjEHY0jNSN0vJCBwJAjvc3F59E117Sl2jVrUEJiAmvOoaNGCsf/ffQFQd8MQ9YTZKOB59uZNEMbPHf+Km4bOdvxu6uuaMPFf1ChFfmh8TO7vZhycvLYYwnJDsgMDER18sQhTFzd7f0TGq4iAAAgAElEQVQPPydUs1TT78FD3OHGq+nC1ueyhxMyiLy8AiZo0JX//sffLGFAQCsI6aD+j3sM+gyEuGMuqBaKLDFq3m6kTryr883UosXpjB1I2LFjxwkFoz757BuqX68OoUDVN9/+xOkvYSA8OJi4G7zuS5Y9w++q+bVPb96EizwhYBWHHmiMN27aQu+8+7GWyrNatQyW/1xz9aUuB6NAiDvGANyXLX+Wvvpmg3ZouOD8c+jWm6+nunVrManE3JH/e8MPv9Db736saZ1r16rB0hBkpHE3PRF3HDiWLH+W3nzrQ41cg3x27HAtndvqbCawmGPmoSP0xRffEm6VMLemTRvRTxs380EMxH3mtJGEgM5Sa/fvbr69+va7jZyyFDdMOExh7Zo0bqDFYmAc8LD/7+Mv6e+/t/PBAEXIbu54HQdbl1Uu44+4Y01wmHz55Xeo0KYcEE8/vSl1ufd2XmsctHGA27V7L3308Vf8GW7QoB717tGNvvn2R3qnJMNOclISdbq9PSHQOzUlmRo2rFcG73uUCy8BhNpNiDIg6dN/MoKA/ijIQ6ZEQIi7KZfVZJPKziT677foTQrXp80uInLo+8u8LMQd4MLrB+/iH39u1YrUgOhWqVKZvdTwEIIoq9pzvIOr8s533MTBme7SGpCD7zf8zKkCVeKMd0BK0B68nSAIIKeQ6cAzr/4exV/QJv55IjEgxtAUv/jSW3zYUDW3kDFAXoJ24RnHbYIa5ApP8NVXXUoPPnBnKYmMurkCIe54FoeSRUuepg0//KxpmjFOEJnUtBQqLiqmk1nZPK46dWpySkv8bvHSp7XiNcsWT/VI/vAOPKFYC2SYUcm7UmU2gQvh5Ofna2uEn+MgBKxA/NwLNgVK3NEvsvYgq8/6b3/UiC36y8iowoV5QPJwg6F65XFjAU/7/ffept046Jm4Y2zwFkNuhRsTZ9kHgnKxL3FLg/gM4IHD0ANdOhM5HPTk0y/xwRX7FoXGPB1S0D4OoM+ufZW+Xv8jk3cY9iPiKrA2aBf7HX2ohsMvbmx6du9a5oJbaNMfcVfHiT2MWxv1M4L9hYOMUmwpuyS3v4Pq1a3Dn5v2N15Fn362nqVZ6k0LPle1atagJo3r06QJQwIKFPf4ZW6xE/21nshW9irOIf2xgCyyyXkSmBoSePJSeSIgxL080Za+QkMAcpltPxDlKfmXo2KNWhKl61vnXlbiDlwhgQGBRwAaPLAg6+4GElKzZjUuyQ4iDI+4uzxCfQfEBcQRwY/ffr+RkEpRDd7z1G6tWtXpotbnslf8ogtbsVfem6HtDT/+Ql988R0fEDIPHfZYrh1E68wzT2NP9OVtL+axe7NAibvd4aA///iHXn/zA87okuVEwtS24aFufUEruv3WdpzlBYGcs+etoN0ltxoL5k7QYgLcxwNyt2PHLvry6+85mBJkUyWBzs+mp6fRJRefTzdcfwX3hdsGdwuUuOM9BBzv3LWHvln/I33y6des41dJunO72AOQVWBeKJR19lmneV0rPXnc1TkgaPrD/33B3mRUAXWv3gtPecsWZ/JBCHvxxx830+y5K+jI0WMs9ULK1Msvu8jrPsJn59vvfmKSu/WfHdqtiPMLOHChuBZSR151xSXcXqBFr/x9BwZC3IuKi+nXX//gTDE4xDgfyNX2cdC4+KLzqGOHa/g2C59zHDrWPv8aH5ydDx/w2K9ePtNvbIzXsUPfvmOTEHd/iyu/j3kEhLjH/BYwAAC6Ie76zucOYgeSBVIJA3HE9Xswhjdzc3IJAZgohISrcnjZs7NzKSkpgSpXrsSErU6dWuxtr5JROaBLZRDbzMzD7K0FcT10+CiTGeQ0T05K5LR50MnWrl2TatSoyrpqfzmlMS94TJHaDuMF4cSY4RWFxxukA5VckXkGZB1eQdwg+DIcVKBlBg64X4EX1lslWMB89Ogx2rvvIG3f/h9r7qFzRrl7zKH5aU1YdoB+QQRxA7B7zz4qKEC2HAs1bdLAb7pASHFALCGv2b5jF8tvsMa43YAnH95uaPyhofYWnAsPMt5x8KyIPf/wqPoyPI9851gnkFwEaWK9ErFWFStwyknsgZo1qlLFihX8SjugqYYEBYY1wBj8yUGwtiCTat77hPj40L25HiaLSq+4rcGBF0QbHmaMCR5nZJqBvKl2reocoAuyirXD7YfVGkeNGtXjPerLgDvWDvsefQBLfA5QpAoHrnp1a1H9+nV4j8Kz76/icDCfY+wx9I8VR384bHgyYIxxIWMMirFhrNj/KakpfIuD/VWndg0OVnZeL+CB7wbgV1hQyPPBfoQGPpDPbemxqMX2lPoNUbGKVYkattL9zWpUsJFOdYWAEHddLYcMxjMCDqLje4n2/B09gAwilwknQAr/d7h5Iy1ksShyl1AN3k13D6faXtnbVcasGtorS5uBztF9TpHotzz68DRfT/3iufLANVD8y/JceeDqbc/rCcNQcHD+HJdtLg6iXZuJTh4py1KW7d3q9Ylqnib69rKhKG+XAwJC3MsBZOkiDAjoQefe4GzRP4ZhKaUJQUAQEARcEIi2TAaDOf1i+X6XbWkIBIS4G2KZZJCEL/Zdv4vOXbaCICAICAJmQyDajhkJTDXbjjL1fIS4m3p5TTQ5PejcK9cgqt9CNJAm2lYyFUFAEIg2AqJvj/YKSP/GQsDiKDxwShBqrLHLaGMKAQdRzqHop4Vsqv+0kDG1LWSygoAgYGwEuFpqFLPJAD3o22uIvt3YGyl2Ri/EPXbW2vgz5UJMUcznDgSRFjJN32khjb/QMgNBQBCIGQT0QNybi749ZvabCSYqxN0EixgzU4BcZnuU87mrmQd0XowpZvaETFQQEAQMjIBaLTWKaSChb28shZcMvIlibuhC3GNuyQ08YT0Qd6SFFLmMgTeRDF0QEAR0g4AevO0ik9HNdpCBBIaAEPfAcJKn9IKAyGX0shIyDkFAEBAEyoaAHoh77aZEGQ0lf3vZVlLeLkcEhLiXI9jSVRgQAHHf+3f0ymJjCiKXCcNCShOCgCAQ2wiITCa2119mHyoCFkfhfskqEyp68l75IyBymfLHXHoUBAQBQSDcCOjB287SxwuJHNZwz07aEwQihoAQ94hBKw1HBAEQ92N7Fa97NE2yy0QTfelbEBAEjI6AHoi76NuNvoticvxC3GNy2Q0+aT3o3FGMqZ4UYzL4TpLhCwKCQFQQ0IFMBvOWNJBRWX3ptGwICHEvG37ydjQQ0ItcBsQ9MS0aCEifgoAgIAgYFwE9eNslDaRx90+Mj1yIe4xvAENOH8R9zxai45nRHb7IZaKLv/QuCAgCBkTAQXR0J9H+7dEdu8hkoou/9B4yAkLcQ4ZOXowqAnqQy0hO96huAelcEBAEjIiATmQy4ngx4uaRMSNxqWSVkX1gSAQKcxSve2529IaPq9Z6pxOl1YjeGKRnQSAGECgstJHdbueZWq1WSkxMCGnWxcV2+mfbDvrhp81kL1baS05Opjvv6EBxcXEhtSkvBYkAZDI7NkU3pS++u5tItdQgV04e1wkCQtx1shAyjCARUHXu0STuGHLjlkTp1YkcliAnII8LAoJAoAgMHTGV/tn2Lz9+bquzafiQnpSUlBjo69pz//63m2bMXkY/bfyVf1a9Wgbd1OFa6tm9Kx8IxCKNgIPo4D9Eh3ZHuiPf7au1OEi+t6O7ENJ7KAgIcQ8FNXlHHwhALvPvb9EdSyryAF8kxD26qyC9mxyBbo8MpN//2MqzbHPx+TR7+ihKTk4KatYFBYVM2t957xNyOBzUpHEDuvvOm6ljh2tDOgQE1bk8rCCgB287xlEH1VIbyaoIAoZEQIi7IZdNBs0I6EEug3HA6y5yGdmUOkAAchKQUiILxcWZx4McDuK++skX6alnXyabzUZnn3U6Pdi1M7W5+DxKSgruAKCDZTbuEPTgbBGZjHH3j4ycERDiLhvBuAjoRS4jXnfj7iETjRyEdP6iJ+nnTVuoWrUMWjRvgmlm9+XX39OxYyd5PjVqVKWLLzw3KE36p5+vp4lTFlB+fj6df15L6t2jGzVv3oQS4uNNg5H+JyIyGf2vkYzQCAgIcTfCKskYvSOgFw+OBKnKLo0yArt376Pxk+fR5l//pNq1atA7bzwZ5RGFr3vcIvBFArxNFvwLXJsMXfvAIZNo9559dNmlF9KYUX0po0rloNoI30xiuCW9yGTkhjSGN6E5pi7E3RzrGLuz0IvXHZVU60sl1djdiNGf+XcbfqbZc1fQzl17TUfcy4Luy6++S1+v/4EaNqhHfXs9FHJGmrKMQd7VibddZDKyFU2AgBB3EyxiTE8BxH23DooxQS4jlVRjeitGe/Kvvv4+LVuxlk6czBLiHu3FkP5dEdCLt12yycjONAECQtxNsIgxPwU9yGWwCFFODVlcXExZ2TlEJZKCChXSNB2wzVZEWdnZlJOTS7bCInKQgxIS4iklJYUqVkhnL6Qv+QGCHtG2w640np6eRvHxcZxbOzsnl04cP0mFNhv/rE7tmpSQ4D3PdlERxpJDuTl5/A7GjRzaeCctLYXbDkV7nJ9fQNnZOZRfUEBFRcUcpIk5YZ7I1V0hPZUSE4NPIQjteFZWDuXm5RFwxHjj4+O53fS0VB5vIDnA8V52dm5J8CiR8/ogvzjGjjUqKLCRw2HnNpE5BeuTmpricX1yc/Mo89ARXocXX36b3nrnI0Jb1atVpWWLp2hfDSnJyawN97bG6thyc3Mpv6BQyZnuIIqLj6OkxERlXSqkkzUIiYraOdYhLy+fsrKyuW2sPywxIYFS05T952u/4Nn9BzIJWWFgKSnJVKO697mo/drtDjqZlUX79h2kY8dPUH5eARUVF3MGmbTUFKpevSrVqlk9oOw0GDM+O5DrAEOsnZo+EtidzMrm9UO+eTyDzwGvXcV0AvbBSHvM930u3nbzranMKJoICHGPJvrSd3gQ0ItcJspBqtA4z1u0hkBgYYMHPM7yAOS//vCjL+jPv7bRoUNHKCc3j8AuQICqVKlMjRvVp2uuupQuaXO+VwIKgjh52iI6fkIJEBzY71Fq1LA+ffv9T/TGm/+j/3bu5nZBihbPn0QNG9QttbYgg99v2MSyhf927qHDh48S2gXZwcEB4wGZwngub3shXXD+OQHJGvbsPUAIXtzy+9+UmXmYTpzIUshnyYEA7VauVJHq1qtF57VqQW0vuYCqVq3id++BKK7/7if67vufaeeuPXTkyHHKy1MOG8hEAvIHAtmkSUO66so2dF6rs30SNKzPoqVP80EHNmJoL6pXtxZh/B99/BX9svl3Jqg41IB8JyUmUMWKFahunVp08UXn0q0331AKj182/0ErVj/PRHv3nv08fxjI9jnnnKnN8cwzmlGPx7vyYcPZCgsL6dff/qKv1/9I23fs5DUBwcYBBYc7HHQqpKfxPBHMed01bemM05v5xQ4PgLCjvU8//5bnhnmCSOfn5ZPFYqXU1GQOom3SuCFdefnFdPFF53nNhIM0jtgzsLPOPI26P3q/170B4nzkyFH6/MvvCPjs3XeA9y0+F8VFxZSYlKj0XTWDGtSvw7p3pJh0x8Z5ktu2/0dLl6/lQyHWfWD/x5j0AzOs3W+//00HDx5icm93OBj/SpUqUr16tejSNq2pQ/urQzqMBgS03h/Si7edv58vJHKYJ9uS3pdexhcZBIS4RwZXabVcEXAQ5RyKfk53zDmKgU9b/9lBT/QeRSdPZjH6C+eOpwoV0mnewjX099btmsfSfWmQNrBmzep0V+eO1OXe2z2uHDzO9z3Qh4klDOS8evUMGjJiKoGQKikIFXth7SI6rVljl3ZA0BcvfYaJ8IGDh9hr7c3gza5Zsxpdf+3l1OPxLl4PE+jzp59/o7XPvUa/bflLuW3wYfCQVq5ckTOSPPrwvR4PF+rrINdz56+iH378hQ4dPsJE2pvBW1yndg1qf+PV9HC3u7wW8tn6z7/Up/9YOnL0GDe1evlM9jYvXfEs/bjxVyZ93gzjvvbqtjR0cA+KcyoUBHI6ZPgpz7q390GK584aw4RSNXiRX3z5HXr9zQ94TXCA8mUg8ThUPXB/J2p3w5V+P+EICp0zfyUfGE+ezHbZI84vwzuN/dfu+iup+6P3eVzvYNJBbt++k+YuXM17Hoc4573pce/XqM6H1l49uvF6eLJff/uT+g4cz151fKaWLJjEh5uVa9bR5l//0A7Lnt7NyKhMt3S8PkaLPDmIju4k2rfd736J+AMik4k4xNJB+SAgxL18cJZeIo1AdiZR5r9E0a6kGkWvOzzrPfqMpuPHTzDao0f0obff/Zg90clJyXTWWadRs6aNmLzBC7lx02907JjyLAxX+6OG96H27a4qtVogLF0fHsAkHTZz2kj64svv6P0PPy/1rDtxB2mfMmMxffb5t5xDGwZ5SevzW7JXGN5wELtNm3/nipYqgQVRxFjGjOzrcffgoDJvwWrauGmLIu0gompVq9D557Wg2rVr8jxzcnNp+45d9POm3zRiCqJ47TWX0bBBT7BH290wVxxINv2yhSU3MIwR5Pfss5qzTOLwkWO08effaPPmPygvP5+fwW0DCvogANKTbdv2H/UZMJYOHT7Kv546aShjAvKNd1u1PJOaNm1EqSnJLH+BlxqBpirxhHxo9Mi+dFP7a7TmQRpXrF5HBQUF/Ozx48qNCLA7t9VZ2nNnnt6Mnni8i4tXGbKa2XNXauPHwQbe7HNankkZVSpxv/CS//DTL3TgwCFNetSwYT2+zWlz0XleP9U44PXqO4b27N3vsjaoelqrVnUmuiD0W7fuIJsqnUkEfh2pX++HS7UbKHEHBjgcHTiYSZDKwHBbcOklralZ04YsDcMtALAFdrl5ytrhxgd7YsSQnixLcjccDEHccRuBG4hBAx5nT/uGHzZRSmoKXXBeC2rUqD7jC6yQknP/gYNaJpwqlSvRyOG96eorL/GKmSl/YbETbf8x+t/LEpRqyu0Vq5MS4h6rK2+2eetFLgNco+R1x3V+zz6j6eix47y6pzdvQv9s+4+JbP8+D9PpzZu6SDngZV2y7Fn6+NOvNd0xZBnPPjmXr/mdDdrsbo8OpJ0lcgXkwV628jkmeLffeiO1u/4KyqhahYkNSArkKTAQ6meee42efvYVJuTQ+mIcIH6tzjnTZTwgWr//8TfnIoeHUyWskycMoRvdPLzwDr/06ju0cPFT/BxIZ5f7bqcnHoOEorSOHRKSuQtW02dffMtjwjjmzRpLl7W90GWe+B1uKJCJBLcCaLf1BedQ/z6P0GnNGrmMF174DT9u4jFAMoFxQNM8fsxAuuKyi0p9wrZt30l9B4xlUg678oo29M36H6j1+edQn14P8Xo5a6FxqIIMBocv1RsOUr16+YxSXn0cxObMX0Vffb2B2/aXDhKe6I63P8TacxgkK5gjvPrukhHc4GBNcEiDl95qtVC766+i4UN6UFpaaql54pn+gybQ9z9s4t+BCHe67Ubq1rUz7w3VcCjC4W/J8meZ4AM/tDd5/GC63A2/QIg7pE29+o1meQyT8YQEurHdVbwnatSo5jJO9AXSPaskCw9+WaliBXr80fv45sldk47DL4g7sMCBEIciHHyvvLwNe+rr16vt8g5kM9hvX371PevqsY8gR5s6eVhIcQLG/LrW0U2oeNuNuYVk1B4REOIuG8M8CHCQ6q/Rn09qBaKmFxE5As81HY5BM3HvO5qOHlWIO8jHGac3ZY9189OaeOxi1+59TF42/PAzeyjhdYfHGOTFhbjn5NJDjw4iyB9gDerXpeycHBo68Am67trLvA4fZeqnzVxCf/2tXJXDWztp3CD27HqzTb/8zmPCDQIIVtMmDWn54qlUpcop0get/pwFq+iTT7/hZs4792xatWyGTxj378+kWfNWsPwF5AukbsjA7i7v4HeTpi5kSRDww+ECWnSMwZt9s/5HggZbfQdSnKmThjGJdzaQe3jcMzMV4g4yh0PV8ME92FvryXCrMGX6YgKOMBDQNStmMjF3tmCJ+7oX32RiCcMNRNf772CZj3rgch8LCOvDjw/RdOaQQg0d9ATj7m7vffAZrzm86vBk33zTdV5lKFjfN976H8uFcFsATEDaZ0wZzgHAqgVC3F99432av1CJ8UBg71VXtGEtek030u48XsRbjJswl4NLYRe1bkXDhvQsJaMC/n0GjNNkaMDsqisu4duB2rVd10JtHx79sRPn0t69B/hHiDNYsnCyVzmOz81rxF/C275rM9EJZb9H1RqfI9Wto7oA0nk4ERDiHk40pa3oIqB53RWNd1QtCn8o3Ik7PM89u3dlT7Qve/GVd2jl6udZrgLiBE/w9MnDXQIF4S1/6LHBtOPfXVpTd9zegb2u3jJmwHu9dt0btOapFzkIFTZ4QHe6566bfY4H78Gb/8JLbzEJg5xlcP/HqIOTRAQSjklTFrDXE9a5E8bS02e78KBDwoB3qmZUoQYN6rLeXTX8Hp7l1974gBC0CU/xsME9XKQpnjrAeKdMX0TvvPcpe/ORVQcHAnevsULcx2kBpNBTY8w3XH+F13FjTKj4ieBiePjhsYZWvWWLM1zeCZa440YBhxQE8SYnJVLnTjdRm4u9S1/Q2cIlT9Gzz73G/eIQNbDfY6VkVfC2Dxs5nQOQgQU80ZD3XHBeS69zROAoCiTBqw2i3/y0xjRr+miqmlFZe8cfcUfAMLT+332/kQ+gCHLGrQ5uEHwZxghZFDzjMEitBvR7lPX2zgbi3nfAOE61CcMaDxvSg9pe0tpr87hRwEEN8i8cUBCwjdgQb0Q/qt9XkegcjpQ9fxHZlGxAUTOWyZxPlOA5fiFq45KOBYEQERDiHiJw8poOEQBxz0aQamx63d2JO3TZzz41j0mGL0MQ38gxM1kjDYOXftniqazlVc2duEMu8dzTC7x68vEe3pk6YzH97+OvuBmkTnzj1VUucglv44LXfeTYmZwFB97Nm9pfy5p99ZCAFH+Tpy9i8gk779wWtHThJL9pBX3hAFI2fOQ0DhSFIePI06vneNTBu7fz7XcbadCwyazhh1696/2dOPOJ86HGnbjDiw/ZC4IdfRlysz//4pvKIaZCOmvjkQXF2YIl7iCVSG+JAxXINg4EnmQvzn1AKjN2whz+EW5mIK3BgcnZjhw5Rt17jWDPPOZ+YetWNGfGaK+efPVdyLWwpmgXVU0vveQCl/H4I+6QQuG2Sc080+Ls02ne7LEB7bVPP19Pw0ZO46FgzI88dDc9/sh9LnIkZ+KOZy668FyaOXWEX8wmT1tIb7/7iXagWzR/os+gaB1+q4Y2JHwX7/pFH952lsk0x+qGNhd5SxDQGQJC3HW2IDKcMiKgBanGntfdnbjDK7tmxSzWJPsyBOg90WsE/fHnPwphbVCXli6YzEGEqrkTd6TCe/PV1UyqvRmCAAcPn8KeVBiCUZcvUQiSP0N/IGsqEQNRmjtzjJZzG15aEFp4x2Egy3fc3p7uu+c2TtMXikHS0H/wBE0OdN01l9H0KcMDagra/g63Pqhpxjt2uJZGDuvtkrLQnbgjM8uUCUP8tg8v95qnX+KDEIJ6J40fRJe3ddXQB0vc/Xbq4YGvv/mBBgyZyL+BjKVf74fo3rtvdXkSGV169R/DAaDYG7fd0s7vTQgaUHPuexuXP+L+DzL2DBjLQcPIunPD9VfSxHEDA8qffuTocWp3UxetawT/jh7R10Xr70zcEQOAG4pB/R/zC+OCRU/Supfe4ngJZEpaNG8iNWncwO97hn9AvO2GX0KZgH4RsDgK953K46bfccrIBIHAEGC5DLIY6IC4s9YdeYPLx9OD4Ednjfttt9zAXmp/hkyOAwZPoPXfbWQCBU3w4gUTOfWfagpxH6JJZZA+b9G8CT6bhpzliV4jOdUg7PZb29HQQa6acm8NYEzIDoKMMTDog+fPGcsSFxgkDp998R1r4eHlhYG8161biw8Il7a5gFq2PIMDDgM1kL9e/cZqwb3dut7BgY2BGMZ7d5feWtYd4DN5wmCX/hXiPl6TyiBYs0/Pbn6bf/6FN2nVmhc4/zuI+8SxA+iKyy92eW/vvoOcevGrr3/gnyvBqWv8tu38ADzvBw8epqPHTpQUSypgeQ5IJ/79vXUHrXvxLX4FGnIQ9/vucSXuCAztN2gCHzIQR9D9sfvogS53BDUOTw93e2SQpvOHpGf29FEuhZNwQ4N+cYOA9JwPdbuTHn/k3oD6xZ6/rv39nDoShpz5uCWA9181hbiPZ6kM9hluUx7o0slv+wj+fvb51xk/xCfgM9O0icmJO3vbdaJt17ztfpdKHhAEDIOAEHfDLJUMNGAEOKe7DuQyGDBr3UPzAAc835IH3Yk7cmI/FiB5GTN+DktaQIih8100f4JLLnZ34o6Aw3Gj+/kcIqQ3Dz82RNMFQ2KgVpsMZG4Yi5pZBmRn/pxxLkGZyCKydt3r9Oxzr2saerSLfvAPxOvss07jAjtXXXkJ1a3jWzKEGwek01TTUaJKqMUpZ7q/MdvtqNaqPIW0hzOmDHMp9ORO3Hs+0ZUDQv1ZJIk75DcoMPXu+5/SL7/+4VLZ1X1cWAt1PbwR9x9+2kwDBk/kmgHAH15pHNjKav6I+4YffuHbAGTfAbEe0Le0jMfXGDrf00O73Tmn5Rmcp905UNeZuGNe/fo8THe6yYQ8tY+MOdifMUXc9fL9q2nbT0n+yroP5X1BQA8ICHHXwyrIGMKLQIx63d2JO4Ls7nfziHoDGlVR33nvEyUAskol9gxC666aO3G/846baNjgJ3yuGwJZH3h4oM/iNIEuPAL7FswdR/Xq1nZ5BV7iDz/6kp5b9yYdzDxEubn5Hos7QT6BHOy33Hw966cR+Ajy6WzI1d2910i/hYgCGTP6mjV9JOcQV01PxB3rjPkileWvW/7SxghZVUJ8AsXFx2kHIIsF6mALpzVUg4y9Efdvv99IA4dMZt08iO+IoT2pw/JuCoYAACAASURBVI1XBwKZz2f8EXcU9ho4eBIV2+1c1RZB0zffdG3A/XZ5sL+W+QjpSlctm+aSz92duCO9qru+X4g7Ts06uvGsVJWoQatyu/EMeLPJg4JAGREQ4l5GAOV1nSKgF68P4Cknr7s7cYe38967bwlogZByEEF08AwGQtxRaGjIwMf9EPfd9MDDAzTiDu15qPpzZAnp3+chrrDpyZC7fv23G7lY0O7d+1k+gzzoBYUFmhcc70GfjBSMD9x/B11wfguXlIPuxB0e+urVThHvgIAseahBgzqEXPeomqlH4o4c62PHz2FZDAxeZByKEJBbr14tqlypEv8MeIGkQ68O/Tpy8sO8EvfvQNwnMckvV+L+7U80YMgkvjFKTkqiEcN6+s0G5LyeOGCqMR7Ip79q2XQh7sFsePVZrpK6LZQ3w/9OnWZEGd7TuIa/Q2lRECgfBIS4lw/O0kt5I6Anz085ad3diTuI44MPdA4I+XET59IH//syYKlMIMTdXSqD3PDQjYdiIIrIkuMrGBbt4uABvTdIJjz+u3bv5Ww5qJ6qFhvCcyBn8AYj+4hq7lIZyFju6NQ+lOHygaBypQouXn29eNxPnDhJvfuP48qlMGS1ufbqS+nWm2/gWxb3AkwqAOu//Yl15L6I+4Yff6EBgydxOk0Q/4H9HuXiS2U1fx53FFPqP3iSltUH/SJYOVC7896eWlByIFIZ8bh7QNaWQ7T7d33EF4lMJtCtL88ZEAEh7gZcNBlyAAhwasjD+tK6p1eL6LWtO3FH/nYQjEBs4NBJ9PU3P7KGGV5xaNx9BacGQtw9BaeOGt47kOGE5RnMBQGH+/YfpK3//EsfffI159SGVxZ2w3WXc2pF1VDwqVffU8GpD3btTL0DCB4NdLB6Ie7QtA8bNZ1lL3FxVs5QM2jAY6WKOrnP65PPvqHho5QiV9487s5BosjJjtSKjzx4d6AQeX3OH3FHfv7+gydqwamPPHgXPfrwPQH3e+2N9wUcnKqkwhSpTClwD24lOqQUaIu6SVBq1JdABhA5BIS4Rw5baTnaCBTmEO3RiQcIXvcajYnSIxeo6k7cr7z8Ypozc7TfVbDZijj39q+/KVpn6MmXLJzkImtx17gHQtwPIR3ksClaNpBzWp5JT66c6Xc8kXgA2uetW3fQitXrCJVOYSBg7735FFWqpGSe2bN3P/UfNFELUkQhqjkzRoVtOHoh7sgMs3DJ06xDxy1Gj+5dqNNt7Qladl+2cvU6WrnmBZ/EHQckZANCikWQ+5s6XENjR/YtM4b+iDvWFhl7jhw9xv1CV+8veFodFCRV7Tp25cJNMCUdZB8P6SCVrDJC3D0sJ7ztO36OfrElDE287WX+vEkD+kZAiLu+10dGVxYE9OZ1r9lYIe8RSg/pTtzhOX/9lRWUmJDgE8Vdu/bS4OFTtVSPkEssXzyFUw+qFgpxz87OoUlTFxEK3PDf04QE+t+7z1LFitGpYAhP+1vvfEyz5qwgVNqEPbNmLmeegR0/fpKGjpzG1VVhwO/F5xZTenpqWXah9q5eiPvylc/Rk8+8wjcPyNU/alhvQvpKXwaS3/WhAfTPtv98Enekk3yizygtLSZkJwvnjnfZS576+eDDL+izL76ltLQUTpuIwE/nwF5/xB0pR3v1HaMVEYMEasmCiX4LJGEs6HfoiFP1BZCJCf+QVUg1CU718xEQb3tYviOkEUEgEASEuAeCkjxjXAQQpHrwX/3oLuudEbH0kO7EPTU1hWZNG0EXX+S7lP3Hn3xNcxas5qI5yCpy+WUX0+zpI12K14RC3EEMVz/1Ej31zMsErz4MmWhAypwrinraXCCKr7/5IReDOuvM0yiFAyVPHUDgWd3y+1b25p/T4gyeozdttnP7SHk5beZSwqECtvapeZwjHoZMK9NmLqF33vuUtfJpqSk0fGhPuvGGK/2OF/NDaspW55xFzU9rzOOFzt3ZIk/cV9FXX29QDh21qtO7bzzp8XPrTNxr165BY0b04Uqg3kw98MyZv0oLNIZXu2+vB+n+e29zeQ049Oo3hiCZgVQJ7WPNkZLTV/uQ4Hzx1Xfs9a5TpyYtnj+RA2VV80fc0W/fAePop59/U/qtVYNjGJBByJdhbqPHzWYZFaxq1Sqsy293/RUur5UHcVdTbaJjf58PXX0hi7ddV8shgzE/AkLczb/GsT1DeN0zdyjkXQ/GgaoXRcTr7k7ckTP96isvIejKvXm5T57M5sI9H370FZNVyACQA9s9sC8U4g64oSmfNXclgbTCIMNBmkTo572RE+Tihp567oLV7AWvU7sma82hSYeB3M1fuIYrUsLOP/dsGjm8NzVqWM/nCiNnOXKiQy4DwoZ83++/9bQmlcHLn3+Jok4ruUgSxnduq7No3Kh+XNjJ23jzCwronXc/IRBbkP9mTRtRn17duAiUs0WSuO/bn8n9f/nV99xlhQpp9PH7z5U6POB3L7z0Fi1YrEhlIBNCMSEcpjxV2EWQ6abNf9DM2cvp5MksOnb8pDalHo934eBn97SaL7z0Ni1e9gznco+Pi6Prr7uc+vd9hFNwuhvWYePPv9GkaYto376DGubzZ49j77tq/og7nnvxlXdo8dJn+HCBQ9ONN1xB/fs8QpUrV/S4L9D3z7/8zllwoPfH+l7a5nwaPLA71a/nmnY00sQdh2b0wQdcC1HjhvWoadNGevjG8j0GLrb0C9GJI/oYa/UGRDWb62MsMgpBIEIICHGPELDSrI4QQPltvXjdAQunh6wRdoDciTsqoOblF1DnTu0JBZPq1K6hkSx4944ePU7vffAZgWhBjw4D6VwwZxyXZ3e2UIl7bl4+V/185bX3SghVHHvHH7i/E2cwSU1N1bTVIFIYB4rpwHv933972Ht6WrPGNGn8IGrWVEnthiJH323YSGMnzGViD8LVof3V1OnWG6lJ4/qcJcXdkB4SGU+eWfsqZ5iBeYoBgCd+9ryV9MH/vmASjtSCV13Zhu6+syM1a6Z40lUrKirm3PHItvLM2tfoYOZhLjB1wfkt2dvr7DHGO5Ek7riBmLdgDee0V23erDHU+oJzCEGiWIf0NGBtIaSChDQEZBXjvfCCc6hPrwd57dWsPViLzENHeC1efvVd2n8gkx57+F4+TKme4Y4druXKr/BSOxvWcNjIaVrMBKrX3tzxOurY4Rpq2KAe34ygjaysHCarWOuNP2/RDo4oTHXf3a4VWQMh7oePHKMRo2ewtx+GtKZ33HYj7314/tXiX9g/2Tk5tOX3v2nl6hf4vxgPnsdhBBWH3QuFRZq4f73+Rxo/aR4HyGKNHnzgTur1RNewf0eEvUF8t+ql2B1r2y8gSpCCS2FfZ2lQVwgIcdfVcshgIoIAp4b8QR9yGUwQXvd6LYgSw/sHxp2433PXzbT+u410/PgJlnCgKFD1ahmseT9+4iT98dc2+umnzQTCw8NKSaZhQ5D/unTBnFCJO9pF0OfCxU+zNxsECeQQ3nFUF61Xtxbrn+HtB7kGqd78258s24FVrFiBBg94jNq3u8rF4w3CvurJF+jNtz9izy7IDojnWWc2o1q1alDFCml8SLEVFTEZ2r17H7d74MAhbhf9IgARxNbdkEZyxuzl7AmGQaJzWrNGBL123Tq1OL83PNGHDx8jZKJBu+gDhtzvkFpccfnFpTz0kSTuuKVYsep5ev7Ft9iTDmvSuAHnrMfNAtYPefdRnAiecwRygozC8Htowluf35KqVcvgNQL+2E+//vYnZWXnsEf+8Ufupfse6MvpNmE4GN7Y7krGPaNKJRdJFm5apkxfQrv37ONnkdMdkiek4URALPK8HziQSb9t+ZtTduKQBAO5h3cezzhbIMQdz4O0oybBfzv3KPunQjrfmpx9dnOqVjWDs+ggwHTnzr0cy4DxoW8cblBU7OEH7yIcNNxNiLuHb2ZO/7hFP9+r4m33sEjyIzMiIMTdjKsqcyqNgN687tC6V6kbVsmMO3EfOqg7E99lK56jvfsOMEFLTUlhQpuXn0+5ublacaK0tFQmZshbDi+zu5WFuKMt5FJ/9rnX6P0PP9f07vBqwoOdmJTI0hXkWQcBVQ3k/vFH76OrrmjDxMrZQC5379lPa59/nT76+CvKyc3Tfg2inZyUyF5TZJNBuzgYwFSC/9ADnemqKy8p1a7aCPLAr376Jfr8i+80Ioz2cLhJTEykouIiblfV7uO9Zs0aUc/uXemSi6G3Lx0QHEnijv6//W4j3xbs2q2QZWfDvD//+EX2usN++HEze3jhVVdN3R/AFt54BPDikIIKpF3v78RE/alnXqGlK9Zq7wCPtPQ0Jv24FVEN64k+8Kxa2EjFH9g4HHYX7LC+t958PXXr2tljka5AiTvGjgPX8lXP0+Zf/9RuB7CnMReL1cI3P1g7NS0oYhm63N+JPe042HoyIe4eUOGAVOX2Kuom3vaoL4EMoPwQEOJeflhLT9FEAF73gzrSuuMPDch7evgkM+7EHWXfb+l4PUsBXnz5Hfpuw88uRYiwHCBMLVucQQ90uYMuOK8Fa9w9WVmJO9qEnn7LH3/TS6+8S79s/oO9wO4Gcgw9OYID8Q9yE3cNtfoOSNrJrGwmaggoRREeZ+LvTlzr1atN7W+4kq69pi2364lcO7+Daqzwyr72+ge05Y+tpbDDs/DgNmpYnzrceBVdf90VTG7xM08WaeKOW4CPPvmGlq18jg4eVG4WVMPB7P23n+aAWxi8zFv/2cEyJuwL5wOIMq849o6jaNblbS/kGAmQf9x0gBRDYuVc0AprNWXiEJc+QYxxuPrk02/o3fc/ZU+9SpbVB7EGuMm4u3NHat36HPaQe7JAiTveRQzE/v0H6YuvvudqwDt37SHImtwN0pi2l7SmO+/owLcTuBXwZkLc3ZDJziTa85c+0j9iaDVE2+5188ovTIeAEHfTLalMyCsC+GOjJ607JDPNwheo6k7ckc0D1/+qQYoC7ycIlIMcVKN6NSZnkHeUdxYLEO5t2/5j7TQCHnGAqJZRhb3WGI83su5rd8ND/M8//zJZhBwCkpGU5GTKyKjM80R6x1DnCRKP8ULHfvxEFt8UVK9elZo3a0w1alajOKtnsh6NTyOkQ8jJjzFjnDVrVuegYE+HMhx+oEkHMUUqR+yLqhlVWHJUr65rgKbzXLB++/dn8o+QthEk2JfhxmPHv7uZRENihEBYjOvM05tR9eoZIa+LP3zVm5l//93F88QBBWPFwQ1k3dtB1V+7Mf17OEG26Uh6CCdIU9G2x/SejLHJC3GPsQWP6enqzeuOxUCgaoXqYZHMlJbKPEF3dT5F3GN67WXygoAgEB4EIJHJ1IlERrzt4VlTacVQCAhxN9RyyWDLjIAeve4ozBQGyYwQ9zLvDmlAEBAEfCGAgNTtG/UjkRFvu+zXGERAiHsMLnpMTxle96N7FX2mXixMkhkh7npZUBmHIGBCBPQmkRFvuwk3mUwpEASEuAeCkjxjLgSyDilFmXKVFH66sDBIZoS462IlZRCCgDkR0JtERrzt5txnMiu/CAhx9wuRPGA6BOA5AnnXS+EQAAyvexklM0LcTbdTZUKCgD4Q0JtERrzt+tgXMoqoICDEPSqwS6dRR0CP175llMwIcY/6rpIBCALmQ0Cv35UNWkiVVPPtNplRAAgIcQ8AJHnEpAggUFVPXnfAjNzuGaEVZgJx79V3DB05qlRCHTpIssqYdOfKtASB8kNAbxIZzBzSwjAE9JcfiNKTIBA+BIS4hw9LacloCOjRk1SGwkz79h3kQkS5eUpho2uubEutWp1ptFWR8QoCgoBeENBboSXgUqkqUcNzw5JCVy8wyzgEgWAQEOIeDFryrPkQyIbWfbO+5gXJTP0WRIlp+hqXjEYQEARiBwHo2ndt0VcQvwSkxs7+k5l6RcDiKNzrEHwEgZhFAF733VuIjh3UFwRVairk3WHR17hkNIKAIGB+BPC9eOAffRVaAuo1GhDVbG5+/GWGgoAPBIS4y/YQBOB1P6iz9JBYlTCkiJTFFQQEAUEgaAT0GP8j3vagl1FeMCcCQtzNua4yq2AQ0GN6SIw/DCkig4FBnhUEBAFBgODI2POnfqqjqksi3nbZnIIAIyDEXTaCIKB8Eoi2/aAvPadK3kXvLntUEBAEygMBPera1e9BSf9YHjtA+jAAAkLcDbBIMsRyQkCP18OYuujdy2kDSDeCQAwjoFddexkybcXwasrUTYyAEHcTL65MLUgE9BqoimmUIb97kCjI44KAIBCLCOgxXzvWARKZWqdJoH4s7kmZs0cEhLjLxhAEnBHIOkSUqcNAVfE6yT4VBASBSCGgx3ztmKsEpEZqxaVdAyMgxN3AiydDjxACepXMcLBqE6L06hGauDQrCAgCMYcAdO3bN+ovGBULIRVSY247yoT9IyDE3T9G8kSsIaDXQFWsgxRnirXdKPMVBCKHgF6DUTFjqZAauXWXlg2NgBB3Qy+fDD5iCOg1tzsmLMGqEVt2aVgQiBkE9BzTIxKZmNmGMtHgERDiHjxm8kYsIKDX3O4q9hKwFQu7UOYoCEQGAb1mkFFnKxKZyKy7tGoKBIS4m2IZZRIRQUDPkhlMWDLNRGTZpVFBwPQI6DWOB8CLU8L0208mWDYEhLiXDT952+wI6FkyI5lmzL77ZH6CQPgR0GsGGcxUJDLhX29p0XQICHE33ZLKhMKOgJ69U0Lew77c0qAgYFoE9EzaAbpIZEy79WRi4UNAiHv4sJSWzIqA3iUzkibSrDtP5iUIhA8BPd8eYpYikQnfWktLpkZAiLupl1cmFzYE9P5HD+S9QQuihLSwTVkaEgQEAZMgoOe0j4BYvr9MstFkGuWBgBD38kBZ+jAHAnqWzMgfP3PsMZmFIBBuBPRO2kXuF+4Vl/ZMjoAQd5MvsEwvjAjoOe+xOk0p0BTGBZemBAGDI1CYQ7R7C1Fuln4nIhIZ/a6NjEyXCAhx1+WyyKB0iwDr3Tfo+w8hk/eWRIkim9HtPpKBCQKRRoBJ+2/6/65q0FIkfpHeC9K+qRAQ4m6q5ZTJlAsCkMwc3KH/P4hC3stlO0gngoDuEDACaU9IImp6gZB23W0eGZDeERDirvcVkvHpEwGQ9x2b9Tk2dVTwvJ92MZHDou9xyugEAUEgfAjgVnDXFqJjB8LXZiRaqn8mUZV6kWhZ2hQETI2AEHdTL69MLmIIGOWPY5VaSrYZIe8R2wrSsCCgGwSM8r0EXXvt5vK9pJuNIwMxEgJC3I20WjJWfSGAP5L/6FzvDsSEvOtr38hoBIFIIAB5zC6da9oxb079KDE4kdgC0mZsIGBxFO5xxMZUZZaCQAQQQH73AzrXu7v8sUyNAAjSpCAgCEQVgcJcY5B2VdeeKN9DUd0v0rmhERDibujlk8HrAgGQd73r3YW862KryCAEgbAjYCTSXv8MovTqYYdAGhQEYgkBIe6xtNoy18gggNjPo3uJdv8ZmfbD2ap2TS0er3DCKm0JAlFBwCikHeBouvaoICWdCgKmQUCIu2mWUiYSVQRA3o2gdxfPe1S3iXQuCIQNgaxD+k9Lq05Wi7MJ2+ylIUEgZhEQ4h6zSy8TDzsCRvJ+wfNeswlRBbm2Dvs+kAYFgUgjYJTYGnEURHonSPsxiIAQ9xhcdJlyBBEwkhcMgWKiOY3gZpCmBYEIIGAk0i7BqBHYANJkrCMgxD3Wd4DMP/wI4A/r7r+IbAXhbzvcLarkHZ53yS8VbnSlPUEgfAhAjgfHgNG+WyQYNXx7QFoSBIhIiLtsA0Eg3Aiof2CNkGlGnbsEjoV7F0h7gkD4EDBSALw6a66MWjd8GEhLgoAgwAgIcZeNIAhEAgH8od2/lShzZyRaj0ybNRoSZdQlSkyLTPvSqiAgCASPAL5LUFjp2IHg343WG/gu4cqo0RqA9CsImBcBIe7mXVuZWbQRMOIfXKlqGO1dI/0LAqcQMEo1VOc14wwyLYW0yz4WBCKEgBD3CAErzQoCyp0W0kR+T5SbZRxAQN5rNZVCKcZZMRmpGRHgINTtxvvuAGmXWzsz7kiZk04QEOKuk4WQYZgYASN6zTho9UwlXaRcd5t4c8rUdIeAFoT6pzEC3FUA5bZOd1tJBmROBIS4m3NdZVZ6Q4DTRBrMewYMRauqt50k4zEzAkaMjcF6CGk3866UuekMASHuOlsQGY6JETAqeZc/yibelDI13SBg1O8H3M7VK7md0w2YMhBBwLwICHE379rKzPSIAOd4N9gVOHBUpTOSk1mPu0rGZGQEjCqNke8FI+86GbuBERDibuDFk6EbFAEjk3dkjJA0bwbdeDJs3SHA+dn3EB3YYSw9u5B23W0lGVDsICDEPXbWWmaqJwSMSt6BoUhn9LSTZCxGRcCo0hgh7UbdcTJukyAgxN0kCynTMCACIO87fjHgwJ2kM5J1xpjrJ6OOHgKqNMZoqR5VxEQ2F729Iz0LAlI5VfaAIBBFBNRrcmjejWpSbdWoKyfjjgYCSA17cIexqqC644Q0sVXqRQM96VMQEASEuMseEASijIAZyLtasEm871HeTNK9bhEwupddBRakPaOe1HbQ7UaTgcUCAiKViYVVljnqGwEzkHdcnyNwNaOuVE3U926T0ZU3AmbwsgMzIe3lvXOkP0HAIwJC3GVjCAJ6QMAM5B04ivddD7tJxqAHBMziZRfSrofdJGMQBDQEokbcHQ4H2R1EDrdy6vius1jwz8L/FRMEYgYBI6eGc14k8b7HzJaViXpBABljjh8wtpYdU1MDUUUGJ1tdENANAhZH4W436hyZsaGT4mIH2e0Oshc7KJBOQdytVgvF4V+csPjIrIy0qjsEjJwq0p3A43pd/ujrbovJgCKEgOZl30GUezJCnZRTs5I9ppyAlm4EgeAQiDhxB1EvKnYwaVfNGpdE+FdsyyGHo5gSkjLIGp9MRYUn+GfWuGSyWBPIXpxPDrtNey8+3kLxcVbxxAe3xvK0EREwC3kH9qkViRq0JEpMNeJKyJgFAf8ImImwO3vapVKy/7WXJwSBckYgYsQdEhhbkV0j7Nb4FLIX5RPC0ZPT65PFYqXCvENUXJRLSak1mawXFR4nW8EJSkjOoPiECmQvyqOCvEyyWOLIYo0je3EhwxMfZ6H4eCHw5bxXpLvyRsBM5F2Tz9QTAl/e+0j6iywChblEOUeJjuw1vpddSHtk94q0LgiEAYGIEPeiYjsV2VQ5jIWS0mqT1ZqgEfXElOoUF59KtoLj7GVPSK5K8QnpVJh/hIpt2RqRtxUco6LCk5SQVIXiEyuyN74w/zBPGzKahAQry2jEBAHTImAm8q5632s1EfmMaTdsDE3MbF5258+neNpjaCPLVI2GQFiJO8QwtsJiKrYTS13IYWcpjErUi4vyqDAvk73p8KrD2w6v+ynifpjJeXJ6Pfay5+fsY6mM+v/bCo5SUWEWWeMSyWEvIofDTpDPJMRbjYa7jFcQCBwBBLodMIFm1nnGkM/UFgIf+CaQJ3WDgErY95vwM6keqnUDtgxEEBAE3BEIG3EHaS8sLCa7ndh7rhBzEPVDTOKT02pz3/nZe8HqKTmtDtnthVSQs5+JfFyC4oHHz1LSGzApz8/ezZ55EH8cAPAuPO1JaXW5LbRtLy4gq5UoKTFOVlcQMC8CuI7f+Zs5ruLVVYJ8JgO530U+Y96Na6KZmZWwq572hhKHYqLdKlMxMQIWR0HZs8qAtBcUFGupHeMS0igxpZpGrottuYpXPTGdbPmnvOZ2BJ6654NkGQzSycSTo9jG7aA99T3WvydWYK18fs4BcpTo3oW8m3iXytQUBGy5RAe2Gz/FnPt6qvr3qvWIEiSAVba7zhBQCfuxA0QFueY6PKukXYLHdbbpZDiCgHcEwkLcC1RPe2JFKrJlMRlXCTY85QXZ+1iUbrEmcsApjDPLxCexN95qieefQRXPEhi7jYqRUabYxu/B6w5ZjdWaSElptUoOBIqsxmKN54w0xYXZnDIyMUFkM7LhTYwASMT+rUSZO803SSHw5ltTI88In7WTh4jwX7NJ1dR1QbVjkPZA8jMbeS1l7IKAiRAoM3G32eyc7jE+qTIlJFVi6UpB7kEm78gWY4lLJBtnj8nnTDLxSZXYgw4NO0g9yLndUcSQWvB/1ngm83gWHvniwiwqsmVzewhQTUiuQkUFJ1hWA/KfmFpdyVCTiz7yOGAVWWfEBAHTIqCSd3gAbQXmm6YQePOtqZFmFAuEHeuBGguQqQlpN9LulLEKAlQm4o7c7IU2O8OoyGOqMv0G4S7MOaDAa7EqudoTK1F8UkXWriNzTFEhcrgXcbYZPMNEHt52sjOZBymPS0yn+IQ0fgdSGUhu8HPWtTNpr8Gknb36uZmabCYp0cqFm8RKI6BWrAU6gpGBd4h6fb/7T3OSdyyNEHgDb1ADDj1WCLtUQzXg5pQhCwKnECgTcc8vKAb9Y4kLPOLwriel1OCc65wxJheBqXGUmFKDrHEJVFRwktM7WuNTmejHxScx0Xc3EHVIapBBBuQ+HukgE9KoqDCbkFkGfSVXUDLPgMQXgrQ77NyXw14cULAqUlYG7GmwEKedZO29gQ2HLJdCWFaixIQ4KWhl4DUlpIs06zW+ui5C4I28Q/U/dvUQjNsrs+Ri94Y6sjkhc4yke9T/vpQRCgJeEAiZuKO4UlGRg4NHUTwJOdhBtuEBh74dHnJ40lmT7nCwRxwymMTkjBJin88adWSRgaedg1Qt8JTHc3sg9kj7iKJNaBsedrQL/TukONC7xyWka0QeMhrIcCCjweEAWndo3r2ZcuiwcJ8+zeHgQwEMAbBo14gEXl0vVaqEWw1b/hGyWOySkcfoXw8IWjVbxhlPa+JM4FGFVa74jb5zozt+5zzsGEnuyeiOJ9K9C2mPNMLSviBQLgiERNzBsRGQSpZ4Sk6vo3nNoUUvyj+meL9B2tPr8P+GbCYO+vSkSuyJt+Uf41BUEG8QcnjOmUBD824vZq26UUvqXwAAF/1JREFUvSiHLCVkHb+35R3mtiCPUb3sQIgPA3x4gPeeWKaDYFg4x5OTvKeIBHGPZ/lOZb9AQ4oDmU5RwXEegxGlOJivNf5Uth9MmtN15mYacj5+Fy3WHkC6yKN7zBm06r6WIPBpFYky6iI3rGSiibW9Xtb5mrFwkj9MJAjVH0Lye0HAMAiERNwhM7HZFHcXiDMT4MQ0JvAg5fB4w9NuscRTQc4+9oQjhaMt/zjr2+E5h0edJTFq9hi4z9jjnsjZZqDFRlVVBKcilSTyvBfmHeaiTiDvNnjWC07w/46LT+G20G9x4Ul+F5aY6L2yajDEXV1NPoTkZvLBwWjkPS+/mAN7cTOhmnrI8Xc7YZjdHOsDBSEBeYd0xoxBq57WF17E9CpEkkoy1ne/7/mrZB1PmV1a5oyE6NnlcyEImA6BkIi7qm0HabeX5FFXCHxFshUcUwJVk6tSQe4Blr0kJFVm0g1JDLLAwJjEF+Uo2ni4xznIFLpz/P/WEg99RW4fZBmeceSBL8g5QNb4FPbe52fvL/Hcp7kQdhB5eJN9pYcMhbhj3BgjxkAOm0+Pvt52inJDkkRJaTW1GxLl8HOckpOMKf/RG8a6GU8s6N49eeHhVQSBFxmNbrZi1AcSa3IYZ8BVaUyF6iIri/pGlAEIAuFDIGjibodevcDOXnQQciVlYzZ70pl4WyyUnF6Xim15VGzLYs87CCKINNJDQqMOIg6iDk89dNYg4SDmIMTIKsN52wtPclpIeNQhnynMPcBBrjggoNpqYlqtkrYOKZ7/uASu2KqmmizIOcje/JRkz3IZT8QdBwvkj3c25JhHnnhn45SXOQcoId5CVi86emtJIKvdzqG7HIJrQYCr29rhdw67g4ArJ8RE7SmcY7wEwirPBW/2YgfZihxKtp6EVD4QIcZAClcFj6Uh3jBrsSZ/4KsyGpB38cL7Q8ucv49V77o7aUclVCloZs49LrOKaQSCJu6qTAaecxBszRx2ysveQ3Gso86g/Ky9SvVUi5WDSZPToHcvcsnxDkKcd3KnC3FHeyD78ASD8IO84/9H4Cu8+TgU4OfsvU+pRvnZe1iSoxZmUsejSna8yWU8EXdo9G15R0ptCGjxlVSXpwzEHQTem8XHWzh419lA9OPjlWDYYruDiorsZFfiXksZeDvaiI9TnlfjCkLk7T43eVKSldSDRkx/Gsw2ebPne/e3Xs7BrHhWSIw/xIz7e9UjklWSZQkzMXuwqafVwp5H1hjJz27cvSwjFwT8IBA0cXdOKYj0i9a4FIqLT+aUkCC9iamQYthZf56UVpuJOqQrIL/QuzMJtRez9z0w4o4sM0lM0kGW4S2GVz0/e6/i2ecUkccVcl9cyF52kHxV5w7ym1BClp2xCIa44z3MBVluVFOLQOFgAu24anZbLt8uwKDrx1jJEsc3BvFW3CZYqbCk0qx6S8CBtQjQVcDhm4QiZNzhLD3EenoQfcQVcF/+MuE4T9ThUDL8lFSrRW58baxFBXxTIsTd5N8TsSidcV9SyUhjvk3uTNazjxHhXyySdXVlRRpjvj0uMxIEPCAQNHFX9e1glCDgzgZ5R3KFBqxnB8mFRz4/Zx8lp9dTKqAWnqD45KqcISZQ4g5NNmQvIM7I7gISCsKOn8UlpnEBJ9acuxkkNfDKe9O5B0vcE1KqshRHI+4l3nkcXjC/U4T+OOefxwHGmejjZiDOYmcC7iALB+g6t+dpd3L2nLxDnG0H84AHPym9LqfMDNSAF8YDU4pkVSs1ByHugaJp4OcgnTkSI1lnfC0TCDxM1cPjf4sn3jgbW8i657UCaRdpjHH2sYxUECgDAkETd2QnUaUj0LTDOwyCDBkLy1pSa7I3PDGlOktJFG17Df4ZiDy87/DCB0rcUyo2ZE27xZrIEpy8rN0su1FywEMuo/wMJDk+oSJr4FHsCXpx9EmOIo9BpMESdxBe9p6XmCqrKUXcC0/wLYQzaccrIO580LFYlLmXpK/0t3ZcFTZ7n5ZLPhjijtsHHHBUE+LuD22T/z7WpTPuyysk3hgbHvu2IJeoMEfxqse6Z9151SRrjDH2sIxSEAgjAkERd+irQXjVYFLncYCYIoMMtOB5J3dRSsUGVJh/lHO0w7MMEg3CCguWuHNRJVt2iad9PwfGIuITHnx44tE2iDIOC87Gwa72grAQd3j5cShQDfIcjMuduKs57NXnELzrQGYcyFWQytLtAKDcIhwne3Ee/x4YIlDXmfirVWjZOehFKoOwV+eDBQDKB+FHcasSE+Iexk+OkZuy5cRGwaZg10iV0yQmESETB1LchhYLHmzP8rw7Ai4BptuV38ayDMbTDmFpTFNlr8o+lc+QIBAzCARF3NWMMmr6RmitLaQET8K7DkJvhZY9ey+xpzw3kzXpyMzCZD29LpFdCVANxuOuerfRJqQjSAeJNgvzD7NMRSHoNrJAg87Rm6h2Wqyll/SUWSYYj7t7/nPMFxIgVB91J+4aYS8uYFmPmi4TP4emHbcFqimpJfe7kGv+HXvla7mQdzzn3Jb7DkUqTmetvRqc6/ycEPeY+Vz7nyjIO6Qzxw7ETs53/6icegIkHv/UHPH4jRD5YBAM7lkQdXjU4VnPPqp41VGLIFbqEQSDFgegNpUA1GAwk2cFARMhEBJxLzV/RFA6HB6I+0H2AoeXuB/moFZ34m63FyKZoiYpcR5joMSdpT9IaelkyCmPf85mL8rnwwdnbLS4atzxnOohVzLDIGMLKs3auZAUctGrhhsDeNs9Geao3lDg9ygupVScLW24CXCuYAuCD6LvbkLcTfTJDcdUtBzX28Wb6Q9P5zST6RlESalC5P1h5u33qk5dJeog5zhEwsSr7htV8bKHuuvkPUHANAgERdyRqSUfOdyRLSWxIlmtyISifAvnQ2eekEoJSVX4fyvecQSpJrDmG0SSUzYiD3ywHvfCkxxgyUGpuQeVoE6LVUkPmVaHvd+cEjK1hrYwkIjAO++wFwYslQlkVVlzDs09FXOudbvD6hKcyl50TlHpoKREJVNMcbGDkI0nKb0OB9OqBiLuPaWkpaRYkvK0eljwNEYE8EJioxgkMvDi24S4B7Kg8gyReN+D3wXOHnlVWoNWxCtfGkvngFL8Vjzqwe83vIGA6ppNlT0mJggIAjGLgMVRsCsodRwHpyZW4MqoKlG0F9uoMC9TC07Ny9rF2nN7US7LO6A9z8/axdp0qzWJK6qyFITzuP/HhZzUAkxo81Qe9+OUUrFRScEm4gJM3HYqUj/m8z/8DG2jLXi0oalXDYSefBJ3pd9ADXp1Lh7lsHGKRhQ0sjtcPe4ImAVxd84fX4TiRzY7H2bUg06gfarPqe26v4dDFOatmqK99+zFV4KK3bPKHJZ0kMEuhlmfl7SRoa+sGuiaVlGp3OpC5lNjQ4OsedJziQpyFCzVYFL8b5G+hLa/JM1jaLjJW4KASREImrhzOkhLPGd5UTLKnPLsKnrv+qe07dZEzl+eXKE+672RYQYks5A97oERd2jYEfiKCqrwquNdtMda97gk1rtDU68aS1usCfyvuCiHUNgUJNrdFI27K3H3JJVhvTyqw3J+9hyIcbg9FCyCFz044t4o5G2kVGt1lb9AIpOUVkeT8uBgwbnyvVRpEuIeMvyx82JhLtHRPURHRfte5kVXyTz+W6Gk1gM080lOQa+Q3ATlOinzqMrWgHPpZzXTi0rQs5ykfCJ5KRvOeBv7prYUUyo7kNKCIGAuBIIm7tBq2+2n/tKAIKMAEwxyFgSgQtaB4kEg2/B6JyRWYo84Vzm1JnCWlUCJO8g5Mp9DEgPpDYg5gjDheU9Oq8uHAVv+Ec6LrhZgcs6k4rsAkytxV4JgD3tcYejVkUsdmnXNsRQgcVelMjhwON8IAC9f1VedBwKJDjB1NuSKR3pNxRwcpOurPSHu5vrwRnQ2eceJ9vwtmuNIgeyJ1KMvEHuYsxwC5N7lyyDMg3Im42gahJz/m3PqghCec5gzORcPepgXwqk5eNlB2iVjTOQwlpYFAYMiEDRxLyqys0QE8pa4hAqcVYVpo6OYte2Qw8QnVmKSzkWT7Db2tsMzDK+1LV8hxoESd86wgkwsDgd773EwUL3faEPxQjuUZ0pMySt/nKuCJiZYmXC7myePu0rcExIQkHrqDfxveNjdLVCPOw46OPBAMuSSC54DTpWqpp6MDzketOp4thQJ50BXz8GrattC3A36KY3WsNW87+J9L/8VUIk9enb+3/j/Ve+9p1GpxN/T71Ty7f47ZzKO3zlncpGsLuW79kLYyxdv6U0QMCACQRN3lYRy5c/EikyaQaRBeuERhkc5uUI9shWc4MBQaNC5+iecSCnVS7KjHGWJC9qAzMVd4w7yz4QWec9Tq7OXHgQdBwIQ34KcvZSYXJ0DVFkaYrFQXHwak1nV+48+UaQpOSnOhYSra+SLuAdaSTRQ4o4+0Z81HpVLnXPNq7nWSweSYq64WeAiVrZsnoua8QaHpaS0uppEBgeV/BwUm/J95y7E3YCfUD0MWeQzelgFGYPZEVC17BUlL7vZl1rmJwiUBYGgibtKQsmayBpzuxOhRM52kPj4pCqceQakGsGfqJgKbTqKCimSlgIuSATJDAz5163WRCb+8NzD0FZCUgaTckhAIAnBu5DLKIeAatwm5DEg9ghU5basCZx1xlZ4nNMwIojUk5U3cbcV2amoSLkZcC6upBRggv4/l4k3F6xKqsiHFGdT8rgX8I8SUqpTvFMVV7yrYulprkglCdIvxL0sH5UYf1dNHbl/h8hnYnwryPTDjIB42cMMqDQnCJgbgZCIu0pCVWhACJWMMQnsXQeRhP4cpBTkmgNLOVA1kzWTCFDFsyDqxdDDQw6C/OkWyFoSyYrc7yW/R5EleNNB2pH3vKgwmyU4rG3PO1SSG70C6+ohj1EJPJN7LzIZ9fDhHpyqSmUi4XGHL7yAA3sTOGuOs9ZdwRFFo+wefo6b6xNUVKDIYHCgwS1GMAbZErzyQtyDQU2e9YiAeN9lYwgC4UFACHt4cJRWBIEYQyAk4g5FBjzWyGqCAEk1NzkIOII74RmGFz0ZBJt17UfYSwwZC5PQwhPshYdn3BKX5FLgyGEvJntxHhN0h8NG8UkZ7F1mzXphFiUiFzwX2dtf4kUGqUcaSMWzDkKPwwIk6ZDJeLPy9rhjHKrMCLcCkMw4e949j9PB8y4qOMG/xhyh8S9N+n3vWiHuMfapLo/pCoEvD5SlDzMiAMJesRoR/ovgUzFBQBAQBIJAICTizsTZZufCQor0I4HJpa3wBMs9IPNgcs7e4ersVYcnnnOOJ1Vmwg0SXqRKPEqqk6oyGeR6h5YdVUZB5Avzj7DHmCuJsnRGCUhF0SFov6H5Tkiqyv0hUwsfFOKVDDC+iLs1Pl0p5lRiIP0Yd1Aed7vVRbfOtwx5h1zyuDuPAeQd2OHww3P0cHhRs+OwxMVeRMiMA5kN8ufHxwdffIMLUTmgsU/hDD+hzjeIfSWPxgoCQuBjZaVlnuFAQLzs4UBR2hAEYhqBkIk7iGdBYTFB6w4Wiuwn8AQjmBSEGh5zZJBhbToCMh12guyFiWhiRSatiufYQXa7omuHWa3x/F88B+JaZMui+IQKrJVXqqEeZDKvasX5wKDKSOJTS6Qydp/edrQPj7u3WM5giDsOL57MuQCTp99DboR31THwjYHFynM8hQVRQryVrFaLz/GWdQcHOt+y9iPvmxQBVf9+ZC/RcSUQXUwQEAScEBDCLttBEBAEwoRAyMQd/RcV28lmU4gr5B/wiEM+A4+6EjhawB5yJvTQtcenKFr0whP8X0hFODDVqdop5DbwODscRRQHj3hSRSbz7EkvIehgu6o3H6J5aOUVr7Kdx+KPNOMZeL695WCJQ1RrAOarDaSP9JBBslSraIPT4judIiwWC5N15/fxa7ufrDEBDNnjI4HON9T25b0YQUALYN0uAawxsuQyTT8IMGFvKvnYZaMIAoJA2BAoE3HHKOB1t9tR5bsG69aVgNRMJu0IKMXPCnLhJbcpunYEsaKoksPO3nFkQ7GrXmYmrPEEqYw1PoknyRr5whP8HGeaSa7Gnnz83Jm8IzMLPPTxcRZCHnYxQUAQiBICQuCjBLx0qxsEhLDrZilkIIKA2RAoM3FXJTMOslAiSHXBcYWkJ6RzykZIYfKz9xFxmkcLE3tLXALFxaUyOYenXpHH4Hd2lorgfejN1fSQeN5RjDaVPOh4Djp3pZ9UssalsK7dakX6R+8BqWZbPJmPIKBrBEDgD/9HhAJOuSd1PVQZnCAQFgSEsIcFRmlEEBAEvCNQZuKOpiHhKCxUAi5h8Kgj5SHIuJIV5Th73xGcqhRGKimp7WtloBNxOLgIEYJd4cVHmknNs28v4jzxWlEiztnuudiSbABBQBCIIgKFOURZh4TAR3EJpOsIIyCEPcIAS/OCgCCgIhAW4u5O3hNQgCmpEmvVQa7Vaqog8lzh027n6qpFkMHkHSJrfDLFIaDVlsOe+cTUWkr2mOy9muce2nf8/9DQIzAVOnD1EACOL6RdNrUgoHMEtCDWPUQ5J1GgQOcDluEJAn4QEMIuW0QQEATKGYGwEXeMW5PNcKrDdLLbC1mbrnjbK7LuHRIXVfICDzo86Qkp1TgtIqqiFtuyKblCA85ZzvnHHcWUUqEBe+/V3+N9SGrQHuQxifC0lzNw0p0gIAiEiIAQ+BCBk9d0gUBCEhH+SdCpLpZDBiEIxBoCYSXuTN6JyFaS453BtFgoJb0+pzqEDh3ZYVSijpzptvxjpYg7KqNCbqMSdWjl+SBQQvzVRUJ+c6RLFBMEBAEDIgACDxnNkT2KjEY88AZcxBgaMrzrMCHsMbToMlVBQH8IhJ24q1MstjuYwMMLD6kMPO4g6tCkJ6fXY8mLSsyRRhKpIqGFhyZeJerwvuMZpIyMi0viYkt4H152Nb+5/iCVEQkCgkDQCIDAHxUCHzRu8kLkEVDlMOgJlU695RGO/EikB0FAEBAEKGLEXcUWud5R9VNLQW6xMImHRx152ZEtJim1FuvcVeIO73pcfDJXXAV5Vw2EPT7OSnFxIoyRvSsImBIBNZA1+5jo4E25wAaalLN+HcMWwm6gxZOhCgLmRSDixF2FDoWGUCkUnvhg6ggh8BREHUWCUJRITBAQBGIAAZHRxMAi63CKIOtJqUQZtcW7rsPlkSEJAoIARd7j7glkh8PBRZvwX5B4Z0cGiDoyxuDvtnv1UFkwQUAQiEEExAsfg4tejlN2DjZNTCVKShPvejnCL10JAoJAcAiUm8c9uGHJ04KAICAIuCGA03yBkxYev5aAVtkmoSIg2vVQkZP3BAFBIIoICHGPIvjStSAgCISIALzwIPKSkSZEAGP0NffMMIBBtOsxuhlk2oKAMRGwOAp2yteWMddORi0ICAJAoDBXqcwK77uklZQ94Y6AM1lnKUyqkHXZJYKAIGBYBIS4G3bpZOCCgCBQCgEXEr9fpDSxukU0st6MSMh6rO4CmbcgYEoEhLibclllUoKAIMCeeE1Os18BRDTx5t0YIOsVMojSM4Ssm3eVZWaCQMwjIMQ95reAACAIxAACIPHxCUSZ/xIV5BLlnBASb/Rld/aqYy4VqikzEvGn0VdWxi8ICAI+EBDiLttDEBAEYgsBzk6Tq2jjs48SHRVvvCE2gJq2UfWqg6BXrCZE3RCLJ4MUBASBcCEgxD1cSEo7goAgYEwEUDwCaSa1AFch8rpYSJWoI686CiKJV10XyyKDEAQEgegiIMQ9uvhL74KAIKA3BNyJfNZRRVYj+vjIrpQqfVE96kLUI4u3tC4ICAKGRECIuyGXTQYtCAgC5YaASuTVQFd0LGS+bPCr3nS0UruZ0paa/QX/W3TqZcP3/+2dywrCMBAAb3opiP//kYInHxcZk9VF8VCwJWxnT6GQpjvJYViS1N4SkEBZAop72ak1MQlIYDECWebP/Q75OPTKoFbnG/os6LmSrqQvtjR9sQQkUJuA4l57fs1OAhJYi0AcemU8Dr6yb/52bQdh75fWrij1yPlu/6bMdYxIOoGgE/z0iLCSvtZqdBwJSKAoAcW96MSalgQkMBCBT6nn09huE8HtNk/h73I/guAj5BG/xFw5H2iR+SkSkMAWCCjuW5hlc5SABMYmgNgTVOcjqNrnyKLPPfQv6T/Nz206fvehUj4dkqz3KjlPomJO26r5fN72kIAEJPAnAg9WKU1FsvycO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16" name="15 Marcador de contenido"/>
          <p:cNvSpPr>
            <a:spLocks noGrp="1"/>
          </p:cNvSpPr>
          <p:nvPr>
            <p:ph idx="1"/>
          </p:nvPr>
        </p:nvSpPr>
        <p:spPr/>
        <p:txBody>
          <a:bodyPr>
            <a:normAutofit fontScale="47500" lnSpcReduction="20000"/>
          </a:bodyPr>
          <a:lstStyle/>
          <a:p>
            <a:r>
              <a:rPr lang="es-AR" dirty="0" smtClean="0"/>
              <a:t>1. Inicio</a:t>
            </a:r>
          </a:p>
          <a:p>
            <a:r>
              <a:rPr lang="es-AR" dirty="0" smtClean="0"/>
              <a:t>La pestaña Inicio incluye las características </a:t>
            </a:r>
            <a:r>
              <a:rPr lang="es-AR" b="1" dirty="0" smtClean="0"/>
              <a:t>Cortar</a:t>
            </a:r>
            <a:r>
              <a:rPr lang="es-AR" dirty="0" smtClean="0"/>
              <a:t> y </a:t>
            </a:r>
            <a:r>
              <a:rPr lang="es-AR" b="1" dirty="0" smtClean="0"/>
              <a:t>Pegar</a:t>
            </a:r>
            <a:r>
              <a:rPr lang="es-AR" dirty="0" smtClean="0"/>
              <a:t>, las opciones </a:t>
            </a:r>
            <a:r>
              <a:rPr lang="es-AR" b="1" dirty="0" smtClean="0"/>
              <a:t>Fuente</a:t>
            </a:r>
            <a:r>
              <a:rPr lang="es-AR" dirty="0" smtClean="0"/>
              <a:t> y </a:t>
            </a:r>
            <a:r>
              <a:rPr lang="es-AR" b="1" dirty="0" smtClean="0"/>
              <a:t>Párrafo</a:t>
            </a:r>
            <a:r>
              <a:rPr lang="es-AR" dirty="0" smtClean="0"/>
              <a:t>, y lo que necesita agregar para organizar las diapositivas.</a:t>
            </a:r>
          </a:p>
          <a:p>
            <a:r>
              <a:rPr lang="es-AR" dirty="0" smtClean="0"/>
              <a:t>2. Insertar</a:t>
            </a:r>
          </a:p>
          <a:p>
            <a:r>
              <a:rPr lang="es-AR" dirty="0" smtClean="0"/>
              <a:t>Haga clic en </a:t>
            </a:r>
            <a:r>
              <a:rPr lang="es-AR" b="1" dirty="0" smtClean="0"/>
              <a:t>Insertar</a:t>
            </a:r>
            <a:r>
              <a:rPr lang="es-AR" dirty="0" smtClean="0"/>
              <a:t> para agregar algo a una diapositiva. Esto incluye imágenes, formas, gráficos, vínculos, cuadros de texto, vídeo, etc.</a:t>
            </a:r>
          </a:p>
          <a:p>
            <a:r>
              <a:rPr lang="es-AR" dirty="0" smtClean="0"/>
              <a:t>3. Diseño</a:t>
            </a:r>
          </a:p>
          <a:p>
            <a:r>
              <a:rPr lang="es-AR" dirty="0" smtClean="0"/>
              <a:t>En la pestaña </a:t>
            </a:r>
            <a:r>
              <a:rPr lang="es-AR" b="1" dirty="0" smtClean="0"/>
              <a:t>Diseño</a:t>
            </a:r>
            <a:r>
              <a:rPr lang="es-AR" dirty="0" smtClean="0"/>
              <a:t> puede agregar un tema o una combinación de colores, o dar formato al fondo de la diapositiva.</a:t>
            </a:r>
          </a:p>
          <a:p>
            <a:r>
              <a:rPr lang="es-AR" dirty="0" smtClean="0"/>
              <a:t>4. Transiciones</a:t>
            </a:r>
          </a:p>
          <a:p>
            <a:r>
              <a:rPr lang="es-AR" dirty="0" smtClean="0"/>
              <a:t>Configure cómo pasan las diapositivas de una a otra en la pestaña </a:t>
            </a:r>
            <a:r>
              <a:rPr lang="es-AR" b="1" dirty="0" smtClean="0"/>
              <a:t>Transiciones</a:t>
            </a:r>
            <a:r>
              <a:rPr lang="es-AR" dirty="0" smtClean="0"/>
              <a:t>. Busque una galería de las transiciones posibles en el grupo </a:t>
            </a:r>
            <a:r>
              <a:rPr lang="es-AR" b="1" dirty="0" smtClean="0"/>
              <a:t>Transición a esta diapositiva</a:t>
            </a:r>
            <a:r>
              <a:rPr lang="es-AR" dirty="0" smtClean="0"/>
              <a:t> : haga clic en </a:t>
            </a:r>
            <a:r>
              <a:rPr lang="es-AR" b="1" dirty="0" smtClean="0"/>
              <a:t>Más</a:t>
            </a:r>
            <a:r>
              <a:rPr lang="es-AR" dirty="0" smtClean="0"/>
              <a:t>  al lado de la galería para verlas todas.</a:t>
            </a:r>
          </a:p>
          <a:p>
            <a:r>
              <a:rPr lang="es-AR" dirty="0" smtClean="0"/>
              <a:t>5. Animaciones</a:t>
            </a:r>
          </a:p>
          <a:p>
            <a:r>
              <a:rPr lang="es-AR" dirty="0" smtClean="0"/>
              <a:t>Use la pestaña </a:t>
            </a:r>
            <a:r>
              <a:rPr lang="es-AR" b="1" dirty="0" smtClean="0"/>
              <a:t>Animaciones</a:t>
            </a:r>
            <a:r>
              <a:rPr lang="es-AR" dirty="0" smtClean="0"/>
              <a:t> para configurar el movimiento de los elementos de las diapositivas. Tenga en cuenta que puede ver muchas animaciones posibles en la galería del grupo Animación y ver más haciendo clic en </a:t>
            </a:r>
            <a:r>
              <a:rPr lang="es-AR" b="1" dirty="0" smtClean="0"/>
              <a:t>Más</a:t>
            </a:r>
            <a:r>
              <a:rPr lang="es-AR" dirty="0" smtClean="0"/>
              <a:t> .</a:t>
            </a:r>
          </a:p>
        </p:txBody>
      </p:sp>
      <p:pic>
        <p:nvPicPr>
          <p:cNvPr id="3" name="2 Imagen"/>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857488" y="857238"/>
            <a:ext cx="3476625" cy="342900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5500694" y="642924"/>
            <a:ext cx="2928958" cy="214314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6">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 calcmode="lin" valueType="num">
                                      <p:cBhvr>
                                        <p:cTn id="15" dur="5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6">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6">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1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 calcmode="lin" valueType="num">
                                      <p:cBhvr>
                                        <p:cTn id="23" dur="5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6">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6">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1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 calcmode="lin" valueType="num">
                                      <p:cBhvr>
                                        <p:cTn id="31" dur="500" fill="hold"/>
                                        <p:tgtEl>
                                          <p:spTgt spid="16">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6">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6">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1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16">
                                            <p:txEl>
                                              <p:pRg st="4" end="4"/>
                                            </p:txEl>
                                          </p:spTgt>
                                        </p:tgtEl>
                                        <p:attrNameLst>
                                          <p:attrName>style.visibility</p:attrName>
                                        </p:attrNameLst>
                                      </p:cBhvr>
                                      <p:to>
                                        <p:strVal val="visible"/>
                                      </p:to>
                                    </p:set>
                                    <p:anim calcmode="lin" valueType="num">
                                      <p:cBhvr>
                                        <p:cTn id="39" dur="500" fill="hold"/>
                                        <p:tgtEl>
                                          <p:spTgt spid="16">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6">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6">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16">
                                            <p:txEl>
                                              <p:pRg st="5" end="5"/>
                                            </p:txEl>
                                          </p:spTgt>
                                        </p:tgtEl>
                                        <p:attrNameLst>
                                          <p:attrName>style.visibility</p:attrName>
                                        </p:attrNameLst>
                                      </p:cBhvr>
                                      <p:to>
                                        <p:strVal val="visible"/>
                                      </p:to>
                                    </p:set>
                                    <p:anim calcmode="lin" valueType="num">
                                      <p:cBhvr>
                                        <p:cTn id="47" dur="500" fill="hold"/>
                                        <p:tgtEl>
                                          <p:spTgt spid="16">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16">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16">
                                            <p:txEl>
                                              <p:pRg st="5" end="5"/>
                                            </p:txEl>
                                          </p:spTgt>
                                        </p:tgtEl>
                                        <p:attrNameLst>
                                          <p:attrName>style.rotation</p:attrName>
                                        </p:attrNameLst>
                                      </p:cBhvr>
                                      <p:tavLst>
                                        <p:tav tm="0">
                                          <p:val>
                                            <p:fltVal val="360"/>
                                          </p:val>
                                        </p:tav>
                                        <p:tav tm="100000">
                                          <p:val>
                                            <p:fltVal val="0"/>
                                          </p:val>
                                        </p:tav>
                                      </p:tavLst>
                                    </p:anim>
                                    <p:animEffect transition="in" filter="fade">
                                      <p:cBhvr>
                                        <p:cTn id="50" dur="500"/>
                                        <p:tgtEl>
                                          <p:spTgt spid="16">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16">
                                            <p:txEl>
                                              <p:pRg st="6" end="6"/>
                                            </p:txEl>
                                          </p:spTgt>
                                        </p:tgtEl>
                                        <p:attrNameLst>
                                          <p:attrName>style.visibility</p:attrName>
                                        </p:attrNameLst>
                                      </p:cBhvr>
                                      <p:to>
                                        <p:strVal val="visible"/>
                                      </p:to>
                                    </p:set>
                                    <p:anim calcmode="lin" valueType="num">
                                      <p:cBhvr>
                                        <p:cTn id="55" dur="500" fill="hold"/>
                                        <p:tgtEl>
                                          <p:spTgt spid="16">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16">
                                            <p:txEl>
                                              <p:pRg st="6" end="6"/>
                                            </p:txEl>
                                          </p:spTgt>
                                        </p:tgtEl>
                                        <p:attrNameLst>
                                          <p:attrName>ppt_h</p:attrName>
                                        </p:attrNameLst>
                                      </p:cBhvr>
                                      <p:tavLst>
                                        <p:tav tm="0">
                                          <p:val>
                                            <p:fltVal val="0"/>
                                          </p:val>
                                        </p:tav>
                                        <p:tav tm="100000">
                                          <p:val>
                                            <p:strVal val="#ppt_h"/>
                                          </p:val>
                                        </p:tav>
                                      </p:tavLst>
                                    </p:anim>
                                    <p:anim calcmode="lin" valueType="num">
                                      <p:cBhvr>
                                        <p:cTn id="57" dur="500" fill="hold"/>
                                        <p:tgtEl>
                                          <p:spTgt spid="16">
                                            <p:txEl>
                                              <p:pRg st="6" end="6"/>
                                            </p:txEl>
                                          </p:spTgt>
                                        </p:tgtEl>
                                        <p:attrNameLst>
                                          <p:attrName>style.rotation</p:attrName>
                                        </p:attrNameLst>
                                      </p:cBhvr>
                                      <p:tavLst>
                                        <p:tav tm="0">
                                          <p:val>
                                            <p:fltVal val="360"/>
                                          </p:val>
                                        </p:tav>
                                        <p:tav tm="100000">
                                          <p:val>
                                            <p:fltVal val="0"/>
                                          </p:val>
                                        </p:tav>
                                      </p:tavLst>
                                    </p:anim>
                                    <p:animEffect transition="in" filter="fade">
                                      <p:cBhvr>
                                        <p:cTn id="58" dur="500"/>
                                        <p:tgtEl>
                                          <p:spTgt spid="16">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16">
                                            <p:txEl>
                                              <p:pRg st="7" end="7"/>
                                            </p:txEl>
                                          </p:spTgt>
                                        </p:tgtEl>
                                        <p:attrNameLst>
                                          <p:attrName>style.visibility</p:attrName>
                                        </p:attrNameLst>
                                      </p:cBhvr>
                                      <p:to>
                                        <p:strVal val="visible"/>
                                      </p:to>
                                    </p:set>
                                    <p:anim calcmode="lin" valueType="num">
                                      <p:cBhvr>
                                        <p:cTn id="63" dur="500" fill="hold"/>
                                        <p:tgtEl>
                                          <p:spTgt spid="16">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16">
                                            <p:txEl>
                                              <p:pRg st="7" end="7"/>
                                            </p:txEl>
                                          </p:spTgt>
                                        </p:tgtEl>
                                        <p:attrNameLst>
                                          <p:attrName>ppt_h</p:attrName>
                                        </p:attrNameLst>
                                      </p:cBhvr>
                                      <p:tavLst>
                                        <p:tav tm="0">
                                          <p:val>
                                            <p:fltVal val="0"/>
                                          </p:val>
                                        </p:tav>
                                        <p:tav tm="100000">
                                          <p:val>
                                            <p:strVal val="#ppt_h"/>
                                          </p:val>
                                        </p:tav>
                                      </p:tavLst>
                                    </p:anim>
                                    <p:anim calcmode="lin" valueType="num">
                                      <p:cBhvr>
                                        <p:cTn id="65" dur="500" fill="hold"/>
                                        <p:tgtEl>
                                          <p:spTgt spid="16">
                                            <p:txEl>
                                              <p:pRg st="7" end="7"/>
                                            </p:txEl>
                                          </p:spTgt>
                                        </p:tgtEl>
                                        <p:attrNameLst>
                                          <p:attrName>style.rotation</p:attrName>
                                        </p:attrNameLst>
                                      </p:cBhvr>
                                      <p:tavLst>
                                        <p:tav tm="0">
                                          <p:val>
                                            <p:fltVal val="360"/>
                                          </p:val>
                                        </p:tav>
                                        <p:tav tm="100000">
                                          <p:val>
                                            <p:fltVal val="0"/>
                                          </p:val>
                                        </p:tav>
                                      </p:tavLst>
                                    </p:anim>
                                    <p:animEffect transition="in" filter="fade">
                                      <p:cBhvr>
                                        <p:cTn id="66" dur="500"/>
                                        <p:tgtEl>
                                          <p:spTgt spid="16">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16">
                                            <p:txEl>
                                              <p:pRg st="8" end="8"/>
                                            </p:txEl>
                                          </p:spTgt>
                                        </p:tgtEl>
                                        <p:attrNameLst>
                                          <p:attrName>style.visibility</p:attrName>
                                        </p:attrNameLst>
                                      </p:cBhvr>
                                      <p:to>
                                        <p:strVal val="visible"/>
                                      </p:to>
                                    </p:set>
                                    <p:anim calcmode="lin" valueType="num">
                                      <p:cBhvr>
                                        <p:cTn id="71" dur="500" fill="hold"/>
                                        <p:tgtEl>
                                          <p:spTgt spid="16">
                                            <p:txEl>
                                              <p:pRg st="8" end="8"/>
                                            </p:txEl>
                                          </p:spTgt>
                                        </p:tgtEl>
                                        <p:attrNameLst>
                                          <p:attrName>ppt_w</p:attrName>
                                        </p:attrNameLst>
                                      </p:cBhvr>
                                      <p:tavLst>
                                        <p:tav tm="0">
                                          <p:val>
                                            <p:fltVal val="0"/>
                                          </p:val>
                                        </p:tav>
                                        <p:tav tm="100000">
                                          <p:val>
                                            <p:strVal val="#ppt_w"/>
                                          </p:val>
                                        </p:tav>
                                      </p:tavLst>
                                    </p:anim>
                                    <p:anim calcmode="lin" valueType="num">
                                      <p:cBhvr>
                                        <p:cTn id="72" dur="500" fill="hold"/>
                                        <p:tgtEl>
                                          <p:spTgt spid="16">
                                            <p:txEl>
                                              <p:pRg st="8" end="8"/>
                                            </p:txEl>
                                          </p:spTgt>
                                        </p:tgtEl>
                                        <p:attrNameLst>
                                          <p:attrName>ppt_h</p:attrName>
                                        </p:attrNameLst>
                                      </p:cBhvr>
                                      <p:tavLst>
                                        <p:tav tm="0">
                                          <p:val>
                                            <p:fltVal val="0"/>
                                          </p:val>
                                        </p:tav>
                                        <p:tav tm="100000">
                                          <p:val>
                                            <p:strVal val="#ppt_h"/>
                                          </p:val>
                                        </p:tav>
                                      </p:tavLst>
                                    </p:anim>
                                    <p:anim calcmode="lin" valueType="num">
                                      <p:cBhvr>
                                        <p:cTn id="73" dur="500" fill="hold"/>
                                        <p:tgtEl>
                                          <p:spTgt spid="16">
                                            <p:txEl>
                                              <p:pRg st="8" end="8"/>
                                            </p:txEl>
                                          </p:spTgt>
                                        </p:tgtEl>
                                        <p:attrNameLst>
                                          <p:attrName>style.rotation</p:attrName>
                                        </p:attrNameLst>
                                      </p:cBhvr>
                                      <p:tavLst>
                                        <p:tav tm="0">
                                          <p:val>
                                            <p:fltVal val="360"/>
                                          </p:val>
                                        </p:tav>
                                        <p:tav tm="100000">
                                          <p:val>
                                            <p:fltVal val="0"/>
                                          </p:val>
                                        </p:tav>
                                      </p:tavLst>
                                    </p:anim>
                                    <p:animEffect transition="in" filter="fade">
                                      <p:cBhvr>
                                        <p:cTn id="74" dur="500"/>
                                        <p:tgtEl>
                                          <p:spTgt spid="16">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9" presetClass="entr" presetSubtype="0" decel="100000" fill="hold" grpId="0" nodeType="clickEffect">
                                  <p:stCondLst>
                                    <p:cond delay="0"/>
                                  </p:stCondLst>
                                  <p:childTnLst>
                                    <p:set>
                                      <p:cBhvr>
                                        <p:cTn id="78" dur="1" fill="hold">
                                          <p:stCondLst>
                                            <p:cond delay="0"/>
                                          </p:stCondLst>
                                        </p:cTn>
                                        <p:tgtEl>
                                          <p:spTgt spid="16">
                                            <p:txEl>
                                              <p:pRg st="9" end="9"/>
                                            </p:txEl>
                                          </p:spTgt>
                                        </p:tgtEl>
                                        <p:attrNameLst>
                                          <p:attrName>style.visibility</p:attrName>
                                        </p:attrNameLst>
                                      </p:cBhvr>
                                      <p:to>
                                        <p:strVal val="visible"/>
                                      </p:to>
                                    </p:set>
                                    <p:anim calcmode="lin" valueType="num">
                                      <p:cBhvr>
                                        <p:cTn id="79" dur="500" fill="hold"/>
                                        <p:tgtEl>
                                          <p:spTgt spid="16">
                                            <p:txEl>
                                              <p:pRg st="9" end="9"/>
                                            </p:txEl>
                                          </p:spTgt>
                                        </p:tgtEl>
                                        <p:attrNameLst>
                                          <p:attrName>ppt_w</p:attrName>
                                        </p:attrNameLst>
                                      </p:cBhvr>
                                      <p:tavLst>
                                        <p:tav tm="0">
                                          <p:val>
                                            <p:fltVal val="0"/>
                                          </p:val>
                                        </p:tav>
                                        <p:tav tm="100000">
                                          <p:val>
                                            <p:strVal val="#ppt_w"/>
                                          </p:val>
                                        </p:tav>
                                      </p:tavLst>
                                    </p:anim>
                                    <p:anim calcmode="lin" valueType="num">
                                      <p:cBhvr>
                                        <p:cTn id="80" dur="500" fill="hold"/>
                                        <p:tgtEl>
                                          <p:spTgt spid="16">
                                            <p:txEl>
                                              <p:pRg st="9" end="9"/>
                                            </p:txEl>
                                          </p:spTgt>
                                        </p:tgtEl>
                                        <p:attrNameLst>
                                          <p:attrName>ppt_h</p:attrName>
                                        </p:attrNameLst>
                                      </p:cBhvr>
                                      <p:tavLst>
                                        <p:tav tm="0">
                                          <p:val>
                                            <p:fltVal val="0"/>
                                          </p:val>
                                        </p:tav>
                                        <p:tav tm="100000">
                                          <p:val>
                                            <p:strVal val="#ppt_h"/>
                                          </p:val>
                                        </p:tav>
                                      </p:tavLst>
                                    </p:anim>
                                    <p:anim calcmode="lin" valueType="num">
                                      <p:cBhvr>
                                        <p:cTn id="81" dur="500" fill="hold"/>
                                        <p:tgtEl>
                                          <p:spTgt spid="16">
                                            <p:txEl>
                                              <p:pRg st="9" end="9"/>
                                            </p:txEl>
                                          </p:spTgt>
                                        </p:tgtEl>
                                        <p:attrNameLst>
                                          <p:attrName>style.rotation</p:attrName>
                                        </p:attrNameLst>
                                      </p:cBhvr>
                                      <p:tavLst>
                                        <p:tav tm="0">
                                          <p:val>
                                            <p:fltVal val="360"/>
                                          </p:val>
                                        </p:tav>
                                        <p:tav tm="100000">
                                          <p:val>
                                            <p:fltVal val="0"/>
                                          </p:val>
                                        </p:tav>
                                      </p:tavLst>
                                    </p:anim>
                                    <p:animEffect transition="in" filter="fade">
                                      <p:cBhvr>
                                        <p:cTn id="82" dur="500"/>
                                        <p:tgtEl>
                                          <p:spTgt spid="16">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xit" presetSubtype="26" fill="hold" grpId="1" nodeType="clickEffect">
                                  <p:stCondLst>
                                    <p:cond delay="0"/>
                                  </p:stCondLst>
                                  <p:childTnLst>
                                    <p:animEffect transition="out" filter="barn(inHorizontal)">
                                      <p:cBhvr>
                                        <p:cTn id="86" dur="500"/>
                                        <p:tgtEl>
                                          <p:spTgt spid="16">
                                            <p:txEl>
                                              <p:pRg st="0" end="0"/>
                                            </p:txEl>
                                          </p:spTgt>
                                        </p:tgtEl>
                                      </p:cBhvr>
                                    </p:animEffect>
                                    <p:set>
                                      <p:cBhvr>
                                        <p:cTn id="87" dur="1" fill="hold">
                                          <p:stCondLst>
                                            <p:cond delay="499"/>
                                          </p:stCondLst>
                                        </p:cTn>
                                        <p:tgtEl>
                                          <p:spTgt spid="16">
                                            <p:txEl>
                                              <p:pRg st="0" end="0"/>
                                            </p:txEl>
                                          </p:spTgt>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6" presetClass="exit" presetSubtype="26" fill="hold" grpId="1" nodeType="clickEffect">
                                  <p:stCondLst>
                                    <p:cond delay="0"/>
                                  </p:stCondLst>
                                  <p:childTnLst>
                                    <p:animEffect transition="out" filter="barn(inHorizontal)">
                                      <p:cBhvr>
                                        <p:cTn id="91" dur="500"/>
                                        <p:tgtEl>
                                          <p:spTgt spid="16">
                                            <p:txEl>
                                              <p:pRg st="1" end="1"/>
                                            </p:txEl>
                                          </p:spTgt>
                                        </p:tgtEl>
                                      </p:cBhvr>
                                    </p:animEffect>
                                    <p:set>
                                      <p:cBhvr>
                                        <p:cTn id="92" dur="1" fill="hold">
                                          <p:stCondLst>
                                            <p:cond delay="499"/>
                                          </p:stCondLst>
                                        </p:cTn>
                                        <p:tgtEl>
                                          <p:spTgt spid="16">
                                            <p:txEl>
                                              <p:pRg st="1" end="1"/>
                                            </p:txEl>
                                          </p:spTgt>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6" presetClass="exit" presetSubtype="26" fill="hold" grpId="1" nodeType="clickEffect">
                                  <p:stCondLst>
                                    <p:cond delay="0"/>
                                  </p:stCondLst>
                                  <p:childTnLst>
                                    <p:animEffect transition="out" filter="barn(inHorizontal)">
                                      <p:cBhvr>
                                        <p:cTn id="96" dur="500"/>
                                        <p:tgtEl>
                                          <p:spTgt spid="16">
                                            <p:txEl>
                                              <p:pRg st="2" end="2"/>
                                            </p:txEl>
                                          </p:spTgt>
                                        </p:tgtEl>
                                      </p:cBhvr>
                                    </p:animEffect>
                                    <p:set>
                                      <p:cBhvr>
                                        <p:cTn id="97" dur="1" fill="hold">
                                          <p:stCondLst>
                                            <p:cond delay="499"/>
                                          </p:stCondLst>
                                        </p:cTn>
                                        <p:tgtEl>
                                          <p:spTgt spid="16">
                                            <p:txEl>
                                              <p:pRg st="2" end="2"/>
                                            </p:txEl>
                                          </p:spTgt>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6" presetClass="exit" presetSubtype="26" fill="hold" grpId="1" nodeType="clickEffect">
                                  <p:stCondLst>
                                    <p:cond delay="0"/>
                                  </p:stCondLst>
                                  <p:childTnLst>
                                    <p:animEffect transition="out" filter="barn(inHorizontal)">
                                      <p:cBhvr>
                                        <p:cTn id="101" dur="500"/>
                                        <p:tgtEl>
                                          <p:spTgt spid="16">
                                            <p:txEl>
                                              <p:pRg st="3" end="3"/>
                                            </p:txEl>
                                          </p:spTgt>
                                        </p:tgtEl>
                                      </p:cBhvr>
                                    </p:animEffect>
                                    <p:set>
                                      <p:cBhvr>
                                        <p:cTn id="102" dur="1" fill="hold">
                                          <p:stCondLst>
                                            <p:cond delay="499"/>
                                          </p:stCondLst>
                                        </p:cTn>
                                        <p:tgtEl>
                                          <p:spTgt spid="16">
                                            <p:txEl>
                                              <p:pRg st="3" end="3"/>
                                            </p:txEl>
                                          </p:spTgt>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6" presetClass="exit" presetSubtype="26" fill="hold" grpId="1" nodeType="clickEffect">
                                  <p:stCondLst>
                                    <p:cond delay="0"/>
                                  </p:stCondLst>
                                  <p:childTnLst>
                                    <p:animEffect transition="out" filter="barn(inHorizontal)">
                                      <p:cBhvr>
                                        <p:cTn id="106" dur="500"/>
                                        <p:tgtEl>
                                          <p:spTgt spid="16">
                                            <p:txEl>
                                              <p:pRg st="4" end="4"/>
                                            </p:txEl>
                                          </p:spTgt>
                                        </p:tgtEl>
                                      </p:cBhvr>
                                    </p:animEffect>
                                    <p:set>
                                      <p:cBhvr>
                                        <p:cTn id="107" dur="1" fill="hold">
                                          <p:stCondLst>
                                            <p:cond delay="499"/>
                                          </p:stCondLst>
                                        </p:cTn>
                                        <p:tgtEl>
                                          <p:spTgt spid="16">
                                            <p:txEl>
                                              <p:pRg st="4" end="4"/>
                                            </p:txEl>
                                          </p:spTgt>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6" presetClass="exit" presetSubtype="26" fill="hold" grpId="1" nodeType="clickEffect">
                                  <p:stCondLst>
                                    <p:cond delay="0"/>
                                  </p:stCondLst>
                                  <p:childTnLst>
                                    <p:animEffect transition="out" filter="barn(inHorizontal)">
                                      <p:cBhvr>
                                        <p:cTn id="111" dur="500"/>
                                        <p:tgtEl>
                                          <p:spTgt spid="16">
                                            <p:txEl>
                                              <p:pRg st="5" end="5"/>
                                            </p:txEl>
                                          </p:spTgt>
                                        </p:tgtEl>
                                      </p:cBhvr>
                                    </p:animEffect>
                                    <p:set>
                                      <p:cBhvr>
                                        <p:cTn id="112" dur="1" fill="hold">
                                          <p:stCondLst>
                                            <p:cond delay="499"/>
                                          </p:stCondLst>
                                        </p:cTn>
                                        <p:tgtEl>
                                          <p:spTgt spid="16">
                                            <p:txEl>
                                              <p:pRg st="5" end="5"/>
                                            </p:txEl>
                                          </p:spTgt>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6" presetClass="exit" presetSubtype="26" fill="hold" grpId="1" nodeType="clickEffect">
                                  <p:stCondLst>
                                    <p:cond delay="0"/>
                                  </p:stCondLst>
                                  <p:childTnLst>
                                    <p:animEffect transition="out" filter="barn(inHorizontal)">
                                      <p:cBhvr>
                                        <p:cTn id="116" dur="500"/>
                                        <p:tgtEl>
                                          <p:spTgt spid="16">
                                            <p:txEl>
                                              <p:pRg st="6" end="6"/>
                                            </p:txEl>
                                          </p:spTgt>
                                        </p:tgtEl>
                                      </p:cBhvr>
                                    </p:animEffect>
                                    <p:set>
                                      <p:cBhvr>
                                        <p:cTn id="117" dur="1" fill="hold">
                                          <p:stCondLst>
                                            <p:cond delay="499"/>
                                          </p:stCondLst>
                                        </p:cTn>
                                        <p:tgtEl>
                                          <p:spTgt spid="16">
                                            <p:txEl>
                                              <p:pRg st="6" end="6"/>
                                            </p:txEl>
                                          </p:spTgt>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6" presetClass="exit" presetSubtype="26" fill="hold" grpId="1" nodeType="clickEffect">
                                  <p:stCondLst>
                                    <p:cond delay="0"/>
                                  </p:stCondLst>
                                  <p:childTnLst>
                                    <p:animEffect transition="out" filter="barn(inHorizontal)">
                                      <p:cBhvr>
                                        <p:cTn id="121" dur="500"/>
                                        <p:tgtEl>
                                          <p:spTgt spid="16">
                                            <p:txEl>
                                              <p:pRg st="7" end="7"/>
                                            </p:txEl>
                                          </p:spTgt>
                                        </p:tgtEl>
                                      </p:cBhvr>
                                    </p:animEffect>
                                    <p:set>
                                      <p:cBhvr>
                                        <p:cTn id="122" dur="1" fill="hold">
                                          <p:stCondLst>
                                            <p:cond delay="499"/>
                                          </p:stCondLst>
                                        </p:cTn>
                                        <p:tgtEl>
                                          <p:spTgt spid="16">
                                            <p:txEl>
                                              <p:pRg st="7" end="7"/>
                                            </p:txEl>
                                          </p:spTgt>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6" presetClass="exit" presetSubtype="26" fill="hold" grpId="1" nodeType="clickEffect">
                                  <p:stCondLst>
                                    <p:cond delay="0"/>
                                  </p:stCondLst>
                                  <p:childTnLst>
                                    <p:animEffect transition="out" filter="barn(inHorizontal)">
                                      <p:cBhvr>
                                        <p:cTn id="126" dur="500"/>
                                        <p:tgtEl>
                                          <p:spTgt spid="16">
                                            <p:txEl>
                                              <p:pRg st="8" end="8"/>
                                            </p:txEl>
                                          </p:spTgt>
                                        </p:tgtEl>
                                      </p:cBhvr>
                                    </p:animEffect>
                                    <p:set>
                                      <p:cBhvr>
                                        <p:cTn id="127" dur="1" fill="hold">
                                          <p:stCondLst>
                                            <p:cond delay="499"/>
                                          </p:stCondLst>
                                        </p:cTn>
                                        <p:tgtEl>
                                          <p:spTgt spid="16">
                                            <p:txEl>
                                              <p:pRg st="8" end="8"/>
                                            </p:txEl>
                                          </p:spTgt>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6" presetClass="exit" presetSubtype="26" fill="hold" grpId="1" nodeType="clickEffect">
                                  <p:stCondLst>
                                    <p:cond delay="0"/>
                                  </p:stCondLst>
                                  <p:childTnLst>
                                    <p:animEffect transition="out" filter="barn(inHorizontal)">
                                      <p:cBhvr>
                                        <p:cTn id="131" dur="500"/>
                                        <p:tgtEl>
                                          <p:spTgt spid="16">
                                            <p:txEl>
                                              <p:pRg st="9" end="9"/>
                                            </p:txEl>
                                          </p:spTgt>
                                        </p:tgtEl>
                                      </p:cBhvr>
                                    </p:animEffect>
                                    <p:set>
                                      <p:cBhvr>
                                        <p:cTn id="132" dur="1" fill="hold">
                                          <p:stCondLst>
                                            <p:cond delay="499"/>
                                          </p:stCondLst>
                                        </p:cTn>
                                        <p:tgtEl>
                                          <p:spTgt spid="16">
                                            <p:txEl>
                                              <p:pRg st="9" end="9"/>
                                            </p:txEl>
                                          </p:spTgt>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nodeType="clickEffect">
                                  <p:stCondLst>
                                    <p:cond delay="0"/>
                                  </p:stCondLst>
                                  <p:childTnLst>
                                    <p:set>
                                      <p:cBhvr>
                                        <p:cTn id="136" dur="1" fill="hold">
                                          <p:stCondLst>
                                            <p:cond delay="0"/>
                                          </p:stCondLst>
                                        </p:cTn>
                                        <p:tgtEl>
                                          <p:spTgt spid="1026"/>
                                        </p:tgtEl>
                                        <p:attrNameLst>
                                          <p:attrName>style.visibility</p:attrName>
                                        </p:attrNameLst>
                                      </p:cBhvr>
                                      <p:to>
                                        <p:strVal val="visible"/>
                                      </p:to>
                                    </p:set>
                                    <p:animEffect transition="in" filter="blinds(horizontal)">
                                      <p:cBhvr>
                                        <p:cTn id="137" dur="500"/>
                                        <p:tgtEl>
                                          <p:spTgt spid="1026"/>
                                        </p:tgtEl>
                                      </p:cBhvr>
                                    </p:animEffec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6"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ELEMENTOS DE POWER POINT Y SUS FUNCIONES</a:t>
            </a:r>
            <a:endParaRPr lang="es-AR" dirty="0"/>
          </a:p>
        </p:txBody>
      </p:sp>
      <p:sp>
        <p:nvSpPr>
          <p:cNvPr id="3" name="2 Marcador de contenido"/>
          <p:cNvSpPr>
            <a:spLocks noGrp="1"/>
          </p:cNvSpPr>
          <p:nvPr>
            <p:ph idx="1"/>
          </p:nvPr>
        </p:nvSpPr>
        <p:spPr>
          <a:xfrm>
            <a:off x="428596" y="1500180"/>
            <a:ext cx="8229600" cy="2714644"/>
          </a:xfrm>
        </p:spPr>
        <p:txBody>
          <a:bodyPr>
            <a:noAutofit/>
          </a:bodyPr>
          <a:lstStyle/>
          <a:p>
            <a:r>
              <a:rPr lang="es-AR" sz="1100" dirty="0" smtClean="0"/>
              <a:t>6. Presentación de diapositivas</a:t>
            </a:r>
          </a:p>
          <a:p>
            <a:r>
              <a:rPr lang="es-AR" sz="1100" dirty="0" smtClean="0"/>
              <a:t>En la pestaña </a:t>
            </a:r>
            <a:r>
              <a:rPr lang="es-AR" sz="1100" b="1" dirty="0" smtClean="0"/>
              <a:t>Presentación con diapositivas</a:t>
            </a:r>
            <a:r>
              <a:rPr lang="es-AR" sz="1100" dirty="0" smtClean="0"/>
              <a:t>, configure el modo en que desea exponer su presentación a los demás.</a:t>
            </a:r>
          </a:p>
          <a:p>
            <a:r>
              <a:rPr lang="es-AR" sz="1100" dirty="0" smtClean="0"/>
              <a:t>7. Revisar</a:t>
            </a:r>
          </a:p>
          <a:p>
            <a:r>
              <a:rPr lang="es-AR" sz="1100" dirty="0" smtClean="0"/>
              <a:t>La pestaña </a:t>
            </a:r>
            <a:r>
              <a:rPr lang="es-AR" sz="1100" b="1" dirty="0" smtClean="0"/>
              <a:t>Revisar</a:t>
            </a:r>
            <a:r>
              <a:rPr lang="es-AR" sz="1100" dirty="0" smtClean="0"/>
              <a:t> le permite agregar comentarios, pasar el corrector ortográfico o comparar una presentación con otra (por ejemplo, una versión anterior).</a:t>
            </a:r>
          </a:p>
          <a:p>
            <a:r>
              <a:rPr lang="es-AR" sz="1100" dirty="0" smtClean="0"/>
              <a:t>8. Vista</a:t>
            </a:r>
          </a:p>
          <a:p>
            <a:r>
              <a:rPr lang="es-AR" sz="1100" dirty="0" smtClean="0"/>
              <a:t>Las vistas le permiten ver la presentación de diferentes formas en función del punto del proceso de creación o entrega en el que se encuentre.</a:t>
            </a:r>
          </a:p>
          <a:p>
            <a:r>
              <a:rPr lang="es-AR" sz="1100" dirty="0" smtClean="0"/>
              <a:t>9. Archivo</a:t>
            </a:r>
          </a:p>
          <a:p>
            <a:r>
              <a:rPr lang="es-AR" sz="1100" dirty="0" smtClean="0"/>
              <a:t>En un extremo de la cinta está la pestaña </a:t>
            </a:r>
            <a:r>
              <a:rPr lang="es-AR" sz="1100" b="1" dirty="0" smtClean="0"/>
              <a:t>Archivo</a:t>
            </a:r>
            <a:r>
              <a:rPr lang="es-AR" sz="1100" dirty="0" smtClean="0"/>
              <a:t>, que puede usar para las tareas entre bastidores que suele hacer con un archivo, como abrir, guardar, compartir, exportar, imprimir y administrar la presentación. Haga clic en la pestaña </a:t>
            </a:r>
            <a:r>
              <a:rPr lang="es-AR" sz="1100" b="1" dirty="0" smtClean="0"/>
              <a:t>Archivo</a:t>
            </a:r>
            <a:r>
              <a:rPr lang="es-AR" sz="1100" dirty="0" smtClean="0"/>
              <a:t> para abrir una vista nueva llamada </a:t>
            </a:r>
            <a:r>
              <a:rPr lang="es-AR" sz="1100" dirty="0" err="1" smtClean="0"/>
              <a:t>Backstage</a:t>
            </a:r>
            <a:r>
              <a:rPr lang="es-AR" sz="1100" dirty="0" smtClean="0"/>
              <a:t>.</a:t>
            </a:r>
          </a:p>
          <a:p>
            <a:r>
              <a:rPr lang="es-AR" sz="1100" dirty="0" smtClean="0"/>
              <a:t>Haga clic en la lista del lateral para hacer lo que desea; por ejemplo, haga clic en </a:t>
            </a:r>
            <a:r>
              <a:rPr lang="es-AR" sz="1100" b="1" dirty="0" smtClean="0"/>
              <a:t>Imprimir</a:t>
            </a:r>
            <a:r>
              <a:rPr lang="es-AR" sz="1100" dirty="0" smtClean="0"/>
              <a:t> si desea encontrar las opciones y la configuración para imprimir la presentación. Haga clic en Atrás  para volver a la presentación en la que estaba trabajando.</a:t>
            </a:r>
          </a:p>
          <a:p>
            <a:r>
              <a:rPr lang="es-AR" sz="1100" dirty="0" smtClean="0"/>
              <a:t>10. Pestañas de herramientas</a:t>
            </a:r>
          </a:p>
          <a:p>
            <a:r>
              <a:rPr lang="es-AR" sz="1100" dirty="0" smtClean="0"/>
              <a:t>Al hacer clic en algunas partes </a:t>
            </a:r>
          </a:p>
          <a:p>
            <a:r>
              <a:rPr lang="es-AR" sz="1100" dirty="0" smtClean="0"/>
              <a:t>las diapositivas (como imágenes, formas, o cuadros de texto), aparecerá una nueva pestaña de color.</a:t>
            </a:r>
          </a:p>
          <a:p>
            <a:endParaRPr lang="es-AR" sz="1100" dirty="0"/>
          </a:p>
        </p:txBody>
      </p:sp>
      <p:pic>
        <p:nvPicPr>
          <p:cNvPr id="1026" name="Picture 2"/>
          <p:cNvPicPr>
            <a:picLocks noChangeAspect="1" noChangeArrowheads="1"/>
          </p:cNvPicPr>
          <p:nvPr/>
        </p:nvPicPr>
        <p:blipFill>
          <a:blip r:embed="rId2"/>
          <a:srcRect/>
          <a:stretch>
            <a:fillRect/>
          </a:stretch>
        </p:blipFill>
        <p:spPr bwMode="auto">
          <a:xfrm>
            <a:off x="6357950" y="642924"/>
            <a:ext cx="1966909" cy="1143008"/>
          </a:xfrm>
          <a:prstGeom prst="rect">
            <a:avLst/>
          </a:prstGeom>
          <a:noFill/>
          <a:ln w="9525">
            <a:noFill/>
            <a:miter lim="800000"/>
            <a:headEnd/>
            <a:tailEnd/>
          </a:ln>
          <a:effectLst/>
        </p:spPr>
      </p:pic>
      <p:pic>
        <p:nvPicPr>
          <p:cNvPr id="4" name="3 Imagen"/>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57554" y="1714494"/>
            <a:ext cx="2447925" cy="1666875"/>
          </a:xfrm>
          <a:prstGeom prst="rect">
            <a:avLst/>
          </a:prstGeom>
        </p:spPr>
      </p:pic>
      <p:sp>
        <p:nvSpPr>
          <p:cNvPr id="7" name="6 CuadroTexto"/>
          <p:cNvSpPr txBox="1"/>
          <p:nvPr/>
        </p:nvSpPr>
        <p:spPr>
          <a:xfrm>
            <a:off x="3929058" y="4286262"/>
            <a:ext cx="3429024" cy="861774"/>
          </a:xfrm>
          <a:prstGeom prst="rect">
            <a:avLst/>
          </a:prstGeom>
          <a:noFill/>
        </p:spPr>
        <p:txBody>
          <a:bodyPr wrap="square" rtlCol="0">
            <a:spAutoFit/>
          </a:bodyPr>
          <a:lstStyle/>
          <a:p>
            <a:r>
              <a:rPr lang="es-AR" sz="1000" dirty="0" smtClean="0">
                <a:hlinkClick r:id="rId4"/>
              </a:rPr>
              <a:t>https://support.microsoft.com/es-es/office/-d%C3%B3nde-se-encuentran-los-men%C3%BAs-y-las-barras-de-herramientas-e25451c0-8a1f-428c-afb4-d91e98807bd4</a:t>
            </a:r>
            <a:endParaRPr lang="es-AR" sz="1000" dirty="0" smtClean="0"/>
          </a:p>
          <a:p>
            <a:endParaRPr lang="es-AR" sz="1000" dirty="0"/>
          </a:p>
        </p:txBody>
      </p:sp>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6" end="6"/>
                                            </p:txEl>
                                          </p:spTgt>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7" end="7"/>
                                            </p:txEl>
                                          </p:spTgt>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8" end="8"/>
                                            </p:txEl>
                                          </p:spTgt>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p:cTn id="43"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9" end="9"/>
                                            </p:txEl>
                                          </p:spTgt>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p:cTn id="47"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10" end="10"/>
                                            </p:txEl>
                                          </p:spTgt>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p:cTn id="51"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11" end="11"/>
                                            </p:txEl>
                                          </p:spTgt>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xit" presetSubtype="0" fill="hold" nodeType="clickEffect">
                                  <p:stCondLst>
                                    <p:cond delay="0"/>
                                  </p:stCondLst>
                                  <p:childTnLst>
                                    <p:anim calcmode="lin" valueType="num">
                                      <p:cBhvr>
                                        <p:cTn id="56" dur="500"/>
                                        <p:tgtEl>
                                          <p:spTgt spid="3">
                                            <p:txEl>
                                              <p:pRg st="0" end="0"/>
                                            </p:txEl>
                                          </p:spTgt>
                                        </p:tgtEl>
                                        <p:attrNameLst>
                                          <p:attrName>ppt_w</p:attrName>
                                        </p:attrNameLst>
                                      </p:cBhvr>
                                      <p:tavLst>
                                        <p:tav tm="0">
                                          <p:val>
                                            <p:strVal val="ppt_w"/>
                                          </p:val>
                                        </p:tav>
                                        <p:tav tm="100000">
                                          <p:val>
                                            <p:fltVal val="0"/>
                                          </p:val>
                                        </p:tav>
                                      </p:tavLst>
                                    </p:anim>
                                    <p:anim calcmode="lin" valueType="num">
                                      <p:cBhvr>
                                        <p:cTn id="57"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58" dur="500"/>
                                        <p:tgtEl>
                                          <p:spTgt spid="3">
                                            <p:txEl>
                                              <p:pRg st="0" end="0"/>
                                            </p:txEl>
                                          </p:spTgt>
                                        </p:tgtEl>
                                      </p:cBhvr>
                                    </p:animEffect>
                                    <p:set>
                                      <p:cBhvr>
                                        <p:cTn id="59" dur="1" fill="hold">
                                          <p:stCondLst>
                                            <p:cond delay="499"/>
                                          </p:stCondLst>
                                        </p:cTn>
                                        <p:tgtEl>
                                          <p:spTgt spid="3">
                                            <p:txEl>
                                              <p:pRg st="0" end="0"/>
                                            </p:txEl>
                                          </p:spTgt>
                                        </p:tgtEl>
                                        <p:attrNameLst>
                                          <p:attrName>style.visibility</p:attrName>
                                        </p:attrNameLst>
                                      </p:cBhvr>
                                      <p:to>
                                        <p:strVal val="hidden"/>
                                      </p:to>
                                    </p:set>
                                  </p:childTnLst>
                                </p:cTn>
                              </p:par>
                              <p:par>
                                <p:cTn id="60" presetID="53" presetClass="exit" presetSubtype="0" fill="hold" nodeType="withEffect">
                                  <p:stCondLst>
                                    <p:cond delay="0"/>
                                  </p:stCondLst>
                                  <p:childTnLst>
                                    <p:anim calcmode="lin" valueType="num">
                                      <p:cBhvr>
                                        <p:cTn id="61" dur="500"/>
                                        <p:tgtEl>
                                          <p:spTgt spid="3">
                                            <p:txEl>
                                              <p:pRg st="1" end="1"/>
                                            </p:txEl>
                                          </p:spTgt>
                                        </p:tgtEl>
                                        <p:attrNameLst>
                                          <p:attrName>ppt_w</p:attrName>
                                        </p:attrNameLst>
                                      </p:cBhvr>
                                      <p:tavLst>
                                        <p:tav tm="0">
                                          <p:val>
                                            <p:strVal val="ppt_w"/>
                                          </p:val>
                                        </p:tav>
                                        <p:tav tm="100000">
                                          <p:val>
                                            <p:fltVal val="0"/>
                                          </p:val>
                                        </p:tav>
                                      </p:tavLst>
                                    </p:anim>
                                    <p:anim calcmode="lin" valueType="num">
                                      <p:cBhvr>
                                        <p:cTn id="62" dur="500"/>
                                        <p:tgtEl>
                                          <p:spTgt spid="3">
                                            <p:txEl>
                                              <p:pRg st="1" end="1"/>
                                            </p:txEl>
                                          </p:spTgt>
                                        </p:tgtEl>
                                        <p:attrNameLst>
                                          <p:attrName>ppt_h</p:attrName>
                                        </p:attrNameLst>
                                      </p:cBhvr>
                                      <p:tavLst>
                                        <p:tav tm="0">
                                          <p:val>
                                            <p:strVal val="ppt_h"/>
                                          </p:val>
                                        </p:tav>
                                        <p:tav tm="100000">
                                          <p:val>
                                            <p:fltVal val="0"/>
                                          </p:val>
                                        </p:tav>
                                      </p:tavLst>
                                    </p:anim>
                                    <p:animEffect transition="out" filter="fade">
                                      <p:cBhvr>
                                        <p:cTn id="63" dur="500"/>
                                        <p:tgtEl>
                                          <p:spTgt spid="3">
                                            <p:txEl>
                                              <p:pRg st="1" end="1"/>
                                            </p:txEl>
                                          </p:spTgt>
                                        </p:tgtEl>
                                      </p:cBhvr>
                                    </p:animEffect>
                                    <p:set>
                                      <p:cBhvr>
                                        <p:cTn id="64" dur="1" fill="hold">
                                          <p:stCondLst>
                                            <p:cond delay="499"/>
                                          </p:stCondLst>
                                        </p:cTn>
                                        <p:tgtEl>
                                          <p:spTgt spid="3">
                                            <p:txEl>
                                              <p:pRg st="1" end="1"/>
                                            </p:txEl>
                                          </p:spTgt>
                                        </p:tgtEl>
                                        <p:attrNameLst>
                                          <p:attrName>style.visibility</p:attrName>
                                        </p:attrNameLst>
                                      </p:cBhvr>
                                      <p:to>
                                        <p:strVal val="hidden"/>
                                      </p:to>
                                    </p:set>
                                  </p:childTnLst>
                                </p:cTn>
                              </p:par>
                              <p:par>
                                <p:cTn id="65" presetID="53" presetClass="exit" presetSubtype="0" fill="hold" nodeType="withEffect">
                                  <p:stCondLst>
                                    <p:cond delay="0"/>
                                  </p:stCondLst>
                                  <p:childTnLst>
                                    <p:anim calcmode="lin" valueType="num">
                                      <p:cBhvr>
                                        <p:cTn id="66" dur="500"/>
                                        <p:tgtEl>
                                          <p:spTgt spid="3">
                                            <p:txEl>
                                              <p:pRg st="2" end="2"/>
                                            </p:txEl>
                                          </p:spTgt>
                                        </p:tgtEl>
                                        <p:attrNameLst>
                                          <p:attrName>ppt_w</p:attrName>
                                        </p:attrNameLst>
                                      </p:cBhvr>
                                      <p:tavLst>
                                        <p:tav tm="0">
                                          <p:val>
                                            <p:strVal val="ppt_w"/>
                                          </p:val>
                                        </p:tav>
                                        <p:tav tm="100000">
                                          <p:val>
                                            <p:fltVal val="0"/>
                                          </p:val>
                                        </p:tav>
                                      </p:tavLst>
                                    </p:anim>
                                    <p:anim calcmode="lin" valueType="num">
                                      <p:cBhvr>
                                        <p:cTn id="67" dur="500"/>
                                        <p:tgtEl>
                                          <p:spTgt spid="3">
                                            <p:txEl>
                                              <p:pRg st="2" end="2"/>
                                            </p:txEl>
                                          </p:spTgt>
                                        </p:tgtEl>
                                        <p:attrNameLst>
                                          <p:attrName>ppt_h</p:attrName>
                                        </p:attrNameLst>
                                      </p:cBhvr>
                                      <p:tavLst>
                                        <p:tav tm="0">
                                          <p:val>
                                            <p:strVal val="ppt_h"/>
                                          </p:val>
                                        </p:tav>
                                        <p:tav tm="100000">
                                          <p:val>
                                            <p:fltVal val="0"/>
                                          </p:val>
                                        </p:tav>
                                      </p:tavLst>
                                    </p:anim>
                                    <p:animEffect transition="out" filter="fade">
                                      <p:cBhvr>
                                        <p:cTn id="68" dur="500"/>
                                        <p:tgtEl>
                                          <p:spTgt spid="3">
                                            <p:txEl>
                                              <p:pRg st="2" end="2"/>
                                            </p:txEl>
                                          </p:spTgt>
                                        </p:tgtEl>
                                      </p:cBhvr>
                                    </p:animEffect>
                                    <p:set>
                                      <p:cBhvr>
                                        <p:cTn id="69" dur="1" fill="hold">
                                          <p:stCondLst>
                                            <p:cond delay="499"/>
                                          </p:stCondLst>
                                        </p:cTn>
                                        <p:tgtEl>
                                          <p:spTgt spid="3">
                                            <p:txEl>
                                              <p:pRg st="2" end="2"/>
                                            </p:txEl>
                                          </p:spTgt>
                                        </p:tgtEl>
                                        <p:attrNameLst>
                                          <p:attrName>style.visibility</p:attrName>
                                        </p:attrNameLst>
                                      </p:cBhvr>
                                      <p:to>
                                        <p:strVal val="hidden"/>
                                      </p:to>
                                    </p:set>
                                  </p:childTnLst>
                                </p:cTn>
                              </p:par>
                              <p:par>
                                <p:cTn id="70" presetID="53" presetClass="exit" presetSubtype="0" fill="hold" nodeType="withEffect">
                                  <p:stCondLst>
                                    <p:cond delay="0"/>
                                  </p:stCondLst>
                                  <p:childTnLst>
                                    <p:anim calcmode="lin" valueType="num">
                                      <p:cBhvr>
                                        <p:cTn id="71" dur="500"/>
                                        <p:tgtEl>
                                          <p:spTgt spid="3">
                                            <p:txEl>
                                              <p:pRg st="3" end="3"/>
                                            </p:txEl>
                                          </p:spTgt>
                                        </p:tgtEl>
                                        <p:attrNameLst>
                                          <p:attrName>ppt_w</p:attrName>
                                        </p:attrNameLst>
                                      </p:cBhvr>
                                      <p:tavLst>
                                        <p:tav tm="0">
                                          <p:val>
                                            <p:strVal val="ppt_w"/>
                                          </p:val>
                                        </p:tav>
                                        <p:tav tm="100000">
                                          <p:val>
                                            <p:fltVal val="0"/>
                                          </p:val>
                                        </p:tav>
                                      </p:tavLst>
                                    </p:anim>
                                    <p:anim calcmode="lin" valueType="num">
                                      <p:cBhvr>
                                        <p:cTn id="72" dur="500"/>
                                        <p:tgtEl>
                                          <p:spTgt spid="3">
                                            <p:txEl>
                                              <p:pRg st="3" end="3"/>
                                            </p:txEl>
                                          </p:spTgt>
                                        </p:tgtEl>
                                        <p:attrNameLst>
                                          <p:attrName>ppt_h</p:attrName>
                                        </p:attrNameLst>
                                      </p:cBhvr>
                                      <p:tavLst>
                                        <p:tav tm="0">
                                          <p:val>
                                            <p:strVal val="ppt_h"/>
                                          </p:val>
                                        </p:tav>
                                        <p:tav tm="100000">
                                          <p:val>
                                            <p:fltVal val="0"/>
                                          </p:val>
                                        </p:tav>
                                      </p:tavLst>
                                    </p:anim>
                                    <p:animEffect transition="out" filter="fade">
                                      <p:cBhvr>
                                        <p:cTn id="73" dur="500"/>
                                        <p:tgtEl>
                                          <p:spTgt spid="3">
                                            <p:txEl>
                                              <p:pRg st="3" end="3"/>
                                            </p:txEl>
                                          </p:spTgt>
                                        </p:tgtEl>
                                      </p:cBhvr>
                                    </p:animEffect>
                                    <p:set>
                                      <p:cBhvr>
                                        <p:cTn id="74" dur="1" fill="hold">
                                          <p:stCondLst>
                                            <p:cond delay="499"/>
                                          </p:stCondLst>
                                        </p:cTn>
                                        <p:tgtEl>
                                          <p:spTgt spid="3">
                                            <p:txEl>
                                              <p:pRg st="3" end="3"/>
                                            </p:txEl>
                                          </p:spTgt>
                                        </p:tgtEl>
                                        <p:attrNameLst>
                                          <p:attrName>style.visibility</p:attrName>
                                        </p:attrNameLst>
                                      </p:cBhvr>
                                      <p:to>
                                        <p:strVal val="hidden"/>
                                      </p:to>
                                    </p:set>
                                  </p:childTnLst>
                                </p:cTn>
                              </p:par>
                              <p:par>
                                <p:cTn id="75" presetID="53" presetClass="exit" presetSubtype="0" fill="hold" nodeType="withEffect">
                                  <p:stCondLst>
                                    <p:cond delay="0"/>
                                  </p:stCondLst>
                                  <p:childTnLst>
                                    <p:anim calcmode="lin" valueType="num">
                                      <p:cBhvr>
                                        <p:cTn id="76" dur="500"/>
                                        <p:tgtEl>
                                          <p:spTgt spid="3">
                                            <p:txEl>
                                              <p:pRg st="4" end="4"/>
                                            </p:txEl>
                                          </p:spTgt>
                                        </p:tgtEl>
                                        <p:attrNameLst>
                                          <p:attrName>ppt_w</p:attrName>
                                        </p:attrNameLst>
                                      </p:cBhvr>
                                      <p:tavLst>
                                        <p:tav tm="0">
                                          <p:val>
                                            <p:strVal val="ppt_w"/>
                                          </p:val>
                                        </p:tav>
                                        <p:tav tm="100000">
                                          <p:val>
                                            <p:fltVal val="0"/>
                                          </p:val>
                                        </p:tav>
                                      </p:tavLst>
                                    </p:anim>
                                    <p:anim calcmode="lin" valueType="num">
                                      <p:cBhvr>
                                        <p:cTn id="77" dur="500"/>
                                        <p:tgtEl>
                                          <p:spTgt spid="3">
                                            <p:txEl>
                                              <p:pRg st="4" end="4"/>
                                            </p:txEl>
                                          </p:spTgt>
                                        </p:tgtEl>
                                        <p:attrNameLst>
                                          <p:attrName>ppt_h</p:attrName>
                                        </p:attrNameLst>
                                      </p:cBhvr>
                                      <p:tavLst>
                                        <p:tav tm="0">
                                          <p:val>
                                            <p:strVal val="ppt_h"/>
                                          </p:val>
                                        </p:tav>
                                        <p:tav tm="100000">
                                          <p:val>
                                            <p:fltVal val="0"/>
                                          </p:val>
                                        </p:tav>
                                      </p:tavLst>
                                    </p:anim>
                                    <p:animEffect transition="out" filter="fade">
                                      <p:cBhvr>
                                        <p:cTn id="78" dur="500"/>
                                        <p:tgtEl>
                                          <p:spTgt spid="3">
                                            <p:txEl>
                                              <p:pRg st="4" end="4"/>
                                            </p:txEl>
                                          </p:spTgt>
                                        </p:tgtEl>
                                      </p:cBhvr>
                                    </p:animEffect>
                                    <p:set>
                                      <p:cBhvr>
                                        <p:cTn id="79" dur="1" fill="hold">
                                          <p:stCondLst>
                                            <p:cond delay="499"/>
                                          </p:stCondLst>
                                        </p:cTn>
                                        <p:tgtEl>
                                          <p:spTgt spid="3">
                                            <p:txEl>
                                              <p:pRg st="4" end="4"/>
                                            </p:txEl>
                                          </p:spTgt>
                                        </p:tgtEl>
                                        <p:attrNameLst>
                                          <p:attrName>style.visibility</p:attrName>
                                        </p:attrNameLst>
                                      </p:cBhvr>
                                      <p:to>
                                        <p:strVal val="hidden"/>
                                      </p:to>
                                    </p:set>
                                  </p:childTnLst>
                                </p:cTn>
                              </p:par>
                              <p:par>
                                <p:cTn id="80" presetID="53" presetClass="exit" presetSubtype="0" fill="hold" nodeType="withEffect">
                                  <p:stCondLst>
                                    <p:cond delay="0"/>
                                  </p:stCondLst>
                                  <p:childTnLst>
                                    <p:anim calcmode="lin" valueType="num">
                                      <p:cBhvr>
                                        <p:cTn id="81" dur="500"/>
                                        <p:tgtEl>
                                          <p:spTgt spid="3">
                                            <p:txEl>
                                              <p:pRg st="5" end="5"/>
                                            </p:txEl>
                                          </p:spTgt>
                                        </p:tgtEl>
                                        <p:attrNameLst>
                                          <p:attrName>ppt_w</p:attrName>
                                        </p:attrNameLst>
                                      </p:cBhvr>
                                      <p:tavLst>
                                        <p:tav tm="0">
                                          <p:val>
                                            <p:strVal val="ppt_w"/>
                                          </p:val>
                                        </p:tav>
                                        <p:tav tm="100000">
                                          <p:val>
                                            <p:fltVal val="0"/>
                                          </p:val>
                                        </p:tav>
                                      </p:tavLst>
                                    </p:anim>
                                    <p:anim calcmode="lin" valueType="num">
                                      <p:cBhvr>
                                        <p:cTn id="82" dur="500"/>
                                        <p:tgtEl>
                                          <p:spTgt spid="3">
                                            <p:txEl>
                                              <p:pRg st="5" end="5"/>
                                            </p:txEl>
                                          </p:spTgt>
                                        </p:tgtEl>
                                        <p:attrNameLst>
                                          <p:attrName>ppt_h</p:attrName>
                                        </p:attrNameLst>
                                      </p:cBhvr>
                                      <p:tavLst>
                                        <p:tav tm="0">
                                          <p:val>
                                            <p:strVal val="ppt_h"/>
                                          </p:val>
                                        </p:tav>
                                        <p:tav tm="100000">
                                          <p:val>
                                            <p:fltVal val="0"/>
                                          </p:val>
                                        </p:tav>
                                      </p:tavLst>
                                    </p:anim>
                                    <p:animEffect transition="out" filter="fade">
                                      <p:cBhvr>
                                        <p:cTn id="83" dur="500"/>
                                        <p:tgtEl>
                                          <p:spTgt spid="3">
                                            <p:txEl>
                                              <p:pRg st="5" end="5"/>
                                            </p:txEl>
                                          </p:spTgt>
                                        </p:tgtEl>
                                      </p:cBhvr>
                                    </p:animEffect>
                                    <p:set>
                                      <p:cBhvr>
                                        <p:cTn id="84" dur="1" fill="hold">
                                          <p:stCondLst>
                                            <p:cond delay="499"/>
                                          </p:stCondLst>
                                        </p:cTn>
                                        <p:tgtEl>
                                          <p:spTgt spid="3">
                                            <p:txEl>
                                              <p:pRg st="5" end="5"/>
                                            </p:txEl>
                                          </p:spTgt>
                                        </p:tgtEl>
                                        <p:attrNameLst>
                                          <p:attrName>style.visibility</p:attrName>
                                        </p:attrNameLst>
                                      </p:cBhvr>
                                      <p:to>
                                        <p:strVal val="hidden"/>
                                      </p:to>
                                    </p:set>
                                  </p:childTnLst>
                                </p:cTn>
                              </p:par>
                              <p:par>
                                <p:cTn id="85" presetID="53" presetClass="exit" presetSubtype="0" fill="hold" nodeType="withEffect">
                                  <p:stCondLst>
                                    <p:cond delay="0"/>
                                  </p:stCondLst>
                                  <p:childTnLst>
                                    <p:anim calcmode="lin" valueType="num">
                                      <p:cBhvr>
                                        <p:cTn id="86" dur="500"/>
                                        <p:tgtEl>
                                          <p:spTgt spid="3">
                                            <p:txEl>
                                              <p:pRg st="6" end="6"/>
                                            </p:txEl>
                                          </p:spTgt>
                                        </p:tgtEl>
                                        <p:attrNameLst>
                                          <p:attrName>ppt_w</p:attrName>
                                        </p:attrNameLst>
                                      </p:cBhvr>
                                      <p:tavLst>
                                        <p:tav tm="0">
                                          <p:val>
                                            <p:strVal val="ppt_w"/>
                                          </p:val>
                                        </p:tav>
                                        <p:tav tm="100000">
                                          <p:val>
                                            <p:fltVal val="0"/>
                                          </p:val>
                                        </p:tav>
                                      </p:tavLst>
                                    </p:anim>
                                    <p:anim calcmode="lin" valueType="num">
                                      <p:cBhvr>
                                        <p:cTn id="87" dur="500"/>
                                        <p:tgtEl>
                                          <p:spTgt spid="3">
                                            <p:txEl>
                                              <p:pRg st="6" end="6"/>
                                            </p:txEl>
                                          </p:spTgt>
                                        </p:tgtEl>
                                        <p:attrNameLst>
                                          <p:attrName>ppt_h</p:attrName>
                                        </p:attrNameLst>
                                      </p:cBhvr>
                                      <p:tavLst>
                                        <p:tav tm="0">
                                          <p:val>
                                            <p:strVal val="ppt_h"/>
                                          </p:val>
                                        </p:tav>
                                        <p:tav tm="100000">
                                          <p:val>
                                            <p:fltVal val="0"/>
                                          </p:val>
                                        </p:tav>
                                      </p:tavLst>
                                    </p:anim>
                                    <p:animEffect transition="out" filter="fade">
                                      <p:cBhvr>
                                        <p:cTn id="88" dur="500"/>
                                        <p:tgtEl>
                                          <p:spTgt spid="3">
                                            <p:txEl>
                                              <p:pRg st="6" end="6"/>
                                            </p:txEl>
                                          </p:spTgt>
                                        </p:tgtEl>
                                      </p:cBhvr>
                                    </p:animEffect>
                                    <p:set>
                                      <p:cBhvr>
                                        <p:cTn id="89" dur="1" fill="hold">
                                          <p:stCondLst>
                                            <p:cond delay="499"/>
                                          </p:stCondLst>
                                        </p:cTn>
                                        <p:tgtEl>
                                          <p:spTgt spid="3">
                                            <p:txEl>
                                              <p:pRg st="6" end="6"/>
                                            </p:txEl>
                                          </p:spTgt>
                                        </p:tgtEl>
                                        <p:attrNameLst>
                                          <p:attrName>style.visibility</p:attrName>
                                        </p:attrNameLst>
                                      </p:cBhvr>
                                      <p:to>
                                        <p:strVal val="hidden"/>
                                      </p:to>
                                    </p:set>
                                  </p:childTnLst>
                                </p:cTn>
                              </p:par>
                              <p:par>
                                <p:cTn id="90" presetID="53" presetClass="exit" presetSubtype="0" fill="hold" nodeType="withEffect">
                                  <p:stCondLst>
                                    <p:cond delay="0"/>
                                  </p:stCondLst>
                                  <p:childTnLst>
                                    <p:anim calcmode="lin" valueType="num">
                                      <p:cBhvr>
                                        <p:cTn id="91" dur="500"/>
                                        <p:tgtEl>
                                          <p:spTgt spid="3">
                                            <p:txEl>
                                              <p:pRg st="7" end="7"/>
                                            </p:txEl>
                                          </p:spTgt>
                                        </p:tgtEl>
                                        <p:attrNameLst>
                                          <p:attrName>ppt_w</p:attrName>
                                        </p:attrNameLst>
                                      </p:cBhvr>
                                      <p:tavLst>
                                        <p:tav tm="0">
                                          <p:val>
                                            <p:strVal val="ppt_w"/>
                                          </p:val>
                                        </p:tav>
                                        <p:tav tm="100000">
                                          <p:val>
                                            <p:fltVal val="0"/>
                                          </p:val>
                                        </p:tav>
                                      </p:tavLst>
                                    </p:anim>
                                    <p:anim calcmode="lin" valueType="num">
                                      <p:cBhvr>
                                        <p:cTn id="92" dur="500"/>
                                        <p:tgtEl>
                                          <p:spTgt spid="3">
                                            <p:txEl>
                                              <p:pRg st="7" end="7"/>
                                            </p:txEl>
                                          </p:spTgt>
                                        </p:tgtEl>
                                        <p:attrNameLst>
                                          <p:attrName>ppt_h</p:attrName>
                                        </p:attrNameLst>
                                      </p:cBhvr>
                                      <p:tavLst>
                                        <p:tav tm="0">
                                          <p:val>
                                            <p:strVal val="ppt_h"/>
                                          </p:val>
                                        </p:tav>
                                        <p:tav tm="100000">
                                          <p:val>
                                            <p:fltVal val="0"/>
                                          </p:val>
                                        </p:tav>
                                      </p:tavLst>
                                    </p:anim>
                                    <p:animEffect transition="out" filter="fade">
                                      <p:cBhvr>
                                        <p:cTn id="93" dur="500"/>
                                        <p:tgtEl>
                                          <p:spTgt spid="3">
                                            <p:txEl>
                                              <p:pRg st="7" end="7"/>
                                            </p:txEl>
                                          </p:spTgt>
                                        </p:tgtEl>
                                      </p:cBhvr>
                                    </p:animEffect>
                                    <p:set>
                                      <p:cBhvr>
                                        <p:cTn id="94" dur="1" fill="hold">
                                          <p:stCondLst>
                                            <p:cond delay="499"/>
                                          </p:stCondLst>
                                        </p:cTn>
                                        <p:tgtEl>
                                          <p:spTgt spid="3">
                                            <p:txEl>
                                              <p:pRg st="7" end="7"/>
                                            </p:txEl>
                                          </p:spTgt>
                                        </p:tgtEl>
                                        <p:attrNameLst>
                                          <p:attrName>style.visibility</p:attrName>
                                        </p:attrNameLst>
                                      </p:cBhvr>
                                      <p:to>
                                        <p:strVal val="hidden"/>
                                      </p:to>
                                    </p:set>
                                  </p:childTnLst>
                                </p:cTn>
                              </p:par>
                              <p:par>
                                <p:cTn id="95" presetID="53" presetClass="exit" presetSubtype="0" fill="hold" nodeType="withEffect">
                                  <p:stCondLst>
                                    <p:cond delay="0"/>
                                  </p:stCondLst>
                                  <p:childTnLst>
                                    <p:anim calcmode="lin" valueType="num">
                                      <p:cBhvr>
                                        <p:cTn id="96" dur="500"/>
                                        <p:tgtEl>
                                          <p:spTgt spid="3">
                                            <p:txEl>
                                              <p:pRg st="8" end="8"/>
                                            </p:txEl>
                                          </p:spTgt>
                                        </p:tgtEl>
                                        <p:attrNameLst>
                                          <p:attrName>ppt_w</p:attrName>
                                        </p:attrNameLst>
                                      </p:cBhvr>
                                      <p:tavLst>
                                        <p:tav tm="0">
                                          <p:val>
                                            <p:strVal val="ppt_w"/>
                                          </p:val>
                                        </p:tav>
                                        <p:tav tm="100000">
                                          <p:val>
                                            <p:fltVal val="0"/>
                                          </p:val>
                                        </p:tav>
                                      </p:tavLst>
                                    </p:anim>
                                    <p:anim calcmode="lin" valueType="num">
                                      <p:cBhvr>
                                        <p:cTn id="97" dur="500"/>
                                        <p:tgtEl>
                                          <p:spTgt spid="3">
                                            <p:txEl>
                                              <p:pRg st="8" end="8"/>
                                            </p:txEl>
                                          </p:spTgt>
                                        </p:tgtEl>
                                        <p:attrNameLst>
                                          <p:attrName>ppt_h</p:attrName>
                                        </p:attrNameLst>
                                      </p:cBhvr>
                                      <p:tavLst>
                                        <p:tav tm="0">
                                          <p:val>
                                            <p:strVal val="ppt_h"/>
                                          </p:val>
                                        </p:tav>
                                        <p:tav tm="100000">
                                          <p:val>
                                            <p:fltVal val="0"/>
                                          </p:val>
                                        </p:tav>
                                      </p:tavLst>
                                    </p:anim>
                                    <p:animEffect transition="out" filter="fade">
                                      <p:cBhvr>
                                        <p:cTn id="98" dur="500"/>
                                        <p:tgtEl>
                                          <p:spTgt spid="3">
                                            <p:txEl>
                                              <p:pRg st="8" end="8"/>
                                            </p:txEl>
                                          </p:spTgt>
                                        </p:tgtEl>
                                      </p:cBhvr>
                                    </p:animEffect>
                                    <p:set>
                                      <p:cBhvr>
                                        <p:cTn id="99" dur="1" fill="hold">
                                          <p:stCondLst>
                                            <p:cond delay="499"/>
                                          </p:stCondLst>
                                        </p:cTn>
                                        <p:tgtEl>
                                          <p:spTgt spid="3">
                                            <p:txEl>
                                              <p:pRg st="8" end="8"/>
                                            </p:txEl>
                                          </p:spTgt>
                                        </p:tgtEl>
                                        <p:attrNameLst>
                                          <p:attrName>style.visibility</p:attrName>
                                        </p:attrNameLst>
                                      </p:cBhvr>
                                      <p:to>
                                        <p:strVal val="hidden"/>
                                      </p:to>
                                    </p:set>
                                  </p:childTnLst>
                                </p:cTn>
                              </p:par>
                              <p:par>
                                <p:cTn id="100" presetID="53" presetClass="exit" presetSubtype="0" fill="hold" nodeType="withEffect">
                                  <p:stCondLst>
                                    <p:cond delay="0"/>
                                  </p:stCondLst>
                                  <p:childTnLst>
                                    <p:anim calcmode="lin" valueType="num">
                                      <p:cBhvr>
                                        <p:cTn id="101" dur="500"/>
                                        <p:tgtEl>
                                          <p:spTgt spid="3">
                                            <p:txEl>
                                              <p:pRg st="9" end="9"/>
                                            </p:txEl>
                                          </p:spTgt>
                                        </p:tgtEl>
                                        <p:attrNameLst>
                                          <p:attrName>ppt_w</p:attrName>
                                        </p:attrNameLst>
                                      </p:cBhvr>
                                      <p:tavLst>
                                        <p:tav tm="0">
                                          <p:val>
                                            <p:strVal val="ppt_w"/>
                                          </p:val>
                                        </p:tav>
                                        <p:tav tm="100000">
                                          <p:val>
                                            <p:fltVal val="0"/>
                                          </p:val>
                                        </p:tav>
                                      </p:tavLst>
                                    </p:anim>
                                    <p:anim calcmode="lin" valueType="num">
                                      <p:cBhvr>
                                        <p:cTn id="102" dur="500"/>
                                        <p:tgtEl>
                                          <p:spTgt spid="3">
                                            <p:txEl>
                                              <p:pRg st="9" end="9"/>
                                            </p:txEl>
                                          </p:spTgt>
                                        </p:tgtEl>
                                        <p:attrNameLst>
                                          <p:attrName>ppt_h</p:attrName>
                                        </p:attrNameLst>
                                      </p:cBhvr>
                                      <p:tavLst>
                                        <p:tav tm="0">
                                          <p:val>
                                            <p:strVal val="ppt_h"/>
                                          </p:val>
                                        </p:tav>
                                        <p:tav tm="100000">
                                          <p:val>
                                            <p:fltVal val="0"/>
                                          </p:val>
                                        </p:tav>
                                      </p:tavLst>
                                    </p:anim>
                                    <p:animEffect transition="out" filter="fade">
                                      <p:cBhvr>
                                        <p:cTn id="103" dur="500"/>
                                        <p:tgtEl>
                                          <p:spTgt spid="3">
                                            <p:txEl>
                                              <p:pRg st="9" end="9"/>
                                            </p:txEl>
                                          </p:spTgt>
                                        </p:tgtEl>
                                      </p:cBhvr>
                                    </p:animEffect>
                                    <p:set>
                                      <p:cBhvr>
                                        <p:cTn id="104" dur="1" fill="hold">
                                          <p:stCondLst>
                                            <p:cond delay="499"/>
                                          </p:stCondLst>
                                        </p:cTn>
                                        <p:tgtEl>
                                          <p:spTgt spid="3">
                                            <p:txEl>
                                              <p:pRg st="9" end="9"/>
                                            </p:txEl>
                                          </p:spTgt>
                                        </p:tgtEl>
                                        <p:attrNameLst>
                                          <p:attrName>style.visibility</p:attrName>
                                        </p:attrNameLst>
                                      </p:cBhvr>
                                      <p:to>
                                        <p:strVal val="hidden"/>
                                      </p:to>
                                    </p:set>
                                  </p:childTnLst>
                                </p:cTn>
                              </p:par>
                              <p:par>
                                <p:cTn id="105" presetID="53" presetClass="exit" presetSubtype="0" fill="hold" nodeType="withEffect">
                                  <p:stCondLst>
                                    <p:cond delay="0"/>
                                  </p:stCondLst>
                                  <p:childTnLst>
                                    <p:anim calcmode="lin" valueType="num">
                                      <p:cBhvr>
                                        <p:cTn id="106" dur="500"/>
                                        <p:tgtEl>
                                          <p:spTgt spid="3">
                                            <p:txEl>
                                              <p:pRg st="10" end="10"/>
                                            </p:txEl>
                                          </p:spTgt>
                                        </p:tgtEl>
                                        <p:attrNameLst>
                                          <p:attrName>ppt_w</p:attrName>
                                        </p:attrNameLst>
                                      </p:cBhvr>
                                      <p:tavLst>
                                        <p:tav tm="0">
                                          <p:val>
                                            <p:strVal val="ppt_w"/>
                                          </p:val>
                                        </p:tav>
                                        <p:tav tm="100000">
                                          <p:val>
                                            <p:fltVal val="0"/>
                                          </p:val>
                                        </p:tav>
                                      </p:tavLst>
                                    </p:anim>
                                    <p:anim calcmode="lin" valueType="num">
                                      <p:cBhvr>
                                        <p:cTn id="107" dur="500"/>
                                        <p:tgtEl>
                                          <p:spTgt spid="3">
                                            <p:txEl>
                                              <p:pRg st="10" end="10"/>
                                            </p:txEl>
                                          </p:spTgt>
                                        </p:tgtEl>
                                        <p:attrNameLst>
                                          <p:attrName>ppt_h</p:attrName>
                                        </p:attrNameLst>
                                      </p:cBhvr>
                                      <p:tavLst>
                                        <p:tav tm="0">
                                          <p:val>
                                            <p:strVal val="ppt_h"/>
                                          </p:val>
                                        </p:tav>
                                        <p:tav tm="100000">
                                          <p:val>
                                            <p:fltVal val="0"/>
                                          </p:val>
                                        </p:tav>
                                      </p:tavLst>
                                    </p:anim>
                                    <p:animEffect transition="out" filter="fade">
                                      <p:cBhvr>
                                        <p:cTn id="108" dur="500"/>
                                        <p:tgtEl>
                                          <p:spTgt spid="3">
                                            <p:txEl>
                                              <p:pRg st="10" end="10"/>
                                            </p:txEl>
                                          </p:spTgt>
                                        </p:tgtEl>
                                      </p:cBhvr>
                                    </p:animEffect>
                                    <p:set>
                                      <p:cBhvr>
                                        <p:cTn id="109" dur="1" fill="hold">
                                          <p:stCondLst>
                                            <p:cond delay="499"/>
                                          </p:stCondLst>
                                        </p:cTn>
                                        <p:tgtEl>
                                          <p:spTgt spid="3">
                                            <p:txEl>
                                              <p:pRg st="10" end="10"/>
                                            </p:txEl>
                                          </p:spTgt>
                                        </p:tgtEl>
                                        <p:attrNameLst>
                                          <p:attrName>style.visibility</p:attrName>
                                        </p:attrNameLst>
                                      </p:cBhvr>
                                      <p:to>
                                        <p:strVal val="hidden"/>
                                      </p:to>
                                    </p:set>
                                  </p:childTnLst>
                                </p:cTn>
                              </p:par>
                              <p:par>
                                <p:cTn id="110" presetID="53" presetClass="exit" presetSubtype="0" fill="hold" nodeType="withEffect">
                                  <p:stCondLst>
                                    <p:cond delay="0"/>
                                  </p:stCondLst>
                                  <p:childTnLst>
                                    <p:anim calcmode="lin" valueType="num">
                                      <p:cBhvr>
                                        <p:cTn id="111" dur="500"/>
                                        <p:tgtEl>
                                          <p:spTgt spid="3">
                                            <p:txEl>
                                              <p:pRg st="11" end="11"/>
                                            </p:txEl>
                                          </p:spTgt>
                                        </p:tgtEl>
                                        <p:attrNameLst>
                                          <p:attrName>ppt_w</p:attrName>
                                        </p:attrNameLst>
                                      </p:cBhvr>
                                      <p:tavLst>
                                        <p:tav tm="0">
                                          <p:val>
                                            <p:strVal val="ppt_w"/>
                                          </p:val>
                                        </p:tav>
                                        <p:tav tm="100000">
                                          <p:val>
                                            <p:fltVal val="0"/>
                                          </p:val>
                                        </p:tav>
                                      </p:tavLst>
                                    </p:anim>
                                    <p:anim calcmode="lin" valueType="num">
                                      <p:cBhvr>
                                        <p:cTn id="112" dur="500"/>
                                        <p:tgtEl>
                                          <p:spTgt spid="3">
                                            <p:txEl>
                                              <p:pRg st="11" end="11"/>
                                            </p:txEl>
                                          </p:spTgt>
                                        </p:tgtEl>
                                        <p:attrNameLst>
                                          <p:attrName>ppt_h</p:attrName>
                                        </p:attrNameLst>
                                      </p:cBhvr>
                                      <p:tavLst>
                                        <p:tav tm="0">
                                          <p:val>
                                            <p:strVal val="ppt_h"/>
                                          </p:val>
                                        </p:tav>
                                        <p:tav tm="100000">
                                          <p:val>
                                            <p:fltVal val="0"/>
                                          </p:val>
                                        </p:tav>
                                      </p:tavLst>
                                    </p:anim>
                                    <p:animEffect transition="out" filter="fade">
                                      <p:cBhvr>
                                        <p:cTn id="113" dur="500"/>
                                        <p:tgtEl>
                                          <p:spTgt spid="3">
                                            <p:txEl>
                                              <p:pRg st="11" end="11"/>
                                            </p:txEl>
                                          </p:spTgt>
                                        </p:tgtEl>
                                      </p:cBhvr>
                                    </p:animEffect>
                                    <p:set>
                                      <p:cBhvr>
                                        <p:cTn id="114" dur="1" fill="hold">
                                          <p:stCondLst>
                                            <p:cond delay="499"/>
                                          </p:stCondLst>
                                        </p:cTn>
                                        <p:tgtEl>
                                          <p:spTgt spid="3">
                                            <p:txEl>
                                              <p:pRg st="11" end="11"/>
                                            </p:txEl>
                                          </p:spTgt>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0" presetClass="path" presetSubtype="0" accel="50000" decel="50000" fill="hold" nodeType="clickEffect">
                                  <p:stCondLst>
                                    <p:cond delay="0"/>
                                  </p:stCondLst>
                                  <p:childTnLst>
                                    <p:animMotion origin="layout" path="M -5.55556E-7 4.07407E-6 C -0.06997 0.21728 -0.13958 0.43549 -0.21458 0.42222 C -0.28958 0.40895 -0.37952 -0.08426 -0.45 -0.07963 C -0.52049 -0.07531 -0.59011 0.44629 -0.63768 0.44815 C -0.68507 0.45 -0.68924 0.03148 -0.73542 -0.06852 C -0.7816 -0.16852 -1.12136 -0.14383 -0.91459 -0.15185 " pathEditMode="relative" ptsTypes="aaaaaA">
                                      <p:cBhvr>
                                        <p:cTn id="118" dur="2000" fill="hold"/>
                                        <p:tgtEl>
                                          <p:spTgt spid="1026"/>
                                        </p:tgtEl>
                                        <p:attrNameLst>
                                          <p:attrName>ppt_x</p:attrName>
                                          <p:attrName>ppt_y</p:attrName>
                                        </p:attrNameLst>
                                      </p:cBhvr>
                                    </p:animMotion>
                                  </p:childTnLst>
                                </p:cTn>
                              </p:par>
                            </p:childTnLst>
                          </p:cTn>
                        </p:par>
                      </p:childTnLst>
                    </p:cTn>
                  </p:par>
                  <p:par>
                    <p:cTn id="119" fill="hold">
                      <p:stCondLst>
                        <p:cond delay="indefinite"/>
                      </p:stCondLst>
                      <p:childTnLst>
                        <p:par>
                          <p:cTn id="120" fill="hold">
                            <p:stCondLst>
                              <p:cond delay="0"/>
                            </p:stCondLst>
                            <p:childTnLst>
                              <p:par>
                                <p:cTn id="121" presetID="53" presetClass="entr" presetSubtype="0" fill="hold" nodeType="clickEffect">
                                  <p:stCondLst>
                                    <p:cond delay="0"/>
                                  </p:stCondLst>
                                  <p:childTnLst>
                                    <p:set>
                                      <p:cBhvr>
                                        <p:cTn id="122" dur="1" fill="hold">
                                          <p:stCondLst>
                                            <p:cond delay="0"/>
                                          </p:stCondLst>
                                        </p:cTn>
                                        <p:tgtEl>
                                          <p:spTgt spid="4"/>
                                        </p:tgtEl>
                                        <p:attrNameLst>
                                          <p:attrName>style.visibility</p:attrName>
                                        </p:attrNameLst>
                                      </p:cBhvr>
                                      <p:to>
                                        <p:strVal val="visible"/>
                                      </p:to>
                                    </p:set>
                                    <p:anim calcmode="lin" valueType="num">
                                      <p:cBhvr>
                                        <p:cTn id="123" dur="500" fill="hold"/>
                                        <p:tgtEl>
                                          <p:spTgt spid="4"/>
                                        </p:tgtEl>
                                        <p:attrNameLst>
                                          <p:attrName>ppt_w</p:attrName>
                                        </p:attrNameLst>
                                      </p:cBhvr>
                                      <p:tavLst>
                                        <p:tav tm="0">
                                          <p:val>
                                            <p:fltVal val="0"/>
                                          </p:val>
                                        </p:tav>
                                        <p:tav tm="100000">
                                          <p:val>
                                            <p:strVal val="#ppt_w"/>
                                          </p:val>
                                        </p:tav>
                                      </p:tavLst>
                                    </p:anim>
                                    <p:anim calcmode="lin" valueType="num">
                                      <p:cBhvr>
                                        <p:cTn id="124" dur="500" fill="hold"/>
                                        <p:tgtEl>
                                          <p:spTgt spid="4"/>
                                        </p:tgtEl>
                                        <p:attrNameLst>
                                          <p:attrName>ppt_h</p:attrName>
                                        </p:attrNameLst>
                                      </p:cBhvr>
                                      <p:tavLst>
                                        <p:tav tm="0">
                                          <p:val>
                                            <p:fltVal val="0"/>
                                          </p:val>
                                        </p:tav>
                                        <p:tav tm="100000">
                                          <p:val>
                                            <p:strVal val="#ppt_h"/>
                                          </p:val>
                                        </p:tav>
                                      </p:tavLst>
                                    </p:anim>
                                    <p:animEffect transition="in" filter="fade">
                                      <p:cBhvr>
                                        <p:cTn id="1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smtClean="0"/>
              <a:t>TIPOS DE VISTAS</a:t>
            </a:r>
            <a:endParaRPr lang="es-AR" dirty="0"/>
          </a:p>
        </p:txBody>
      </p:sp>
      <p:sp>
        <p:nvSpPr>
          <p:cNvPr id="3" name="2 Marcador de contenido"/>
          <p:cNvSpPr>
            <a:spLocks noGrp="1"/>
          </p:cNvSpPr>
          <p:nvPr>
            <p:ph idx="1"/>
          </p:nvPr>
        </p:nvSpPr>
        <p:spPr/>
        <p:txBody>
          <a:bodyPr>
            <a:noAutofit/>
          </a:bodyPr>
          <a:lstStyle/>
          <a:p>
            <a:r>
              <a:rPr lang="es-AR" sz="1050" b="1" dirty="0" smtClean="0"/>
              <a:t>Vista Normal</a:t>
            </a:r>
          </a:p>
          <a:p>
            <a:r>
              <a:rPr lang="es-AR" sz="1050" dirty="0" smtClean="0"/>
              <a:t>Puede ir a la vista </a:t>
            </a:r>
            <a:r>
              <a:rPr lang="es-AR" sz="1050" b="1" dirty="0" smtClean="0"/>
              <a:t>Normal</a:t>
            </a:r>
            <a:r>
              <a:rPr lang="es-AR" sz="1050" dirty="0" smtClean="0"/>
              <a:t> desde la barra de tareas  de la parte inferior de la ventana de diapositiva o desde la pestaña </a:t>
            </a:r>
            <a:r>
              <a:rPr lang="es-AR" sz="1050" b="1" dirty="0" smtClean="0"/>
              <a:t>Vista</a:t>
            </a:r>
            <a:r>
              <a:rPr lang="es-AR" sz="1050" dirty="0" smtClean="0"/>
              <a:t> de la cinta de opciones.</a:t>
            </a:r>
          </a:p>
          <a:p>
            <a:r>
              <a:rPr lang="es-AR" sz="1050" b="1" dirty="0" smtClean="0"/>
              <a:t>La vista Normal</a:t>
            </a:r>
            <a:r>
              <a:rPr lang="es-AR" sz="1050" dirty="0" smtClean="0"/>
              <a:t> es el modo de edición en el que trabajará con más frecuencia para crear las diapositivas. Debajo, la vista </a:t>
            </a:r>
            <a:r>
              <a:rPr lang="es-AR" sz="1050" b="1" dirty="0" smtClean="0"/>
              <a:t>Normal</a:t>
            </a:r>
            <a:r>
              <a:rPr lang="es-AR" sz="1050" dirty="0" smtClean="0"/>
              <a:t> muestra miniaturas de diapositiva a la izquierda, una ventana grande que muestra la diapositiva actual y una sección debajo de la diapositiva actual donde puede escribir sus notas de orador para cada diapositiva.</a:t>
            </a:r>
          </a:p>
          <a:p>
            <a:r>
              <a:rPr lang="es-AR" sz="1050" b="1" dirty="0" smtClean="0"/>
              <a:t>Vista Clasificador de diapositivas</a:t>
            </a:r>
          </a:p>
          <a:p>
            <a:r>
              <a:rPr lang="es-AR" sz="1050" dirty="0" smtClean="0"/>
              <a:t>Puede ir a la vista </a:t>
            </a:r>
            <a:r>
              <a:rPr lang="es-AR" sz="1050" b="1" dirty="0" smtClean="0"/>
              <a:t>Clasificador de diapositivas</a:t>
            </a:r>
            <a:r>
              <a:rPr lang="es-AR" sz="1050" dirty="0" smtClean="0"/>
              <a:t> desde la barra de tareas  de la parte inferior de la ventana de diapositiva o desde la pestaña </a:t>
            </a:r>
            <a:r>
              <a:rPr lang="es-AR" sz="1050" b="1" dirty="0" smtClean="0"/>
              <a:t>Vista</a:t>
            </a:r>
            <a:r>
              <a:rPr lang="es-AR" sz="1050" dirty="0" smtClean="0"/>
              <a:t> de la cinta de opciones.</a:t>
            </a:r>
          </a:p>
          <a:p>
            <a:r>
              <a:rPr lang="es-AR" sz="1050" dirty="0" smtClean="0"/>
              <a:t>La vista </a:t>
            </a:r>
            <a:r>
              <a:rPr lang="es-AR" sz="1050" b="1" dirty="0" smtClean="0"/>
              <a:t>Clasificador de diapositivas</a:t>
            </a:r>
            <a:r>
              <a:rPr lang="es-AR" sz="1050" dirty="0" smtClean="0"/>
              <a:t> (a continuación) muestra todas las diapositivas de la presentación en diapositivas en miniatura en secuencia horizontal. La vista Presentación con diapositivas es útil si necesita reorganizar las diapositivas: solo tiene que hacer clic y arrastrar las diapositivas a una nueva ubicación o agregar secciones para organizar las diapositivas en grupos significativos.</a:t>
            </a:r>
          </a:p>
          <a:p>
            <a:r>
              <a:rPr lang="es-AR" sz="1050" dirty="0" smtClean="0"/>
              <a:t>Para obtener más información sobre las secciones</a:t>
            </a:r>
          </a:p>
          <a:p>
            <a:r>
              <a:rPr lang="es-AR" sz="1050" b="1" dirty="0" smtClean="0"/>
              <a:t>Vista Página de notas</a:t>
            </a:r>
          </a:p>
          <a:p>
            <a:r>
              <a:rPr lang="es-AR" sz="1050" dirty="0" smtClean="0"/>
              <a:t>Puede mostrar u ocultar las notas del orador con el botón </a:t>
            </a:r>
            <a:r>
              <a:rPr lang="es-AR" sz="1050" b="1" dirty="0" smtClean="0"/>
              <a:t>Notas</a:t>
            </a:r>
            <a:r>
              <a:rPr lang="es-AR" sz="1050" dirty="0" smtClean="0"/>
              <a:t>  en la parte inferior de la ventana de diapositiva o puede ir a la vista </a:t>
            </a:r>
            <a:r>
              <a:rPr lang="es-AR" sz="1050" b="1" dirty="0" smtClean="0"/>
              <a:t>Página de notas</a:t>
            </a:r>
            <a:r>
              <a:rPr lang="es-AR" sz="1050" dirty="0" smtClean="0"/>
              <a:t> desde la pestaña </a:t>
            </a:r>
            <a:r>
              <a:rPr lang="es-AR" sz="1050" b="1" dirty="0" smtClean="0"/>
              <a:t>Vista</a:t>
            </a:r>
            <a:r>
              <a:rPr lang="es-AR" sz="1050" dirty="0" smtClean="0"/>
              <a:t> de la cinta de opciones.</a:t>
            </a:r>
          </a:p>
          <a:p>
            <a:r>
              <a:rPr lang="es-AR" sz="1050" dirty="0" smtClean="0"/>
              <a:t>El panel </a:t>
            </a:r>
            <a:r>
              <a:rPr lang="es-AR" sz="1050" b="1" dirty="0" smtClean="0"/>
              <a:t>Notas</a:t>
            </a:r>
            <a:r>
              <a:rPr lang="es-AR" sz="1050" dirty="0" smtClean="0"/>
              <a:t> se encuentra debajo de la ventana de diapositiva. Puede imprimir sus notas o incluirlas en una presentación que envía a la audiencia o, simplemente, usarlas como indicaciones para sí mismo mientras presenta.</a:t>
            </a:r>
          </a:p>
          <a:p>
            <a:r>
              <a:rPr lang="es-AR" sz="1050" dirty="0" smtClean="0"/>
              <a:t>Para obtener más información sobre las notas, vea el tema sobre cómo</a:t>
            </a:r>
          </a:p>
        </p:txBody>
      </p:sp>
      <p:pic>
        <p:nvPicPr>
          <p:cNvPr id="4" name="Picture 2"/>
          <p:cNvPicPr>
            <a:picLocks noChangeAspect="1" noChangeArrowheads="1"/>
          </p:cNvPicPr>
          <p:nvPr/>
        </p:nvPicPr>
        <p:blipFill>
          <a:blip r:embed="rId3"/>
          <a:srcRect/>
          <a:stretch>
            <a:fillRect/>
          </a:stretch>
        </p:blipFill>
        <p:spPr bwMode="auto">
          <a:xfrm>
            <a:off x="5072066" y="500048"/>
            <a:ext cx="3929090" cy="892286"/>
          </a:xfrm>
          <a:prstGeom prst="rect">
            <a:avLst/>
          </a:prstGeom>
          <a:noFill/>
          <a:ln w="9525">
            <a:noFill/>
            <a:miter lim="800000"/>
            <a:headEnd/>
            <a:tailEnd/>
          </a:ln>
          <a:effectLst/>
        </p:spPr>
      </p:pic>
      <p:pic>
        <p:nvPicPr>
          <p:cNvPr id="5" name="4 Imagen"/>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786050" y="1142990"/>
            <a:ext cx="3774538" cy="3357568"/>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3">
                                            <p:txEl>
                                              <p:pRg st="0" end="0"/>
                                            </p:txEl>
                                          </p:spTgt>
                                        </p:tgtEl>
                                        <p:attrNameLst>
                                          <p:attrName>ppt_x</p:attrName>
                                        </p:attrNameLst>
                                      </p:cBhvr>
                                    </p:anim>
                                    <p:anim from="0" to="-1.0" calcmode="lin" valueType="num">
                                      <p:cBhvr>
                                        <p:cTn id="16" dur="200" decel="50000" autoRev="1" fill="hold">
                                          <p:stCondLst>
                                            <p:cond delay="600"/>
                                          </p:stCondLst>
                                        </p:cTn>
                                        <p:tgtEl>
                                          <p:spTgt spid="3">
                                            <p:txEl>
                                              <p:pRg st="0" end="0"/>
                                            </p:txEl>
                                          </p:spTgt>
                                        </p:tgtEl>
                                        <p:attrNameLst>
                                          <p:attrName>xshear</p:attrName>
                                        </p:attrNameLst>
                                      </p:cBhvr>
                                    </p:anim>
                                    <p:animScale>
                                      <p:cBhvr>
                                        <p:cTn id="17" dur="200" decel="100000" autoRev="1" fill="hold">
                                          <p:stCondLst>
                                            <p:cond delay="600"/>
                                          </p:stCondLst>
                                        </p:cTn>
                                        <p:tgtEl>
                                          <p:spTgt spid="3">
                                            <p:txEl>
                                              <p:pRg st="0" end="0"/>
                                            </p:txEl>
                                          </p:spTgt>
                                        </p:tgtEl>
                                      </p:cBhvr>
                                      <p:from x="100000" y="100000"/>
                                      <p:to x="80000" y="100000"/>
                                    </p:animScale>
                                    <p:anim by="(#ppt_h/3+#ppt_w*0.1)" calcmode="lin" valueType="num">
                                      <p:cBhvr additive="sum">
                                        <p:cTn id="18"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3">
                                            <p:txEl>
                                              <p:pRg st="4" end="4"/>
                                            </p:txEl>
                                          </p:spTgt>
                                        </p:tgtEl>
                                        <p:attrNameLst>
                                          <p:attrName>ppt_x</p:attrName>
                                        </p:attrNameLst>
                                      </p:cBhvr>
                                    </p:anim>
                                    <p:anim from="0" to="-1.0" calcmode="lin" valueType="num">
                                      <p:cBhvr>
                                        <p:cTn id="40" dur="200" decel="50000" autoRev="1" fill="hold">
                                          <p:stCondLst>
                                            <p:cond delay="600"/>
                                          </p:stCondLst>
                                        </p:cTn>
                                        <p:tgtEl>
                                          <p:spTgt spid="3">
                                            <p:txEl>
                                              <p:pRg st="4" end="4"/>
                                            </p:txEl>
                                          </p:spTgt>
                                        </p:tgtEl>
                                        <p:attrNameLst>
                                          <p:attrName>xshear</p:attrName>
                                        </p:attrNameLst>
                                      </p:cBhvr>
                                    </p:anim>
                                    <p:animScale>
                                      <p:cBhvr>
                                        <p:cTn id="41" dur="200" decel="100000" autoRev="1" fill="hold">
                                          <p:stCondLst>
                                            <p:cond delay="600"/>
                                          </p:stCondLst>
                                        </p:cTn>
                                        <p:tgtEl>
                                          <p:spTgt spid="3">
                                            <p:txEl>
                                              <p:pRg st="4" end="4"/>
                                            </p:txEl>
                                          </p:spTgt>
                                        </p:tgtEl>
                                      </p:cBhvr>
                                      <p:from x="100000" y="100000"/>
                                      <p:to x="80000" y="100000"/>
                                    </p:animScale>
                                    <p:anim by="(#ppt_h/3+#ppt_w*0.1)" calcmode="lin" valueType="num">
                                      <p:cBhvr additive="sum">
                                        <p:cTn id="42"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from="(-#ppt_w/2)" to="(#ppt_x)" calcmode="lin" valueType="num">
                                      <p:cBhvr>
                                        <p:cTn id="47" dur="600" fill="hold">
                                          <p:stCondLst>
                                            <p:cond delay="0"/>
                                          </p:stCondLst>
                                        </p:cTn>
                                        <p:tgtEl>
                                          <p:spTgt spid="3">
                                            <p:txEl>
                                              <p:pRg st="5" end="5"/>
                                            </p:txEl>
                                          </p:spTgt>
                                        </p:tgtEl>
                                        <p:attrNameLst>
                                          <p:attrName>ppt_x</p:attrName>
                                        </p:attrNameLst>
                                      </p:cBhvr>
                                    </p:anim>
                                    <p:anim from="0" to="-1.0" calcmode="lin" valueType="num">
                                      <p:cBhvr>
                                        <p:cTn id="48" dur="200" decel="50000" autoRev="1" fill="hold">
                                          <p:stCondLst>
                                            <p:cond delay="600"/>
                                          </p:stCondLst>
                                        </p:cTn>
                                        <p:tgtEl>
                                          <p:spTgt spid="3">
                                            <p:txEl>
                                              <p:pRg st="5" end="5"/>
                                            </p:txEl>
                                          </p:spTgt>
                                        </p:tgtEl>
                                        <p:attrNameLst>
                                          <p:attrName>xshear</p:attrName>
                                        </p:attrNameLst>
                                      </p:cBhvr>
                                    </p:anim>
                                    <p:animScale>
                                      <p:cBhvr>
                                        <p:cTn id="49" dur="200" decel="100000" autoRev="1" fill="hold">
                                          <p:stCondLst>
                                            <p:cond delay="600"/>
                                          </p:stCondLst>
                                        </p:cTn>
                                        <p:tgtEl>
                                          <p:spTgt spid="3">
                                            <p:txEl>
                                              <p:pRg st="5" end="5"/>
                                            </p:txEl>
                                          </p:spTgt>
                                        </p:tgtEl>
                                      </p:cBhvr>
                                      <p:from x="100000" y="100000"/>
                                      <p:to x="80000" y="100000"/>
                                    </p:animScale>
                                    <p:anim by="(#ppt_h/3+#ppt_w*0.1)" calcmode="lin" valueType="num">
                                      <p:cBhvr additive="sum">
                                        <p:cTn id="50"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from="(-#ppt_w/2)" to="(#ppt_x)" calcmode="lin" valueType="num">
                                      <p:cBhvr>
                                        <p:cTn id="55" dur="600" fill="hold">
                                          <p:stCondLst>
                                            <p:cond delay="0"/>
                                          </p:stCondLst>
                                        </p:cTn>
                                        <p:tgtEl>
                                          <p:spTgt spid="3">
                                            <p:txEl>
                                              <p:pRg st="6" end="6"/>
                                            </p:txEl>
                                          </p:spTgt>
                                        </p:tgtEl>
                                        <p:attrNameLst>
                                          <p:attrName>ppt_x</p:attrName>
                                        </p:attrNameLst>
                                      </p:cBhvr>
                                    </p:anim>
                                    <p:anim from="0" to="-1.0" calcmode="lin" valueType="num">
                                      <p:cBhvr>
                                        <p:cTn id="56" dur="200" decel="50000" autoRev="1" fill="hold">
                                          <p:stCondLst>
                                            <p:cond delay="600"/>
                                          </p:stCondLst>
                                        </p:cTn>
                                        <p:tgtEl>
                                          <p:spTgt spid="3">
                                            <p:txEl>
                                              <p:pRg st="6" end="6"/>
                                            </p:txEl>
                                          </p:spTgt>
                                        </p:tgtEl>
                                        <p:attrNameLst>
                                          <p:attrName>xshear</p:attrName>
                                        </p:attrNameLst>
                                      </p:cBhvr>
                                    </p:anim>
                                    <p:animScale>
                                      <p:cBhvr>
                                        <p:cTn id="57" dur="200" decel="100000" autoRev="1" fill="hold">
                                          <p:stCondLst>
                                            <p:cond delay="600"/>
                                          </p:stCondLst>
                                        </p:cTn>
                                        <p:tgtEl>
                                          <p:spTgt spid="3">
                                            <p:txEl>
                                              <p:pRg st="6" end="6"/>
                                            </p:txEl>
                                          </p:spTgt>
                                        </p:tgtEl>
                                      </p:cBhvr>
                                      <p:from x="100000" y="100000"/>
                                      <p:to x="80000" y="100000"/>
                                    </p:animScale>
                                    <p:anim by="(#ppt_h/3+#ppt_w*0.1)" calcmode="lin" valueType="num">
                                      <p:cBhvr additive="sum">
                                        <p:cTn id="58" dur="200" decel="100000" autoRev="1" fill="hold">
                                          <p:stCondLst>
                                            <p:cond delay="600"/>
                                          </p:stCondLst>
                                        </p:cTn>
                                        <p:tgtEl>
                                          <p:spTgt spid="3">
                                            <p:txEl>
                                              <p:pRg st="6" end="6"/>
                                            </p:txEl>
                                          </p:spTgt>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34"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from="(-#ppt_w/2)" to="(#ppt_x)" calcmode="lin" valueType="num">
                                      <p:cBhvr>
                                        <p:cTn id="63" dur="600" fill="hold">
                                          <p:stCondLst>
                                            <p:cond delay="0"/>
                                          </p:stCondLst>
                                        </p:cTn>
                                        <p:tgtEl>
                                          <p:spTgt spid="3">
                                            <p:txEl>
                                              <p:pRg st="7" end="7"/>
                                            </p:txEl>
                                          </p:spTgt>
                                        </p:tgtEl>
                                        <p:attrNameLst>
                                          <p:attrName>ppt_x</p:attrName>
                                        </p:attrNameLst>
                                      </p:cBhvr>
                                    </p:anim>
                                    <p:anim from="0" to="-1.0" calcmode="lin" valueType="num">
                                      <p:cBhvr>
                                        <p:cTn id="64" dur="200" decel="50000" autoRev="1" fill="hold">
                                          <p:stCondLst>
                                            <p:cond delay="600"/>
                                          </p:stCondLst>
                                        </p:cTn>
                                        <p:tgtEl>
                                          <p:spTgt spid="3">
                                            <p:txEl>
                                              <p:pRg st="7" end="7"/>
                                            </p:txEl>
                                          </p:spTgt>
                                        </p:tgtEl>
                                        <p:attrNameLst>
                                          <p:attrName>xshear</p:attrName>
                                        </p:attrNameLst>
                                      </p:cBhvr>
                                    </p:anim>
                                    <p:animScale>
                                      <p:cBhvr>
                                        <p:cTn id="65" dur="200" decel="100000" autoRev="1" fill="hold">
                                          <p:stCondLst>
                                            <p:cond delay="600"/>
                                          </p:stCondLst>
                                        </p:cTn>
                                        <p:tgtEl>
                                          <p:spTgt spid="3">
                                            <p:txEl>
                                              <p:pRg st="7" end="7"/>
                                            </p:txEl>
                                          </p:spTgt>
                                        </p:tgtEl>
                                      </p:cBhvr>
                                      <p:from x="100000" y="100000"/>
                                      <p:to x="80000" y="100000"/>
                                    </p:animScale>
                                    <p:anim by="(#ppt_h/3+#ppt_w*0.1)" calcmode="lin" valueType="num">
                                      <p:cBhvr additive="sum">
                                        <p:cTn id="66" dur="200" decel="100000" autoRev="1" fill="hold">
                                          <p:stCondLst>
                                            <p:cond delay="600"/>
                                          </p:stCondLst>
                                        </p:cTn>
                                        <p:tgtEl>
                                          <p:spTgt spid="3">
                                            <p:txEl>
                                              <p:pRg st="7" end="7"/>
                                            </p:txEl>
                                          </p:spTgt>
                                        </p:tgtEl>
                                        <p:attrNameLst>
                                          <p:attrName>ppt_x</p:attrName>
                                        </p:attrNameLst>
                                      </p:cBhvr>
                                    </p:anim>
                                  </p:childTnLst>
                                </p:cTn>
                              </p:par>
                            </p:childTnLst>
                          </p:cTn>
                        </p:par>
                      </p:childTnLst>
                    </p:cTn>
                  </p:par>
                  <p:par>
                    <p:cTn id="67" fill="hold">
                      <p:stCondLst>
                        <p:cond delay="indefinite"/>
                      </p:stCondLst>
                      <p:childTnLst>
                        <p:par>
                          <p:cTn id="68" fill="hold">
                            <p:stCondLst>
                              <p:cond delay="0"/>
                            </p:stCondLst>
                            <p:childTnLst>
                              <p:par>
                                <p:cTn id="69" presetID="34"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from="(-#ppt_w/2)" to="(#ppt_x)" calcmode="lin" valueType="num">
                                      <p:cBhvr>
                                        <p:cTn id="71" dur="600" fill="hold">
                                          <p:stCondLst>
                                            <p:cond delay="0"/>
                                          </p:stCondLst>
                                        </p:cTn>
                                        <p:tgtEl>
                                          <p:spTgt spid="3">
                                            <p:txEl>
                                              <p:pRg st="8" end="8"/>
                                            </p:txEl>
                                          </p:spTgt>
                                        </p:tgtEl>
                                        <p:attrNameLst>
                                          <p:attrName>ppt_x</p:attrName>
                                        </p:attrNameLst>
                                      </p:cBhvr>
                                    </p:anim>
                                    <p:anim from="0" to="-1.0" calcmode="lin" valueType="num">
                                      <p:cBhvr>
                                        <p:cTn id="72" dur="200" decel="50000" autoRev="1" fill="hold">
                                          <p:stCondLst>
                                            <p:cond delay="600"/>
                                          </p:stCondLst>
                                        </p:cTn>
                                        <p:tgtEl>
                                          <p:spTgt spid="3">
                                            <p:txEl>
                                              <p:pRg st="8" end="8"/>
                                            </p:txEl>
                                          </p:spTgt>
                                        </p:tgtEl>
                                        <p:attrNameLst>
                                          <p:attrName>xshear</p:attrName>
                                        </p:attrNameLst>
                                      </p:cBhvr>
                                    </p:anim>
                                    <p:animScale>
                                      <p:cBhvr>
                                        <p:cTn id="73" dur="200" decel="100000" autoRev="1" fill="hold">
                                          <p:stCondLst>
                                            <p:cond delay="600"/>
                                          </p:stCondLst>
                                        </p:cTn>
                                        <p:tgtEl>
                                          <p:spTgt spid="3">
                                            <p:txEl>
                                              <p:pRg st="8" end="8"/>
                                            </p:txEl>
                                          </p:spTgt>
                                        </p:tgtEl>
                                      </p:cBhvr>
                                      <p:from x="100000" y="100000"/>
                                      <p:to x="80000" y="100000"/>
                                    </p:animScale>
                                    <p:anim by="(#ppt_h/3+#ppt_w*0.1)" calcmode="lin" valueType="num">
                                      <p:cBhvr additive="sum">
                                        <p:cTn id="74" dur="200" decel="100000" autoRev="1" fill="hold">
                                          <p:stCondLst>
                                            <p:cond delay="600"/>
                                          </p:stCondLst>
                                        </p:cTn>
                                        <p:tgtEl>
                                          <p:spTgt spid="3">
                                            <p:txEl>
                                              <p:pRg st="8" end="8"/>
                                            </p:txEl>
                                          </p:spTgt>
                                        </p:tgtEl>
                                        <p:attrNameLst>
                                          <p:attrName>ppt_x</p:attrName>
                                        </p:attrNameLst>
                                      </p:cBhvr>
                                    </p:anim>
                                  </p:childTnLst>
                                </p:cTn>
                              </p:par>
                            </p:childTnLst>
                          </p:cTn>
                        </p:par>
                      </p:childTnLst>
                    </p:cTn>
                  </p:par>
                  <p:par>
                    <p:cTn id="75" fill="hold">
                      <p:stCondLst>
                        <p:cond delay="indefinite"/>
                      </p:stCondLst>
                      <p:childTnLst>
                        <p:par>
                          <p:cTn id="76" fill="hold">
                            <p:stCondLst>
                              <p:cond delay="0"/>
                            </p:stCondLst>
                            <p:childTnLst>
                              <p:par>
                                <p:cTn id="77" presetID="34" presetClass="entr" presetSubtype="0" fill="hold" grpId="0"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from="(-#ppt_w/2)" to="(#ppt_x)" calcmode="lin" valueType="num">
                                      <p:cBhvr>
                                        <p:cTn id="79" dur="600" fill="hold">
                                          <p:stCondLst>
                                            <p:cond delay="0"/>
                                          </p:stCondLst>
                                        </p:cTn>
                                        <p:tgtEl>
                                          <p:spTgt spid="3">
                                            <p:txEl>
                                              <p:pRg st="9" end="9"/>
                                            </p:txEl>
                                          </p:spTgt>
                                        </p:tgtEl>
                                        <p:attrNameLst>
                                          <p:attrName>ppt_x</p:attrName>
                                        </p:attrNameLst>
                                      </p:cBhvr>
                                    </p:anim>
                                    <p:anim from="0" to="-1.0" calcmode="lin" valueType="num">
                                      <p:cBhvr>
                                        <p:cTn id="80" dur="200" decel="50000" autoRev="1" fill="hold">
                                          <p:stCondLst>
                                            <p:cond delay="600"/>
                                          </p:stCondLst>
                                        </p:cTn>
                                        <p:tgtEl>
                                          <p:spTgt spid="3">
                                            <p:txEl>
                                              <p:pRg st="9" end="9"/>
                                            </p:txEl>
                                          </p:spTgt>
                                        </p:tgtEl>
                                        <p:attrNameLst>
                                          <p:attrName>xshear</p:attrName>
                                        </p:attrNameLst>
                                      </p:cBhvr>
                                    </p:anim>
                                    <p:animScale>
                                      <p:cBhvr>
                                        <p:cTn id="81" dur="200" decel="100000" autoRev="1" fill="hold">
                                          <p:stCondLst>
                                            <p:cond delay="600"/>
                                          </p:stCondLst>
                                        </p:cTn>
                                        <p:tgtEl>
                                          <p:spTgt spid="3">
                                            <p:txEl>
                                              <p:pRg st="9" end="9"/>
                                            </p:txEl>
                                          </p:spTgt>
                                        </p:tgtEl>
                                      </p:cBhvr>
                                      <p:from x="100000" y="100000"/>
                                      <p:to x="80000" y="100000"/>
                                    </p:animScale>
                                    <p:anim by="(#ppt_h/3+#ppt_w*0.1)" calcmode="lin" valueType="num">
                                      <p:cBhvr additive="sum">
                                        <p:cTn id="82" dur="200" decel="100000" autoRev="1" fill="hold">
                                          <p:stCondLst>
                                            <p:cond delay="600"/>
                                          </p:stCondLst>
                                        </p:cTn>
                                        <p:tgtEl>
                                          <p:spTgt spid="3">
                                            <p:txEl>
                                              <p:pRg st="9" end="9"/>
                                            </p:txEl>
                                          </p:spTgt>
                                        </p:tgtEl>
                                        <p:attrNameLst>
                                          <p:attrName>ppt_x</p:attrName>
                                        </p:attrNameLst>
                                      </p:cBhvr>
                                    </p:anim>
                                  </p:childTnLst>
                                </p:cTn>
                              </p:par>
                            </p:childTnLst>
                          </p:cTn>
                        </p:par>
                      </p:childTnLst>
                    </p:cTn>
                  </p:par>
                  <p:par>
                    <p:cTn id="83" fill="hold">
                      <p:stCondLst>
                        <p:cond delay="indefinite"/>
                      </p:stCondLst>
                      <p:childTnLst>
                        <p:par>
                          <p:cTn id="84" fill="hold">
                            <p:stCondLst>
                              <p:cond delay="0"/>
                            </p:stCondLst>
                            <p:childTnLst>
                              <p:par>
                                <p:cTn id="85" presetID="34" presetClass="entr" presetSubtype="0" fill="hold" grpId="0" nodeType="clickEffect">
                                  <p:stCondLst>
                                    <p:cond delay="0"/>
                                  </p:stCondLst>
                                  <p:childTnLst>
                                    <p:set>
                                      <p:cBhvr>
                                        <p:cTn id="86" dur="1" fill="hold">
                                          <p:stCondLst>
                                            <p:cond delay="0"/>
                                          </p:stCondLst>
                                        </p:cTn>
                                        <p:tgtEl>
                                          <p:spTgt spid="3">
                                            <p:txEl>
                                              <p:pRg st="10" end="10"/>
                                            </p:txEl>
                                          </p:spTgt>
                                        </p:tgtEl>
                                        <p:attrNameLst>
                                          <p:attrName>style.visibility</p:attrName>
                                        </p:attrNameLst>
                                      </p:cBhvr>
                                      <p:to>
                                        <p:strVal val="visible"/>
                                      </p:to>
                                    </p:set>
                                    <p:anim from="(-#ppt_w/2)" to="(#ppt_x)" calcmode="lin" valueType="num">
                                      <p:cBhvr>
                                        <p:cTn id="87" dur="600" fill="hold">
                                          <p:stCondLst>
                                            <p:cond delay="0"/>
                                          </p:stCondLst>
                                        </p:cTn>
                                        <p:tgtEl>
                                          <p:spTgt spid="3">
                                            <p:txEl>
                                              <p:pRg st="10" end="10"/>
                                            </p:txEl>
                                          </p:spTgt>
                                        </p:tgtEl>
                                        <p:attrNameLst>
                                          <p:attrName>ppt_x</p:attrName>
                                        </p:attrNameLst>
                                      </p:cBhvr>
                                    </p:anim>
                                    <p:anim from="0" to="-1.0" calcmode="lin" valueType="num">
                                      <p:cBhvr>
                                        <p:cTn id="88" dur="200" decel="50000" autoRev="1" fill="hold">
                                          <p:stCondLst>
                                            <p:cond delay="600"/>
                                          </p:stCondLst>
                                        </p:cTn>
                                        <p:tgtEl>
                                          <p:spTgt spid="3">
                                            <p:txEl>
                                              <p:pRg st="10" end="10"/>
                                            </p:txEl>
                                          </p:spTgt>
                                        </p:tgtEl>
                                        <p:attrNameLst>
                                          <p:attrName>xshear</p:attrName>
                                        </p:attrNameLst>
                                      </p:cBhvr>
                                    </p:anim>
                                    <p:animScale>
                                      <p:cBhvr>
                                        <p:cTn id="89" dur="200" decel="100000" autoRev="1" fill="hold">
                                          <p:stCondLst>
                                            <p:cond delay="600"/>
                                          </p:stCondLst>
                                        </p:cTn>
                                        <p:tgtEl>
                                          <p:spTgt spid="3">
                                            <p:txEl>
                                              <p:pRg st="10" end="10"/>
                                            </p:txEl>
                                          </p:spTgt>
                                        </p:tgtEl>
                                      </p:cBhvr>
                                      <p:from x="100000" y="100000"/>
                                      <p:to x="80000" y="100000"/>
                                    </p:animScale>
                                    <p:anim by="(#ppt_h/3+#ppt_w*0.1)" calcmode="lin" valueType="num">
                                      <p:cBhvr additive="sum">
                                        <p:cTn id="90" dur="200" decel="100000" autoRev="1" fill="hold">
                                          <p:stCondLst>
                                            <p:cond delay="600"/>
                                          </p:stCondLst>
                                        </p:cTn>
                                        <p:tgtEl>
                                          <p:spTgt spid="3">
                                            <p:txEl>
                                              <p:pRg st="10" end="10"/>
                                            </p:txEl>
                                          </p:spTgt>
                                        </p:tgtEl>
                                        <p:attrNameLst>
                                          <p:attrName>ppt_x</p:attrName>
                                        </p:attrNameLst>
                                      </p:cBhvr>
                                    </p:anim>
                                  </p:childTnLst>
                                </p:cTn>
                              </p:par>
                            </p:childTnLst>
                          </p:cTn>
                        </p:par>
                      </p:childTnLst>
                    </p:cTn>
                  </p:par>
                  <p:par>
                    <p:cTn id="91" fill="hold">
                      <p:stCondLst>
                        <p:cond delay="indefinite"/>
                      </p:stCondLst>
                      <p:childTnLst>
                        <p:par>
                          <p:cTn id="92" fill="hold">
                            <p:stCondLst>
                              <p:cond delay="0"/>
                            </p:stCondLst>
                            <p:childTnLst>
                              <p:par>
                                <p:cTn id="93" presetID="34" presetClass="entr" presetSubtype="0" fill="hold" grpId="0" nodeType="clickEffect">
                                  <p:stCondLst>
                                    <p:cond delay="0"/>
                                  </p:stCondLst>
                                  <p:childTnLst>
                                    <p:set>
                                      <p:cBhvr>
                                        <p:cTn id="94" dur="1" fill="hold">
                                          <p:stCondLst>
                                            <p:cond delay="0"/>
                                          </p:stCondLst>
                                        </p:cTn>
                                        <p:tgtEl>
                                          <p:spTgt spid="3">
                                            <p:txEl>
                                              <p:pRg st="1" end="1"/>
                                            </p:txEl>
                                          </p:spTgt>
                                        </p:tgtEl>
                                        <p:attrNameLst>
                                          <p:attrName>style.visibility</p:attrName>
                                        </p:attrNameLst>
                                      </p:cBhvr>
                                      <p:to>
                                        <p:strVal val="visible"/>
                                      </p:to>
                                    </p:set>
                                    <p:anim from="(-#ppt_w/2)" to="(#ppt_x)" calcmode="lin" valueType="num">
                                      <p:cBhvr>
                                        <p:cTn id="95" dur="600" fill="hold">
                                          <p:stCondLst>
                                            <p:cond delay="0"/>
                                          </p:stCondLst>
                                        </p:cTn>
                                        <p:tgtEl>
                                          <p:spTgt spid="3">
                                            <p:txEl>
                                              <p:pRg st="1" end="1"/>
                                            </p:txEl>
                                          </p:spTgt>
                                        </p:tgtEl>
                                        <p:attrNameLst>
                                          <p:attrName>ppt_x</p:attrName>
                                        </p:attrNameLst>
                                      </p:cBhvr>
                                    </p:anim>
                                    <p:anim from="0" to="-1.0" calcmode="lin" valueType="num">
                                      <p:cBhvr>
                                        <p:cTn id="96" dur="200" decel="50000" autoRev="1" fill="hold">
                                          <p:stCondLst>
                                            <p:cond delay="600"/>
                                          </p:stCondLst>
                                        </p:cTn>
                                        <p:tgtEl>
                                          <p:spTgt spid="3">
                                            <p:txEl>
                                              <p:pRg st="1" end="1"/>
                                            </p:txEl>
                                          </p:spTgt>
                                        </p:tgtEl>
                                        <p:attrNameLst>
                                          <p:attrName>xshear</p:attrName>
                                        </p:attrNameLst>
                                      </p:cBhvr>
                                    </p:anim>
                                    <p:animScale>
                                      <p:cBhvr>
                                        <p:cTn id="97" dur="200" decel="100000" autoRev="1" fill="hold">
                                          <p:stCondLst>
                                            <p:cond delay="600"/>
                                          </p:stCondLst>
                                        </p:cTn>
                                        <p:tgtEl>
                                          <p:spTgt spid="3">
                                            <p:txEl>
                                              <p:pRg st="1" end="1"/>
                                            </p:txEl>
                                          </p:spTgt>
                                        </p:tgtEl>
                                      </p:cBhvr>
                                      <p:from x="100000" y="100000"/>
                                      <p:to x="80000" y="100000"/>
                                    </p:animScale>
                                    <p:anim by="(#ppt_h/3+#ppt_w*0.1)" calcmode="lin" valueType="num">
                                      <p:cBhvr additive="sum">
                                        <p:cTn id="9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99" fill="hold">
                      <p:stCondLst>
                        <p:cond delay="indefinite"/>
                      </p:stCondLst>
                      <p:childTnLst>
                        <p:par>
                          <p:cTn id="100" fill="hold">
                            <p:stCondLst>
                              <p:cond delay="0"/>
                            </p:stCondLst>
                            <p:childTnLst>
                              <p:par>
                                <p:cTn id="101" presetID="37" presetClass="exit" presetSubtype="0" fill="hold" grpId="1" nodeType="clickEffect">
                                  <p:stCondLst>
                                    <p:cond delay="0"/>
                                  </p:stCondLst>
                                  <p:childTnLst>
                                    <p:animEffect transition="out" filter="fade">
                                      <p:cBhvr>
                                        <p:cTn id="102" dur="1000"/>
                                        <p:tgtEl>
                                          <p:spTgt spid="3">
                                            <p:txEl>
                                              <p:pRg st="0" end="0"/>
                                            </p:txEl>
                                          </p:spTgt>
                                        </p:tgtEl>
                                      </p:cBhvr>
                                    </p:animEffect>
                                    <p:anim calcmode="lin" valueType="num">
                                      <p:cBhvr>
                                        <p:cTn id="103"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104" dur="100" decel="100000"/>
                                        <p:tgtEl>
                                          <p:spTgt spid="3">
                                            <p:txEl>
                                              <p:pRg st="0" end="0"/>
                                            </p:txEl>
                                          </p:spTgt>
                                        </p:tgtEl>
                                        <p:attrNameLst>
                                          <p:attrName>ppt_y</p:attrName>
                                        </p:attrNameLst>
                                      </p:cBhvr>
                                      <p:tavLst>
                                        <p:tav tm="0">
                                          <p:val>
                                            <p:strVal val="ppt_y"/>
                                          </p:val>
                                        </p:tav>
                                        <p:tav tm="100000">
                                          <p:val>
                                            <p:strVal val="ppt_y-.03"/>
                                          </p:val>
                                        </p:tav>
                                      </p:tavLst>
                                    </p:anim>
                                    <p:anim calcmode="lin" valueType="num">
                                      <p:cBhvr>
                                        <p:cTn id="105" dur="900" accel="100000">
                                          <p:stCondLst>
                                            <p:cond delay="100"/>
                                          </p:stCondLst>
                                        </p:cTn>
                                        <p:tgtEl>
                                          <p:spTgt spid="3">
                                            <p:txEl>
                                              <p:pRg st="0" end="0"/>
                                            </p:txEl>
                                          </p:spTgt>
                                        </p:tgtEl>
                                        <p:attrNameLst>
                                          <p:attrName>ppt_y</p:attrName>
                                        </p:attrNameLst>
                                      </p:cBhvr>
                                      <p:tavLst>
                                        <p:tav tm="0">
                                          <p:val>
                                            <p:strVal val="ppt_y"/>
                                          </p:val>
                                        </p:tav>
                                        <p:tav tm="100000">
                                          <p:val>
                                            <p:strVal val="ppt_y+1"/>
                                          </p:val>
                                        </p:tav>
                                      </p:tavLst>
                                    </p:anim>
                                    <p:set>
                                      <p:cBhvr>
                                        <p:cTn id="106"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37" presetClass="exit" presetSubtype="0" fill="hold" grpId="1" nodeType="clickEffect">
                                  <p:stCondLst>
                                    <p:cond delay="0"/>
                                  </p:stCondLst>
                                  <p:childTnLst>
                                    <p:animEffect transition="out" filter="fade">
                                      <p:cBhvr>
                                        <p:cTn id="110" dur="1000"/>
                                        <p:tgtEl>
                                          <p:spTgt spid="3">
                                            <p:txEl>
                                              <p:pRg st="1" end="1"/>
                                            </p:txEl>
                                          </p:spTgt>
                                        </p:tgtEl>
                                      </p:cBhvr>
                                    </p:animEffect>
                                    <p:anim calcmode="lin" valueType="num">
                                      <p:cBhvr>
                                        <p:cTn id="111"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112" dur="100" decel="100000"/>
                                        <p:tgtEl>
                                          <p:spTgt spid="3">
                                            <p:txEl>
                                              <p:pRg st="1" end="1"/>
                                            </p:txEl>
                                          </p:spTgt>
                                        </p:tgtEl>
                                        <p:attrNameLst>
                                          <p:attrName>ppt_y</p:attrName>
                                        </p:attrNameLst>
                                      </p:cBhvr>
                                      <p:tavLst>
                                        <p:tav tm="0">
                                          <p:val>
                                            <p:strVal val="ppt_y"/>
                                          </p:val>
                                        </p:tav>
                                        <p:tav tm="100000">
                                          <p:val>
                                            <p:strVal val="ppt_y-.03"/>
                                          </p:val>
                                        </p:tav>
                                      </p:tavLst>
                                    </p:anim>
                                    <p:anim calcmode="lin" valueType="num">
                                      <p:cBhvr>
                                        <p:cTn id="113" dur="900" accel="100000">
                                          <p:stCondLst>
                                            <p:cond delay="100"/>
                                          </p:stCondLst>
                                        </p:cTn>
                                        <p:tgtEl>
                                          <p:spTgt spid="3">
                                            <p:txEl>
                                              <p:pRg st="1" end="1"/>
                                            </p:txEl>
                                          </p:spTgt>
                                        </p:tgtEl>
                                        <p:attrNameLst>
                                          <p:attrName>ppt_y</p:attrName>
                                        </p:attrNameLst>
                                      </p:cBhvr>
                                      <p:tavLst>
                                        <p:tav tm="0">
                                          <p:val>
                                            <p:strVal val="ppt_y"/>
                                          </p:val>
                                        </p:tav>
                                        <p:tav tm="100000">
                                          <p:val>
                                            <p:strVal val="ppt_y+1"/>
                                          </p:val>
                                        </p:tav>
                                      </p:tavLst>
                                    </p:anim>
                                    <p:set>
                                      <p:cBhvr>
                                        <p:cTn id="114"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37" presetClass="exit" presetSubtype="0" fill="hold" grpId="1" nodeType="clickEffect">
                                  <p:stCondLst>
                                    <p:cond delay="0"/>
                                  </p:stCondLst>
                                  <p:childTnLst>
                                    <p:animEffect transition="out" filter="fade">
                                      <p:cBhvr>
                                        <p:cTn id="118" dur="1000"/>
                                        <p:tgtEl>
                                          <p:spTgt spid="3">
                                            <p:txEl>
                                              <p:pRg st="2" end="2"/>
                                            </p:txEl>
                                          </p:spTgt>
                                        </p:tgtEl>
                                      </p:cBhvr>
                                    </p:animEffect>
                                    <p:anim calcmode="lin" valueType="num">
                                      <p:cBhvr>
                                        <p:cTn id="119"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120" dur="100" decel="100000"/>
                                        <p:tgtEl>
                                          <p:spTgt spid="3">
                                            <p:txEl>
                                              <p:pRg st="2" end="2"/>
                                            </p:txEl>
                                          </p:spTgt>
                                        </p:tgtEl>
                                        <p:attrNameLst>
                                          <p:attrName>ppt_y</p:attrName>
                                        </p:attrNameLst>
                                      </p:cBhvr>
                                      <p:tavLst>
                                        <p:tav tm="0">
                                          <p:val>
                                            <p:strVal val="ppt_y"/>
                                          </p:val>
                                        </p:tav>
                                        <p:tav tm="100000">
                                          <p:val>
                                            <p:strVal val="ppt_y-.03"/>
                                          </p:val>
                                        </p:tav>
                                      </p:tavLst>
                                    </p:anim>
                                    <p:anim calcmode="lin" valueType="num">
                                      <p:cBhvr>
                                        <p:cTn id="121" dur="900" accel="100000">
                                          <p:stCondLst>
                                            <p:cond delay="100"/>
                                          </p:stCondLst>
                                        </p:cTn>
                                        <p:tgtEl>
                                          <p:spTgt spid="3">
                                            <p:txEl>
                                              <p:pRg st="2" end="2"/>
                                            </p:txEl>
                                          </p:spTgt>
                                        </p:tgtEl>
                                        <p:attrNameLst>
                                          <p:attrName>ppt_y</p:attrName>
                                        </p:attrNameLst>
                                      </p:cBhvr>
                                      <p:tavLst>
                                        <p:tav tm="0">
                                          <p:val>
                                            <p:strVal val="ppt_y"/>
                                          </p:val>
                                        </p:tav>
                                        <p:tav tm="100000">
                                          <p:val>
                                            <p:strVal val="ppt_y+1"/>
                                          </p:val>
                                        </p:tav>
                                      </p:tavLst>
                                    </p:anim>
                                    <p:set>
                                      <p:cBhvr>
                                        <p:cTn id="122"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37" presetClass="exit" presetSubtype="0" fill="hold" grpId="1" nodeType="clickEffect">
                                  <p:stCondLst>
                                    <p:cond delay="0"/>
                                  </p:stCondLst>
                                  <p:childTnLst>
                                    <p:animEffect transition="out" filter="fade">
                                      <p:cBhvr>
                                        <p:cTn id="126" dur="1000"/>
                                        <p:tgtEl>
                                          <p:spTgt spid="3">
                                            <p:txEl>
                                              <p:pRg st="3" end="3"/>
                                            </p:txEl>
                                          </p:spTgt>
                                        </p:tgtEl>
                                      </p:cBhvr>
                                    </p:animEffect>
                                    <p:anim calcmode="lin" valueType="num">
                                      <p:cBhvr>
                                        <p:cTn id="127" dur="1000"/>
                                        <p:tgtEl>
                                          <p:spTgt spid="3">
                                            <p:txEl>
                                              <p:pRg st="3" end="3"/>
                                            </p:txEl>
                                          </p:spTgt>
                                        </p:tgtEl>
                                        <p:attrNameLst>
                                          <p:attrName>ppt_x</p:attrName>
                                        </p:attrNameLst>
                                      </p:cBhvr>
                                      <p:tavLst>
                                        <p:tav tm="0">
                                          <p:val>
                                            <p:strVal val="ppt_x"/>
                                          </p:val>
                                        </p:tav>
                                        <p:tav tm="100000">
                                          <p:val>
                                            <p:strVal val="ppt_x"/>
                                          </p:val>
                                        </p:tav>
                                      </p:tavLst>
                                    </p:anim>
                                    <p:anim calcmode="lin" valueType="num">
                                      <p:cBhvr>
                                        <p:cTn id="128" dur="100" decel="100000"/>
                                        <p:tgtEl>
                                          <p:spTgt spid="3">
                                            <p:txEl>
                                              <p:pRg st="3" end="3"/>
                                            </p:txEl>
                                          </p:spTgt>
                                        </p:tgtEl>
                                        <p:attrNameLst>
                                          <p:attrName>ppt_y</p:attrName>
                                        </p:attrNameLst>
                                      </p:cBhvr>
                                      <p:tavLst>
                                        <p:tav tm="0">
                                          <p:val>
                                            <p:strVal val="ppt_y"/>
                                          </p:val>
                                        </p:tav>
                                        <p:tav tm="100000">
                                          <p:val>
                                            <p:strVal val="ppt_y-.03"/>
                                          </p:val>
                                        </p:tav>
                                      </p:tavLst>
                                    </p:anim>
                                    <p:anim calcmode="lin" valueType="num">
                                      <p:cBhvr>
                                        <p:cTn id="129" dur="900" accel="100000">
                                          <p:stCondLst>
                                            <p:cond delay="100"/>
                                          </p:stCondLst>
                                        </p:cTn>
                                        <p:tgtEl>
                                          <p:spTgt spid="3">
                                            <p:txEl>
                                              <p:pRg st="3" end="3"/>
                                            </p:txEl>
                                          </p:spTgt>
                                        </p:tgtEl>
                                        <p:attrNameLst>
                                          <p:attrName>ppt_y</p:attrName>
                                        </p:attrNameLst>
                                      </p:cBhvr>
                                      <p:tavLst>
                                        <p:tav tm="0">
                                          <p:val>
                                            <p:strVal val="ppt_y"/>
                                          </p:val>
                                        </p:tav>
                                        <p:tav tm="100000">
                                          <p:val>
                                            <p:strVal val="ppt_y+1"/>
                                          </p:val>
                                        </p:tav>
                                      </p:tavLst>
                                    </p:anim>
                                    <p:set>
                                      <p:cBhvr>
                                        <p:cTn id="130"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37" presetClass="exit" presetSubtype="0" fill="hold" grpId="1" nodeType="clickEffect">
                                  <p:stCondLst>
                                    <p:cond delay="0"/>
                                  </p:stCondLst>
                                  <p:childTnLst>
                                    <p:animEffect transition="out" filter="fade">
                                      <p:cBhvr>
                                        <p:cTn id="134" dur="1000"/>
                                        <p:tgtEl>
                                          <p:spTgt spid="3">
                                            <p:txEl>
                                              <p:pRg st="4" end="4"/>
                                            </p:txEl>
                                          </p:spTgt>
                                        </p:tgtEl>
                                      </p:cBhvr>
                                    </p:animEffect>
                                    <p:anim calcmode="lin" valueType="num">
                                      <p:cBhvr>
                                        <p:cTn id="135" dur="1000"/>
                                        <p:tgtEl>
                                          <p:spTgt spid="3">
                                            <p:txEl>
                                              <p:pRg st="4" end="4"/>
                                            </p:txEl>
                                          </p:spTgt>
                                        </p:tgtEl>
                                        <p:attrNameLst>
                                          <p:attrName>ppt_x</p:attrName>
                                        </p:attrNameLst>
                                      </p:cBhvr>
                                      <p:tavLst>
                                        <p:tav tm="0">
                                          <p:val>
                                            <p:strVal val="ppt_x"/>
                                          </p:val>
                                        </p:tav>
                                        <p:tav tm="100000">
                                          <p:val>
                                            <p:strVal val="ppt_x"/>
                                          </p:val>
                                        </p:tav>
                                      </p:tavLst>
                                    </p:anim>
                                    <p:anim calcmode="lin" valueType="num">
                                      <p:cBhvr>
                                        <p:cTn id="136" dur="100" decel="100000"/>
                                        <p:tgtEl>
                                          <p:spTgt spid="3">
                                            <p:txEl>
                                              <p:pRg st="4" end="4"/>
                                            </p:txEl>
                                          </p:spTgt>
                                        </p:tgtEl>
                                        <p:attrNameLst>
                                          <p:attrName>ppt_y</p:attrName>
                                        </p:attrNameLst>
                                      </p:cBhvr>
                                      <p:tavLst>
                                        <p:tav tm="0">
                                          <p:val>
                                            <p:strVal val="ppt_y"/>
                                          </p:val>
                                        </p:tav>
                                        <p:tav tm="100000">
                                          <p:val>
                                            <p:strVal val="ppt_y-.03"/>
                                          </p:val>
                                        </p:tav>
                                      </p:tavLst>
                                    </p:anim>
                                    <p:anim calcmode="lin" valueType="num">
                                      <p:cBhvr>
                                        <p:cTn id="137" dur="900" accel="100000">
                                          <p:stCondLst>
                                            <p:cond delay="100"/>
                                          </p:stCondLst>
                                        </p:cTn>
                                        <p:tgtEl>
                                          <p:spTgt spid="3">
                                            <p:txEl>
                                              <p:pRg st="4" end="4"/>
                                            </p:txEl>
                                          </p:spTgt>
                                        </p:tgtEl>
                                        <p:attrNameLst>
                                          <p:attrName>ppt_y</p:attrName>
                                        </p:attrNameLst>
                                      </p:cBhvr>
                                      <p:tavLst>
                                        <p:tav tm="0">
                                          <p:val>
                                            <p:strVal val="ppt_y"/>
                                          </p:val>
                                        </p:tav>
                                        <p:tav tm="100000">
                                          <p:val>
                                            <p:strVal val="ppt_y+1"/>
                                          </p:val>
                                        </p:tav>
                                      </p:tavLst>
                                    </p:anim>
                                    <p:set>
                                      <p:cBhvr>
                                        <p:cTn id="138" dur="1" fill="hold">
                                          <p:stCondLst>
                                            <p:cond delay="999"/>
                                          </p:stCondLst>
                                        </p:cTn>
                                        <p:tgtEl>
                                          <p:spTgt spid="3">
                                            <p:txEl>
                                              <p:pRg st="4" end="4"/>
                                            </p:txEl>
                                          </p:spTgt>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37" presetClass="exit" presetSubtype="0" fill="hold" grpId="1" nodeType="clickEffect">
                                  <p:stCondLst>
                                    <p:cond delay="0"/>
                                  </p:stCondLst>
                                  <p:childTnLst>
                                    <p:animEffect transition="out" filter="fade">
                                      <p:cBhvr>
                                        <p:cTn id="142" dur="1000"/>
                                        <p:tgtEl>
                                          <p:spTgt spid="3">
                                            <p:txEl>
                                              <p:pRg st="5" end="5"/>
                                            </p:txEl>
                                          </p:spTgt>
                                        </p:tgtEl>
                                      </p:cBhvr>
                                    </p:animEffect>
                                    <p:anim calcmode="lin" valueType="num">
                                      <p:cBhvr>
                                        <p:cTn id="143" dur="1000"/>
                                        <p:tgtEl>
                                          <p:spTgt spid="3">
                                            <p:txEl>
                                              <p:pRg st="5" end="5"/>
                                            </p:txEl>
                                          </p:spTgt>
                                        </p:tgtEl>
                                        <p:attrNameLst>
                                          <p:attrName>ppt_x</p:attrName>
                                        </p:attrNameLst>
                                      </p:cBhvr>
                                      <p:tavLst>
                                        <p:tav tm="0">
                                          <p:val>
                                            <p:strVal val="ppt_x"/>
                                          </p:val>
                                        </p:tav>
                                        <p:tav tm="100000">
                                          <p:val>
                                            <p:strVal val="ppt_x"/>
                                          </p:val>
                                        </p:tav>
                                      </p:tavLst>
                                    </p:anim>
                                    <p:anim calcmode="lin" valueType="num">
                                      <p:cBhvr>
                                        <p:cTn id="144" dur="100" decel="100000"/>
                                        <p:tgtEl>
                                          <p:spTgt spid="3">
                                            <p:txEl>
                                              <p:pRg st="5" end="5"/>
                                            </p:txEl>
                                          </p:spTgt>
                                        </p:tgtEl>
                                        <p:attrNameLst>
                                          <p:attrName>ppt_y</p:attrName>
                                        </p:attrNameLst>
                                      </p:cBhvr>
                                      <p:tavLst>
                                        <p:tav tm="0">
                                          <p:val>
                                            <p:strVal val="ppt_y"/>
                                          </p:val>
                                        </p:tav>
                                        <p:tav tm="100000">
                                          <p:val>
                                            <p:strVal val="ppt_y-.03"/>
                                          </p:val>
                                        </p:tav>
                                      </p:tavLst>
                                    </p:anim>
                                    <p:anim calcmode="lin" valueType="num">
                                      <p:cBhvr>
                                        <p:cTn id="145" dur="900" accel="100000">
                                          <p:stCondLst>
                                            <p:cond delay="100"/>
                                          </p:stCondLst>
                                        </p:cTn>
                                        <p:tgtEl>
                                          <p:spTgt spid="3">
                                            <p:txEl>
                                              <p:pRg st="5" end="5"/>
                                            </p:txEl>
                                          </p:spTgt>
                                        </p:tgtEl>
                                        <p:attrNameLst>
                                          <p:attrName>ppt_y</p:attrName>
                                        </p:attrNameLst>
                                      </p:cBhvr>
                                      <p:tavLst>
                                        <p:tav tm="0">
                                          <p:val>
                                            <p:strVal val="ppt_y"/>
                                          </p:val>
                                        </p:tav>
                                        <p:tav tm="100000">
                                          <p:val>
                                            <p:strVal val="ppt_y+1"/>
                                          </p:val>
                                        </p:tav>
                                      </p:tavLst>
                                    </p:anim>
                                    <p:set>
                                      <p:cBhvr>
                                        <p:cTn id="146" dur="1" fill="hold">
                                          <p:stCondLst>
                                            <p:cond delay="999"/>
                                          </p:stCondLst>
                                        </p:cTn>
                                        <p:tgtEl>
                                          <p:spTgt spid="3">
                                            <p:txEl>
                                              <p:pRg st="5" end="5"/>
                                            </p:txEl>
                                          </p:spTgt>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37" presetClass="exit" presetSubtype="0" fill="hold" grpId="1" nodeType="clickEffect">
                                  <p:stCondLst>
                                    <p:cond delay="0"/>
                                  </p:stCondLst>
                                  <p:childTnLst>
                                    <p:animEffect transition="out" filter="fade">
                                      <p:cBhvr>
                                        <p:cTn id="150" dur="1000"/>
                                        <p:tgtEl>
                                          <p:spTgt spid="3">
                                            <p:txEl>
                                              <p:pRg st="6" end="6"/>
                                            </p:txEl>
                                          </p:spTgt>
                                        </p:tgtEl>
                                      </p:cBhvr>
                                    </p:animEffect>
                                    <p:anim calcmode="lin" valueType="num">
                                      <p:cBhvr>
                                        <p:cTn id="151" dur="1000"/>
                                        <p:tgtEl>
                                          <p:spTgt spid="3">
                                            <p:txEl>
                                              <p:pRg st="6" end="6"/>
                                            </p:txEl>
                                          </p:spTgt>
                                        </p:tgtEl>
                                        <p:attrNameLst>
                                          <p:attrName>ppt_x</p:attrName>
                                        </p:attrNameLst>
                                      </p:cBhvr>
                                      <p:tavLst>
                                        <p:tav tm="0">
                                          <p:val>
                                            <p:strVal val="ppt_x"/>
                                          </p:val>
                                        </p:tav>
                                        <p:tav tm="100000">
                                          <p:val>
                                            <p:strVal val="ppt_x"/>
                                          </p:val>
                                        </p:tav>
                                      </p:tavLst>
                                    </p:anim>
                                    <p:anim calcmode="lin" valueType="num">
                                      <p:cBhvr>
                                        <p:cTn id="152" dur="100" decel="100000"/>
                                        <p:tgtEl>
                                          <p:spTgt spid="3">
                                            <p:txEl>
                                              <p:pRg st="6" end="6"/>
                                            </p:txEl>
                                          </p:spTgt>
                                        </p:tgtEl>
                                        <p:attrNameLst>
                                          <p:attrName>ppt_y</p:attrName>
                                        </p:attrNameLst>
                                      </p:cBhvr>
                                      <p:tavLst>
                                        <p:tav tm="0">
                                          <p:val>
                                            <p:strVal val="ppt_y"/>
                                          </p:val>
                                        </p:tav>
                                        <p:tav tm="100000">
                                          <p:val>
                                            <p:strVal val="ppt_y-.03"/>
                                          </p:val>
                                        </p:tav>
                                      </p:tavLst>
                                    </p:anim>
                                    <p:anim calcmode="lin" valueType="num">
                                      <p:cBhvr>
                                        <p:cTn id="153" dur="900" accel="100000">
                                          <p:stCondLst>
                                            <p:cond delay="100"/>
                                          </p:stCondLst>
                                        </p:cTn>
                                        <p:tgtEl>
                                          <p:spTgt spid="3">
                                            <p:txEl>
                                              <p:pRg st="6" end="6"/>
                                            </p:txEl>
                                          </p:spTgt>
                                        </p:tgtEl>
                                        <p:attrNameLst>
                                          <p:attrName>ppt_y</p:attrName>
                                        </p:attrNameLst>
                                      </p:cBhvr>
                                      <p:tavLst>
                                        <p:tav tm="0">
                                          <p:val>
                                            <p:strVal val="ppt_y"/>
                                          </p:val>
                                        </p:tav>
                                        <p:tav tm="100000">
                                          <p:val>
                                            <p:strVal val="ppt_y+1"/>
                                          </p:val>
                                        </p:tav>
                                      </p:tavLst>
                                    </p:anim>
                                    <p:set>
                                      <p:cBhvr>
                                        <p:cTn id="154" dur="1" fill="hold">
                                          <p:stCondLst>
                                            <p:cond delay="999"/>
                                          </p:stCondLst>
                                        </p:cTn>
                                        <p:tgtEl>
                                          <p:spTgt spid="3">
                                            <p:txEl>
                                              <p:pRg st="6" end="6"/>
                                            </p:txEl>
                                          </p:spTgt>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37" presetClass="exit" presetSubtype="0" fill="hold" grpId="1" nodeType="clickEffect">
                                  <p:stCondLst>
                                    <p:cond delay="0"/>
                                  </p:stCondLst>
                                  <p:childTnLst>
                                    <p:animEffect transition="out" filter="fade">
                                      <p:cBhvr>
                                        <p:cTn id="158" dur="1000"/>
                                        <p:tgtEl>
                                          <p:spTgt spid="3">
                                            <p:txEl>
                                              <p:pRg st="7" end="7"/>
                                            </p:txEl>
                                          </p:spTgt>
                                        </p:tgtEl>
                                      </p:cBhvr>
                                    </p:animEffect>
                                    <p:anim calcmode="lin" valueType="num">
                                      <p:cBhvr>
                                        <p:cTn id="159" dur="1000"/>
                                        <p:tgtEl>
                                          <p:spTgt spid="3">
                                            <p:txEl>
                                              <p:pRg st="7" end="7"/>
                                            </p:txEl>
                                          </p:spTgt>
                                        </p:tgtEl>
                                        <p:attrNameLst>
                                          <p:attrName>ppt_x</p:attrName>
                                        </p:attrNameLst>
                                      </p:cBhvr>
                                      <p:tavLst>
                                        <p:tav tm="0">
                                          <p:val>
                                            <p:strVal val="ppt_x"/>
                                          </p:val>
                                        </p:tav>
                                        <p:tav tm="100000">
                                          <p:val>
                                            <p:strVal val="ppt_x"/>
                                          </p:val>
                                        </p:tav>
                                      </p:tavLst>
                                    </p:anim>
                                    <p:anim calcmode="lin" valueType="num">
                                      <p:cBhvr>
                                        <p:cTn id="160" dur="100" decel="100000"/>
                                        <p:tgtEl>
                                          <p:spTgt spid="3">
                                            <p:txEl>
                                              <p:pRg st="7" end="7"/>
                                            </p:txEl>
                                          </p:spTgt>
                                        </p:tgtEl>
                                        <p:attrNameLst>
                                          <p:attrName>ppt_y</p:attrName>
                                        </p:attrNameLst>
                                      </p:cBhvr>
                                      <p:tavLst>
                                        <p:tav tm="0">
                                          <p:val>
                                            <p:strVal val="ppt_y"/>
                                          </p:val>
                                        </p:tav>
                                        <p:tav tm="100000">
                                          <p:val>
                                            <p:strVal val="ppt_y-.03"/>
                                          </p:val>
                                        </p:tav>
                                      </p:tavLst>
                                    </p:anim>
                                    <p:anim calcmode="lin" valueType="num">
                                      <p:cBhvr>
                                        <p:cTn id="161" dur="900" accel="100000">
                                          <p:stCondLst>
                                            <p:cond delay="100"/>
                                          </p:stCondLst>
                                        </p:cTn>
                                        <p:tgtEl>
                                          <p:spTgt spid="3">
                                            <p:txEl>
                                              <p:pRg st="7" end="7"/>
                                            </p:txEl>
                                          </p:spTgt>
                                        </p:tgtEl>
                                        <p:attrNameLst>
                                          <p:attrName>ppt_y</p:attrName>
                                        </p:attrNameLst>
                                      </p:cBhvr>
                                      <p:tavLst>
                                        <p:tav tm="0">
                                          <p:val>
                                            <p:strVal val="ppt_y"/>
                                          </p:val>
                                        </p:tav>
                                        <p:tav tm="100000">
                                          <p:val>
                                            <p:strVal val="ppt_y+1"/>
                                          </p:val>
                                        </p:tav>
                                      </p:tavLst>
                                    </p:anim>
                                    <p:set>
                                      <p:cBhvr>
                                        <p:cTn id="162" dur="1" fill="hold">
                                          <p:stCondLst>
                                            <p:cond delay="999"/>
                                          </p:stCondLst>
                                        </p:cTn>
                                        <p:tgtEl>
                                          <p:spTgt spid="3">
                                            <p:txEl>
                                              <p:pRg st="7" end="7"/>
                                            </p:txEl>
                                          </p:spTgt>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37" presetClass="exit" presetSubtype="0" fill="hold" grpId="1" nodeType="clickEffect">
                                  <p:stCondLst>
                                    <p:cond delay="0"/>
                                  </p:stCondLst>
                                  <p:childTnLst>
                                    <p:animEffect transition="out" filter="fade">
                                      <p:cBhvr>
                                        <p:cTn id="166" dur="1000"/>
                                        <p:tgtEl>
                                          <p:spTgt spid="3">
                                            <p:txEl>
                                              <p:pRg st="8" end="8"/>
                                            </p:txEl>
                                          </p:spTgt>
                                        </p:tgtEl>
                                      </p:cBhvr>
                                    </p:animEffect>
                                    <p:anim calcmode="lin" valueType="num">
                                      <p:cBhvr>
                                        <p:cTn id="167" dur="1000"/>
                                        <p:tgtEl>
                                          <p:spTgt spid="3">
                                            <p:txEl>
                                              <p:pRg st="8" end="8"/>
                                            </p:txEl>
                                          </p:spTgt>
                                        </p:tgtEl>
                                        <p:attrNameLst>
                                          <p:attrName>ppt_x</p:attrName>
                                        </p:attrNameLst>
                                      </p:cBhvr>
                                      <p:tavLst>
                                        <p:tav tm="0">
                                          <p:val>
                                            <p:strVal val="ppt_x"/>
                                          </p:val>
                                        </p:tav>
                                        <p:tav tm="100000">
                                          <p:val>
                                            <p:strVal val="ppt_x"/>
                                          </p:val>
                                        </p:tav>
                                      </p:tavLst>
                                    </p:anim>
                                    <p:anim calcmode="lin" valueType="num">
                                      <p:cBhvr>
                                        <p:cTn id="168" dur="100" decel="100000"/>
                                        <p:tgtEl>
                                          <p:spTgt spid="3">
                                            <p:txEl>
                                              <p:pRg st="8" end="8"/>
                                            </p:txEl>
                                          </p:spTgt>
                                        </p:tgtEl>
                                        <p:attrNameLst>
                                          <p:attrName>ppt_y</p:attrName>
                                        </p:attrNameLst>
                                      </p:cBhvr>
                                      <p:tavLst>
                                        <p:tav tm="0">
                                          <p:val>
                                            <p:strVal val="ppt_y"/>
                                          </p:val>
                                        </p:tav>
                                        <p:tav tm="100000">
                                          <p:val>
                                            <p:strVal val="ppt_y-.03"/>
                                          </p:val>
                                        </p:tav>
                                      </p:tavLst>
                                    </p:anim>
                                    <p:anim calcmode="lin" valueType="num">
                                      <p:cBhvr>
                                        <p:cTn id="169" dur="900" accel="100000">
                                          <p:stCondLst>
                                            <p:cond delay="100"/>
                                          </p:stCondLst>
                                        </p:cTn>
                                        <p:tgtEl>
                                          <p:spTgt spid="3">
                                            <p:txEl>
                                              <p:pRg st="8" end="8"/>
                                            </p:txEl>
                                          </p:spTgt>
                                        </p:tgtEl>
                                        <p:attrNameLst>
                                          <p:attrName>ppt_y</p:attrName>
                                        </p:attrNameLst>
                                      </p:cBhvr>
                                      <p:tavLst>
                                        <p:tav tm="0">
                                          <p:val>
                                            <p:strVal val="ppt_y"/>
                                          </p:val>
                                        </p:tav>
                                        <p:tav tm="100000">
                                          <p:val>
                                            <p:strVal val="ppt_y+1"/>
                                          </p:val>
                                        </p:tav>
                                      </p:tavLst>
                                    </p:anim>
                                    <p:set>
                                      <p:cBhvr>
                                        <p:cTn id="170" dur="1" fill="hold">
                                          <p:stCondLst>
                                            <p:cond delay="999"/>
                                          </p:stCondLst>
                                        </p:cTn>
                                        <p:tgtEl>
                                          <p:spTgt spid="3">
                                            <p:txEl>
                                              <p:pRg st="8" end="8"/>
                                            </p:txEl>
                                          </p:spTgt>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37" presetClass="exit" presetSubtype="0" fill="hold" grpId="1" nodeType="clickEffect">
                                  <p:stCondLst>
                                    <p:cond delay="0"/>
                                  </p:stCondLst>
                                  <p:childTnLst>
                                    <p:animEffect transition="out" filter="fade">
                                      <p:cBhvr>
                                        <p:cTn id="174" dur="1000"/>
                                        <p:tgtEl>
                                          <p:spTgt spid="3">
                                            <p:txEl>
                                              <p:pRg st="9" end="9"/>
                                            </p:txEl>
                                          </p:spTgt>
                                        </p:tgtEl>
                                      </p:cBhvr>
                                    </p:animEffect>
                                    <p:anim calcmode="lin" valueType="num">
                                      <p:cBhvr>
                                        <p:cTn id="175" dur="1000"/>
                                        <p:tgtEl>
                                          <p:spTgt spid="3">
                                            <p:txEl>
                                              <p:pRg st="9" end="9"/>
                                            </p:txEl>
                                          </p:spTgt>
                                        </p:tgtEl>
                                        <p:attrNameLst>
                                          <p:attrName>ppt_x</p:attrName>
                                        </p:attrNameLst>
                                      </p:cBhvr>
                                      <p:tavLst>
                                        <p:tav tm="0">
                                          <p:val>
                                            <p:strVal val="ppt_x"/>
                                          </p:val>
                                        </p:tav>
                                        <p:tav tm="100000">
                                          <p:val>
                                            <p:strVal val="ppt_x"/>
                                          </p:val>
                                        </p:tav>
                                      </p:tavLst>
                                    </p:anim>
                                    <p:anim calcmode="lin" valueType="num">
                                      <p:cBhvr>
                                        <p:cTn id="176" dur="100" decel="100000"/>
                                        <p:tgtEl>
                                          <p:spTgt spid="3">
                                            <p:txEl>
                                              <p:pRg st="9" end="9"/>
                                            </p:txEl>
                                          </p:spTgt>
                                        </p:tgtEl>
                                        <p:attrNameLst>
                                          <p:attrName>ppt_y</p:attrName>
                                        </p:attrNameLst>
                                      </p:cBhvr>
                                      <p:tavLst>
                                        <p:tav tm="0">
                                          <p:val>
                                            <p:strVal val="ppt_y"/>
                                          </p:val>
                                        </p:tav>
                                        <p:tav tm="100000">
                                          <p:val>
                                            <p:strVal val="ppt_y-.03"/>
                                          </p:val>
                                        </p:tav>
                                      </p:tavLst>
                                    </p:anim>
                                    <p:anim calcmode="lin" valueType="num">
                                      <p:cBhvr>
                                        <p:cTn id="177" dur="900" accel="100000">
                                          <p:stCondLst>
                                            <p:cond delay="100"/>
                                          </p:stCondLst>
                                        </p:cTn>
                                        <p:tgtEl>
                                          <p:spTgt spid="3">
                                            <p:txEl>
                                              <p:pRg st="9" end="9"/>
                                            </p:txEl>
                                          </p:spTgt>
                                        </p:tgtEl>
                                        <p:attrNameLst>
                                          <p:attrName>ppt_y</p:attrName>
                                        </p:attrNameLst>
                                      </p:cBhvr>
                                      <p:tavLst>
                                        <p:tav tm="0">
                                          <p:val>
                                            <p:strVal val="ppt_y"/>
                                          </p:val>
                                        </p:tav>
                                        <p:tav tm="100000">
                                          <p:val>
                                            <p:strVal val="ppt_y+1"/>
                                          </p:val>
                                        </p:tav>
                                      </p:tavLst>
                                    </p:anim>
                                    <p:set>
                                      <p:cBhvr>
                                        <p:cTn id="178" dur="1" fill="hold">
                                          <p:stCondLst>
                                            <p:cond delay="999"/>
                                          </p:stCondLst>
                                        </p:cTn>
                                        <p:tgtEl>
                                          <p:spTgt spid="3">
                                            <p:txEl>
                                              <p:pRg st="9" end="9"/>
                                            </p:txEl>
                                          </p:spTgt>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37" presetClass="exit" presetSubtype="0" fill="hold" grpId="1" nodeType="clickEffect">
                                  <p:stCondLst>
                                    <p:cond delay="0"/>
                                  </p:stCondLst>
                                  <p:childTnLst>
                                    <p:animEffect transition="out" filter="fade">
                                      <p:cBhvr>
                                        <p:cTn id="182" dur="1000"/>
                                        <p:tgtEl>
                                          <p:spTgt spid="3">
                                            <p:txEl>
                                              <p:pRg st="10" end="10"/>
                                            </p:txEl>
                                          </p:spTgt>
                                        </p:tgtEl>
                                      </p:cBhvr>
                                    </p:animEffect>
                                    <p:anim calcmode="lin" valueType="num">
                                      <p:cBhvr>
                                        <p:cTn id="183" dur="1000"/>
                                        <p:tgtEl>
                                          <p:spTgt spid="3">
                                            <p:txEl>
                                              <p:pRg st="10" end="10"/>
                                            </p:txEl>
                                          </p:spTgt>
                                        </p:tgtEl>
                                        <p:attrNameLst>
                                          <p:attrName>ppt_x</p:attrName>
                                        </p:attrNameLst>
                                      </p:cBhvr>
                                      <p:tavLst>
                                        <p:tav tm="0">
                                          <p:val>
                                            <p:strVal val="ppt_x"/>
                                          </p:val>
                                        </p:tav>
                                        <p:tav tm="100000">
                                          <p:val>
                                            <p:strVal val="ppt_x"/>
                                          </p:val>
                                        </p:tav>
                                      </p:tavLst>
                                    </p:anim>
                                    <p:anim calcmode="lin" valueType="num">
                                      <p:cBhvr>
                                        <p:cTn id="184" dur="100" decel="100000"/>
                                        <p:tgtEl>
                                          <p:spTgt spid="3">
                                            <p:txEl>
                                              <p:pRg st="10" end="10"/>
                                            </p:txEl>
                                          </p:spTgt>
                                        </p:tgtEl>
                                        <p:attrNameLst>
                                          <p:attrName>ppt_y</p:attrName>
                                        </p:attrNameLst>
                                      </p:cBhvr>
                                      <p:tavLst>
                                        <p:tav tm="0">
                                          <p:val>
                                            <p:strVal val="ppt_y"/>
                                          </p:val>
                                        </p:tav>
                                        <p:tav tm="100000">
                                          <p:val>
                                            <p:strVal val="ppt_y-.03"/>
                                          </p:val>
                                        </p:tav>
                                      </p:tavLst>
                                    </p:anim>
                                    <p:anim calcmode="lin" valueType="num">
                                      <p:cBhvr>
                                        <p:cTn id="185" dur="900" accel="100000">
                                          <p:stCondLst>
                                            <p:cond delay="100"/>
                                          </p:stCondLst>
                                        </p:cTn>
                                        <p:tgtEl>
                                          <p:spTgt spid="3">
                                            <p:txEl>
                                              <p:pRg st="10" end="10"/>
                                            </p:txEl>
                                          </p:spTgt>
                                        </p:tgtEl>
                                        <p:attrNameLst>
                                          <p:attrName>ppt_y</p:attrName>
                                        </p:attrNameLst>
                                      </p:cBhvr>
                                      <p:tavLst>
                                        <p:tav tm="0">
                                          <p:val>
                                            <p:strVal val="ppt_y"/>
                                          </p:val>
                                        </p:tav>
                                        <p:tav tm="100000">
                                          <p:val>
                                            <p:strVal val="ppt_y+1"/>
                                          </p:val>
                                        </p:tav>
                                      </p:tavLst>
                                    </p:anim>
                                    <p:set>
                                      <p:cBhvr>
                                        <p:cTn id="186" dur="1" fill="hold">
                                          <p:stCondLst>
                                            <p:cond delay="999"/>
                                          </p:stCondLst>
                                        </p:cTn>
                                        <p:tgtEl>
                                          <p:spTgt spid="3">
                                            <p:txEl>
                                              <p:pRg st="10" end="10"/>
                                            </p:txEl>
                                          </p:spTgt>
                                        </p:tgtEl>
                                        <p:attrNameLst>
                                          <p:attrName>style.visibility</p:attrName>
                                        </p:attrNameLst>
                                      </p:cBhvr>
                                      <p:to>
                                        <p:strVal val="hidden"/>
                                      </p:to>
                                    </p:set>
                                  </p:childTnLst>
                                </p:cTn>
                              </p:par>
                            </p:childTnLst>
                          </p:cTn>
                        </p:par>
                      </p:childTnLst>
                    </p:cTn>
                  </p:par>
                  <p:par>
                    <p:cTn id="187" fill="hold">
                      <p:stCondLst>
                        <p:cond delay="indefinite"/>
                      </p:stCondLst>
                      <p:childTnLst>
                        <p:par>
                          <p:cTn id="188" fill="hold">
                            <p:stCondLst>
                              <p:cond delay="0"/>
                            </p:stCondLst>
                            <p:childTnLst>
                              <p:par>
                                <p:cTn id="189" presetID="64" presetClass="path" presetSubtype="0" accel="50000" decel="50000" fill="hold" nodeType="clickEffect">
                                  <p:stCondLst>
                                    <p:cond delay="0"/>
                                  </p:stCondLst>
                                  <p:childTnLst>
                                    <p:animMotion origin="layout" path="M 0 0  L 0 -0.44444  E" pathEditMode="relative" ptsTypes="">
                                      <p:cBhvr>
                                        <p:cTn id="190" dur="2000" fill="hold"/>
                                        <p:tgtEl>
                                          <p:spTgt spid="4"/>
                                        </p:tgtEl>
                                        <p:attrNameLst>
                                          <p:attrName>ppt_x</p:attrName>
                                          <p:attrName>ppt_y</p:attrName>
                                        </p:attrNameLst>
                                      </p:cBhvr>
                                    </p:animMotion>
                                  </p:childTnLst>
                                </p:cTn>
                              </p:par>
                            </p:childTnLst>
                          </p:cTn>
                        </p:par>
                      </p:childTnLst>
                    </p:cTn>
                  </p:par>
                  <p:par>
                    <p:cTn id="191" fill="hold">
                      <p:stCondLst>
                        <p:cond delay="indefinite"/>
                      </p:stCondLst>
                      <p:childTnLst>
                        <p:par>
                          <p:cTn id="192" fill="hold">
                            <p:stCondLst>
                              <p:cond delay="0"/>
                            </p:stCondLst>
                            <p:childTnLst>
                              <p:par>
                                <p:cTn id="193" presetID="3" presetClass="entr" presetSubtype="10" fill="hold" nodeType="clickEffect">
                                  <p:stCondLst>
                                    <p:cond delay="0"/>
                                  </p:stCondLst>
                                  <p:childTnLst>
                                    <p:set>
                                      <p:cBhvr>
                                        <p:cTn id="194" dur="1" fill="hold">
                                          <p:stCondLst>
                                            <p:cond delay="0"/>
                                          </p:stCondLst>
                                        </p:cTn>
                                        <p:tgtEl>
                                          <p:spTgt spid="5"/>
                                        </p:tgtEl>
                                        <p:attrNameLst>
                                          <p:attrName>style.visibility</p:attrName>
                                        </p:attrNameLst>
                                      </p:cBhvr>
                                      <p:to>
                                        <p:strVal val="visible"/>
                                      </p:to>
                                    </p:set>
                                    <p:animEffect transition="in" filter="blinds(horizontal)">
                                      <p:cBhvr>
                                        <p:cTn id="19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TIPOS DE VISTAS</a:t>
            </a:r>
            <a:endParaRPr lang="es-AR" dirty="0"/>
          </a:p>
        </p:txBody>
      </p:sp>
      <p:sp>
        <p:nvSpPr>
          <p:cNvPr id="3" name="2 Marcador de contenido"/>
          <p:cNvSpPr>
            <a:spLocks noGrp="1"/>
          </p:cNvSpPr>
          <p:nvPr>
            <p:ph idx="1"/>
          </p:nvPr>
        </p:nvSpPr>
        <p:spPr>
          <a:xfrm>
            <a:off x="500034" y="1357304"/>
            <a:ext cx="8229600" cy="3429000"/>
          </a:xfrm>
        </p:spPr>
        <p:txBody>
          <a:bodyPr>
            <a:noAutofit/>
          </a:bodyPr>
          <a:lstStyle/>
          <a:p>
            <a:r>
              <a:rPr lang="es-AR" sz="1400" b="1" dirty="0" smtClean="0"/>
              <a:t>Vista Esquema</a:t>
            </a:r>
          </a:p>
          <a:p>
            <a:r>
              <a:rPr lang="es-AR" sz="1400" dirty="0" smtClean="0"/>
              <a:t>Puede ir a la vista </a:t>
            </a:r>
            <a:r>
              <a:rPr lang="es-AR" sz="1400" b="1" dirty="0" smtClean="0"/>
              <a:t>Esquema</a:t>
            </a:r>
            <a:r>
              <a:rPr lang="es-AR" sz="1400" dirty="0" smtClean="0"/>
              <a:t> desde la pestaña </a:t>
            </a:r>
            <a:r>
              <a:rPr lang="es-AR" sz="1400" b="1" dirty="0" smtClean="0"/>
              <a:t>Vista</a:t>
            </a:r>
            <a:r>
              <a:rPr lang="es-AR" sz="1400" dirty="0" smtClean="0"/>
              <a:t> de la cinta de opciones. (En PowerPoint 2013 y versiones posteriores, ya no podrá </a:t>
            </a:r>
            <a:r>
              <a:rPr lang="es-AR" sz="1400" dirty="0" smtClean="0"/>
              <a:t>acceder </a:t>
            </a:r>
            <a:r>
              <a:rPr lang="es-AR" sz="1400" dirty="0" smtClean="0"/>
              <a:t>a la vista </a:t>
            </a:r>
            <a:r>
              <a:rPr lang="es-AR" sz="1400" b="1" dirty="0" smtClean="0"/>
              <a:t>Esquema</a:t>
            </a:r>
            <a:r>
              <a:rPr lang="es-AR" sz="1400" dirty="0" smtClean="0"/>
              <a:t> desde la vista </a:t>
            </a:r>
            <a:r>
              <a:rPr lang="es-AR" sz="1400" b="1" dirty="0" smtClean="0"/>
              <a:t>Normal</a:t>
            </a:r>
            <a:r>
              <a:rPr lang="es-AR" sz="1400" dirty="0" smtClean="0"/>
              <a:t> . Tiene que acceder a ella desde la pestaña </a:t>
            </a:r>
            <a:r>
              <a:rPr lang="es-AR" sz="1400" b="1" dirty="0" smtClean="0"/>
              <a:t>Vista</a:t>
            </a:r>
            <a:r>
              <a:rPr lang="es-AR" sz="1400" dirty="0" smtClean="0"/>
              <a:t> ).</a:t>
            </a:r>
          </a:p>
          <a:p>
            <a:r>
              <a:rPr lang="es-AR" sz="1400" dirty="0" smtClean="0"/>
              <a:t>Use la vista </a:t>
            </a:r>
            <a:r>
              <a:rPr lang="es-AR" sz="1400" b="1" dirty="0" smtClean="0"/>
              <a:t>Esquema</a:t>
            </a:r>
            <a:r>
              <a:rPr lang="es-AR" sz="1400" dirty="0" smtClean="0"/>
              <a:t> para crear un esquema o guión gráfico de la presentación. Solo muestra el </a:t>
            </a:r>
            <a:r>
              <a:rPr lang="es-AR" sz="1400" i="1" dirty="0" smtClean="0"/>
              <a:t>texto</a:t>
            </a:r>
            <a:r>
              <a:rPr lang="es-AR" sz="1400" dirty="0" smtClean="0"/>
              <a:t> de las diapositivas, no las imágenes ni otros elementos gráficos.</a:t>
            </a:r>
          </a:p>
          <a:p>
            <a:r>
              <a:rPr lang="es-AR" sz="1400" b="1" dirty="0" smtClean="0"/>
              <a:t>Vistas Patrón</a:t>
            </a:r>
          </a:p>
          <a:p>
            <a:r>
              <a:rPr lang="es-AR" sz="1400" dirty="0" smtClean="0"/>
              <a:t>Para ir a una vista maestra, en la pestaña </a:t>
            </a:r>
            <a:r>
              <a:rPr lang="es-AR" sz="1400" b="1" dirty="0" smtClean="0"/>
              <a:t>Vista</a:t>
            </a:r>
            <a:r>
              <a:rPr lang="es-AR" sz="1400" dirty="0" smtClean="0"/>
              <a:t>, en el grupo </a:t>
            </a:r>
            <a:r>
              <a:rPr lang="es-AR" sz="1400" b="1" dirty="0" smtClean="0"/>
              <a:t>Vista Patrón</a:t>
            </a:r>
            <a:r>
              <a:rPr lang="es-AR" sz="1400" dirty="0" smtClean="0"/>
              <a:t>, elija la vista maestra que desea.</a:t>
            </a:r>
          </a:p>
          <a:p>
            <a:r>
              <a:rPr lang="es-AR" sz="1400" dirty="0" smtClean="0"/>
              <a:t>Las vistas </a:t>
            </a:r>
            <a:r>
              <a:rPr lang="es-AR" sz="1400" b="1" dirty="0" smtClean="0"/>
              <a:t>Patrón</a:t>
            </a:r>
            <a:r>
              <a:rPr lang="es-AR" sz="1400" dirty="0" smtClean="0"/>
              <a:t> incluyen, </a:t>
            </a:r>
            <a:r>
              <a:rPr lang="es-AR" sz="1400" b="1" dirty="0" smtClean="0"/>
              <a:t>Diapositiva</a:t>
            </a:r>
            <a:r>
              <a:rPr lang="es-AR" sz="1400" dirty="0" smtClean="0"/>
              <a:t>, </a:t>
            </a:r>
            <a:r>
              <a:rPr lang="es-AR" sz="1400" b="1" dirty="0" smtClean="0"/>
              <a:t>Documento</a:t>
            </a:r>
            <a:r>
              <a:rPr lang="es-AR" sz="1400" dirty="0" smtClean="0"/>
              <a:t> y </a:t>
            </a:r>
            <a:r>
              <a:rPr lang="es-AR" sz="1400" b="1" dirty="0" smtClean="0"/>
              <a:t>Notas</a:t>
            </a:r>
            <a:r>
              <a:rPr lang="es-AR" sz="1400" dirty="0" smtClean="0"/>
              <a:t>. El beneficio clave de trabajar en una vista patrón es que puede realizar cambios de estilo universales a todas las diapositivas, páginas de notas o documentos asociados con su presentación.</a:t>
            </a:r>
          </a:p>
          <a:p>
            <a:r>
              <a:rPr lang="es-AR" sz="1400" dirty="0" smtClean="0"/>
              <a:t>Para obtener más información acerca del trabajo con patrones, vea:</a:t>
            </a:r>
          </a:p>
          <a:p>
            <a:r>
              <a:rPr lang="es-AR" sz="1400" dirty="0" smtClean="0"/>
              <a:t>Vistas para ofrecer y ver una presentación</a:t>
            </a:r>
          </a:p>
        </p:txBody>
      </p:sp>
      <p:pic>
        <p:nvPicPr>
          <p:cNvPr id="4" name="3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00826" y="214297"/>
            <a:ext cx="2024065" cy="1428760"/>
          </a:xfrm>
          <a:prstGeom prst="rect">
            <a:avLst/>
          </a:prstGeom>
        </p:spPr>
      </p:pic>
      <p:pic>
        <p:nvPicPr>
          <p:cNvPr id="2051" name="Picture 3"/>
          <p:cNvPicPr>
            <a:picLocks noChangeAspect="1" noChangeArrowheads="1"/>
          </p:cNvPicPr>
          <p:nvPr/>
        </p:nvPicPr>
        <p:blipFill>
          <a:blip r:embed="rId3"/>
          <a:srcRect/>
          <a:stretch>
            <a:fillRect/>
          </a:stretch>
        </p:blipFill>
        <p:spPr bwMode="auto">
          <a:xfrm>
            <a:off x="3000364" y="1928808"/>
            <a:ext cx="3495689" cy="1964133"/>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3">
                                            <p:txEl>
                                              <p:pRg st="0" end="0"/>
                                            </p:txEl>
                                          </p:spTgt>
                                        </p:tgtEl>
                                      </p:cBhvr>
                                    </p:animEffect>
                                    <p:set>
                                      <p:cBhvr>
                                        <p:cTn id="4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3">
                                            <p:txEl>
                                              <p:pRg st="1" end="1"/>
                                            </p:txEl>
                                          </p:spTgt>
                                        </p:tgtEl>
                                      </p:cBhvr>
                                    </p:animEffect>
                                    <p:set>
                                      <p:cBhvr>
                                        <p:cTn id="5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grpId="1" nodeType="clickEffect">
                                  <p:stCondLst>
                                    <p:cond delay="0"/>
                                  </p:stCondLst>
                                  <p:childTnLst>
                                    <p:animEffect transition="out" filter="blinds(horizontal)">
                                      <p:cBhvr>
                                        <p:cTn id="56" dur="500"/>
                                        <p:tgtEl>
                                          <p:spTgt spid="3">
                                            <p:txEl>
                                              <p:pRg st="2" end="2"/>
                                            </p:txEl>
                                          </p:spTgt>
                                        </p:tgtEl>
                                      </p:cBhvr>
                                    </p:animEffect>
                                    <p:set>
                                      <p:cBhvr>
                                        <p:cTn id="5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grpId="1" nodeType="clickEffect">
                                  <p:stCondLst>
                                    <p:cond delay="0"/>
                                  </p:stCondLst>
                                  <p:childTnLst>
                                    <p:animEffect transition="out" filter="blinds(horizontal)">
                                      <p:cBhvr>
                                        <p:cTn id="61" dur="500"/>
                                        <p:tgtEl>
                                          <p:spTgt spid="3">
                                            <p:txEl>
                                              <p:pRg st="3" end="3"/>
                                            </p:txEl>
                                          </p:spTgt>
                                        </p:tgtEl>
                                      </p:cBhvr>
                                    </p:animEffect>
                                    <p:set>
                                      <p:cBhvr>
                                        <p:cTn id="6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grpId="1" nodeType="clickEffect">
                                  <p:stCondLst>
                                    <p:cond delay="0"/>
                                  </p:stCondLst>
                                  <p:childTnLst>
                                    <p:animEffect transition="out" filter="blinds(horizontal)">
                                      <p:cBhvr>
                                        <p:cTn id="66" dur="500"/>
                                        <p:tgtEl>
                                          <p:spTgt spid="3">
                                            <p:txEl>
                                              <p:pRg st="4" end="4"/>
                                            </p:txEl>
                                          </p:spTgt>
                                        </p:tgtEl>
                                      </p:cBhvr>
                                    </p:animEffect>
                                    <p:set>
                                      <p:cBhvr>
                                        <p:cTn id="67"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xit" presetSubtype="10" fill="hold" grpId="1" nodeType="clickEffect">
                                  <p:stCondLst>
                                    <p:cond delay="0"/>
                                  </p:stCondLst>
                                  <p:childTnLst>
                                    <p:animEffect transition="out" filter="blinds(horizontal)">
                                      <p:cBhvr>
                                        <p:cTn id="71" dur="500"/>
                                        <p:tgtEl>
                                          <p:spTgt spid="3">
                                            <p:txEl>
                                              <p:pRg st="5" end="5"/>
                                            </p:txEl>
                                          </p:spTgt>
                                        </p:tgtEl>
                                      </p:cBhvr>
                                    </p:animEffect>
                                    <p:set>
                                      <p:cBhvr>
                                        <p:cTn id="72"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grpId="1" nodeType="clickEffect">
                                  <p:stCondLst>
                                    <p:cond delay="0"/>
                                  </p:stCondLst>
                                  <p:childTnLst>
                                    <p:animEffect transition="out" filter="blinds(horizontal)">
                                      <p:cBhvr>
                                        <p:cTn id="76" dur="500"/>
                                        <p:tgtEl>
                                          <p:spTgt spid="3">
                                            <p:txEl>
                                              <p:pRg st="6" end="6"/>
                                            </p:txEl>
                                          </p:spTgt>
                                        </p:tgtEl>
                                      </p:cBhvr>
                                    </p:animEffect>
                                    <p:set>
                                      <p:cBhvr>
                                        <p:cTn id="77"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grpId="1" nodeType="clickEffect">
                                  <p:stCondLst>
                                    <p:cond delay="0"/>
                                  </p:stCondLst>
                                  <p:childTnLst>
                                    <p:animEffect transition="out" filter="blinds(horizontal)">
                                      <p:cBhvr>
                                        <p:cTn id="81" dur="500"/>
                                        <p:tgtEl>
                                          <p:spTgt spid="3">
                                            <p:txEl>
                                              <p:pRg st="7" end="7"/>
                                            </p:txEl>
                                          </p:spTgt>
                                        </p:tgtEl>
                                      </p:cBhvr>
                                    </p:animEffect>
                                    <p:set>
                                      <p:cBhvr>
                                        <p:cTn id="82" dur="1" fill="hold">
                                          <p:stCondLst>
                                            <p:cond delay="499"/>
                                          </p:stCondLst>
                                        </p:cTn>
                                        <p:tgtEl>
                                          <p:spTgt spid="3">
                                            <p:txEl>
                                              <p:pRg st="7" end="7"/>
                                            </p:txEl>
                                          </p:spTgt>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8" presetClass="entr" presetSubtype="16" fill="hold" nodeType="clickEffect">
                                  <p:stCondLst>
                                    <p:cond delay="0"/>
                                  </p:stCondLst>
                                  <p:childTnLst>
                                    <p:set>
                                      <p:cBhvr>
                                        <p:cTn id="86" dur="1" fill="hold">
                                          <p:stCondLst>
                                            <p:cond delay="0"/>
                                          </p:stCondLst>
                                        </p:cTn>
                                        <p:tgtEl>
                                          <p:spTgt spid="2051"/>
                                        </p:tgtEl>
                                        <p:attrNameLst>
                                          <p:attrName>style.visibility</p:attrName>
                                        </p:attrNameLst>
                                      </p:cBhvr>
                                      <p:to>
                                        <p:strVal val="visible"/>
                                      </p:to>
                                    </p:set>
                                    <p:animEffect transition="in" filter="diamond(in)">
                                      <p:cBhvr>
                                        <p:cTn id="8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TIPOS DE VISTAS</a:t>
            </a:r>
            <a:br>
              <a:rPr lang="es-AR" dirty="0" smtClean="0"/>
            </a:br>
            <a:endParaRPr lang="es-AR" dirty="0"/>
          </a:p>
        </p:txBody>
      </p:sp>
      <p:sp>
        <p:nvSpPr>
          <p:cNvPr id="3" name="2 Marcador de contenido"/>
          <p:cNvSpPr>
            <a:spLocks noGrp="1"/>
          </p:cNvSpPr>
          <p:nvPr>
            <p:ph idx="1"/>
          </p:nvPr>
        </p:nvSpPr>
        <p:spPr>
          <a:xfrm>
            <a:off x="571472" y="714362"/>
            <a:ext cx="8229600" cy="3643338"/>
          </a:xfrm>
        </p:spPr>
        <p:txBody>
          <a:bodyPr>
            <a:noAutofit/>
          </a:bodyPr>
          <a:lstStyle/>
          <a:p>
            <a:r>
              <a:rPr lang="es-AR" sz="1200" b="1" dirty="0" smtClean="0"/>
              <a:t>Vista Presentación con diapositivas</a:t>
            </a:r>
          </a:p>
          <a:p>
            <a:r>
              <a:rPr lang="es-AR" sz="1200" dirty="0" smtClean="0"/>
              <a:t>Puede ir a la vista </a:t>
            </a:r>
            <a:r>
              <a:rPr lang="es-AR" sz="1200" b="1" dirty="0" smtClean="0"/>
              <a:t>Presentación</a:t>
            </a:r>
            <a:r>
              <a:rPr lang="es-AR" sz="1200" dirty="0" smtClean="0"/>
              <a:t> desde la barra de tareas  en la parte inferior de la ventana de la diapositiva.</a:t>
            </a:r>
          </a:p>
          <a:p>
            <a:r>
              <a:rPr lang="es-AR" sz="1200" dirty="0" smtClean="0"/>
              <a:t>Use la vista Presentación con diapositivas para ofrecer la presentación al público. La vista Presentación con diapositivas ocupa toda la pantalla del equipo, exactamente del modo en que se verá la presentación en una pantalla grande cuando la vea el público.</a:t>
            </a:r>
          </a:p>
          <a:p>
            <a:r>
              <a:rPr lang="es-AR" sz="1200" b="1" dirty="0" smtClean="0"/>
              <a:t>Vista Moderador</a:t>
            </a:r>
          </a:p>
          <a:p>
            <a:r>
              <a:rPr lang="es-AR" sz="1200" dirty="0" smtClean="0"/>
              <a:t>Para ir a la vista </a:t>
            </a:r>
            <a:r>
              <a:rPr lang="es-AR" sz="1200" b="1" dirty="0" smtClean="0"/>
              <a:t>Moderador</a:t>
            </a:r>
            <a:r>
              <a:rPr lang="es-AR" sz="1200" dirty="0" smtClean="0"/>
              <a:t> , en la vista </a:t>
            </a:r>
            <a:r>
              <a:rPr lang="es-AR" sz="1200" b="1" dirty="0" smtClean="0"/>
              <a:t>Presentación con diapositivas</a:t>
            </a:r>
            <a:r>
              <a:rPr lang="es-AR" sz="1200" dirty="0" smtClean="0"/>
              <a:t> , en la esquina inferior izquierda de la pantalla, haga clic en y, a continuación, haga clic en </a:t>
            </a:r>
            <a:r>
              <a:rPr lang="es-AR" sz="1200" b="1" dirty="0" smtClean="0"/>
              <a:t>Mostrar vista Moderador</a:t>
            </a:r>
            <a:r>
              <a:rPr lang="es-AR" sz="1200" dirty="0" smtClean="0"/>
              <a:t> (como se muestra a continuación).</a:t>
            </a:r>
          </a:p>
          <a:p>
            <a:r>
              <a:rPr lang="es-AR" sz="1200" dirty="0" smtClean="0"/>
              <a:t>Use la vista </a:t>
            </a:r>
            <a:r>
              <a:rPr lang="es-AR" sz="1200" b="1" dirty="0" smtClean="0"/>
              <a:t>Moderador</a:t>
            </a:r>
            <a:r>
              <a:rPr lang="es-AR" sz="1200" dirty="0" smtClean="0"/>
              <a:t> para ver sus notas mientras expone su presentación. En la vista </a:t>
            </a:r>
            <a:r>
              <a:rPr lang="es-AR" sz="1200" b="1" dirty="0" smtClean="0"/>
              <a:t>Moderador</a:t>
            </a:r>
            <a:r>
              <a:rPr lang="es-AR" sz="1200" dirty="0" smtClean="0"/>
              <a:t>, su audiencia no puede ver sus notas.</a:t>
            </a:r>
          </a:p>
          <a:p>
            <a:r>
              <a:rPr lang="es-AR" sz="1200" b="1" dirty="0" smtClean="0"/>
              <a:t>Vista de lectura</a:t>
            </a:r>
          </a:p>
          <a:p>
            <a:r>
              <a:rPr lang="es-AR" sz="1200" dirty="0" smtClean="0"/>
              <a:t>Puede ir a la Vista de </a:t>
            </a:r>
            <a:r>
              <a:rPr lang="es-AR" sz="1200" b="1" dirty="0" smtClean="0"/>
              <a:t>lectura</a:t>
            </a:r>
            <a:r>
              <a:rPr lang="es-AR" sz="1200" dirty="0" smtClean="0"/>
              <a:t> desde la barra de tareas  en la parte inferior de la ventana de la diapositiva.</a:t>
            </a:r>
          </a:p>
          <a:p>
            <a:r>
              <a:rPr lang="es-AR" sz="1200" dirty="0" smtClean="0"/>
              <a:t>La mayoría de las personas que revisen una presentación de PowerPoint sin un moderador querrán usar la vista de lectura. Muestra la presentación en una pantalla completa como la vista Presentación con diapositivas, e incluye algunos controles sencillos para facilitar la acción de voltear por las diapositivas.</a:t>
            </a:r>
          </a:p>
          <a:p>
            <a:r>
              <a:rPr lang="es-AR" sz="1200" dirty="0" smtClean="0">
                <a:hlinkClick r:id="rId2"/>
              </a:rPr>
              <a:t>https://support.microsoft.com/es-es/office/elegir-la-vista-adecuada-para-una-tarea-en-powerpoint-21332d8d-adbc-4717-a2c6-e25a697b40e9</a:t>
            </a:r>
            <a:endParaRPr lang="es-AR" sz="1200" dirty="0" smtClean="0"/>
          </a:p>
          <a:p>
            <a:endParaRPr lang="es-AR" sz="1200" dirty="0" smtClean="0"/>
          </a:p>
          <a:p>
            <a:endParaRPr lang="es-AR" sz="1200" dirty="0" smtClean="0"/>
          </a:p>
          <a:p>
            <a:endParaRPr lang="es-AR" sz="1200" dirty="0"/>
          </a:p>
        </p:txBody>
      </p:sp>
      <p:pic>
        <p:nvPicPr>
          <p:cNvPr id="4" name="3 Imagen"/>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929190" y="1142990"/>
            <a:ext cx="3981450" cy="2390775"/>
          </a:xfrm>
          <a:prstGeom prst="rect">
            <a:avLst/>
          </a:prstGeom>
        </p:spPr>
      </p:pic>
      <p:pic>
        <p:nvPicPr>
          <p:cNvPr id="3075" name="Picture 3"/>
          <p:cNvPicPr>
            <a:picLocks noChangeAspect="1" noChangeArrowheads="1"/>
          </p:cNvPicPr>
          <p:nvPr/>
        </p:nvPicPr>
        <p:blipFill>
          <a:blip r:embed="rId4"/>
          <a:srcRect/>
          <a:stretch>
            <a:fillRect/>
          </a:stretch>
        </p:blipFill>
        <p:spPr bwMode="auto">
          <a:xfrm>
            <a:off x="785786" y="1357304"/>
            <a:ext cx="3954603" cy="2214578"/>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8" presetClass="entr" presetSubtype="0" accel="5000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3">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8" presetClass="entr" presetSubtype="0" accel="5000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6" dur="1000" fill="hold"/>
                                        <p:tgtEl>
                                          <p:spTgt spid="3">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8" presetClass="entr" presetSubtype="0" accel="5000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4" dur="1000" fill="hold"/>
                                        <p:tgtEl>
                                          <p:spTgt spid="3">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6" dur="10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8" presetClass="entr" presetSubtype="0" accel="5000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1000" fill="hold"/>
                                        <p:tgtEl>
                                          <p:spTgt spid="3">
                                            <p:txEl>
                                              <p:pRg st="8" end="8"/>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2" dur="1000" fill="hold"/>
                                        <p:tgtEl>
                                          <p:spTgt spid="3">
                                            <p:txEl>
                                              <p:pRg st="8" end="8"/>
                                            </p:txEl>
                                          </p:spTgt>
                                        </p:tgtEl>
                                        <p:attrNameLst>
                                          <p:attrName>ppt_x</p:attrName>
                                        </p:attrNameLst>
                                      </p:cBhvr>
                                      <p:tavLst>
                                        <p:tav tm="0">
                                          <p:val>
                                            <p:fltVal val="-1"/>
                                          </p:val>
                                        </p:tav>
                                        <p:tav tm="50000">
                                          <p:val>
                                            <p:fltVal val="0.95"/>
                                          </p:val>
                                        </p:tav>
                                        <p:tav tm="100000">
                                          <p:val>
                                            <p:strVal val="#ppt_x"/>
                                          </p:val>
                                        </p:tav>
                                      </p:tavLst>
                                    </p:anim>
                                    <p:anim calcmode="lin" valueType="num">
                                      <p:cBhvr>
                                        <p:cTn id="73" dur="1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74" dur="1000"/>
                                        <p:tgtEl>
                                          <p:spTgt spid="3">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8" presetClass="entr" presetSubtype="0" accel="50000" fill="hold" grpId="0"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p:cTn id="79" dur="1000" fill="hold"/>
                                        <p:tgtEl>
                                          <p:spTgt spid="3">
                                            <p:txEl>
                                              <p:pRg st="9" end="9"/>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0" dur="1000" fill="hold"/>
                                        <p:tgtEl>
                                          <p:spTgt spid="3">
                                            <p:txEl>
                                              <p:pRg st="9" end="9"/>
                                            </p:txEl>
                                          </p:spTgt>
                                        </p:tgtEl>
                                        <p:attrNameLst>
                                          <p:attrName>ppt_x</p:attrName>
                                        </p:attrNameLst>
                                      </p:cBhvr>
                                      <p:tavLst>
                                        <p:tav tm="0">
                                          <p:val>
                                            <p:fltVal val="-1"/>
                                          </p:val>
                                        </p:tav>
                                        <p:tav tm="50000">
                                          <p:val>
                                            <p:fltVal val="0.95"/>
                                          </p:val>
                                        </p:tav>
                                        <p:tav tm="100000">
                                          <p:val>
                                            <p:strVal val="#ppt_x"/>
                                          </p:val>
                                        </p:tav>
                                      </p:tavLst>
                                    </p:anim>
                                    <p:anim calcmode="lin" valueType="num">
                                      <p:cBhvr>
                                        <p:cTn id="81" dur="10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82" dur="1000"/>
                                        <p:tgtEl>
                                          <p:spTgt spid="3">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9" presetClass="exit" presetSubtype="10" fill="hold" grpId="1" nodeType="clickEffect">
                                  <p:stCondLst>
                                    <p:cond delay="0"/>
                                  </p:stCondLst>
                                  <p:childTnLst>
                                    <p:anim calcmode="lin" valueType="num">
                                      <p:cBhvr>
                                        <p:cTn id="86" dur="5000"/>
                                        <p:tgtEl>
                                          <p:spTgt spid="3">
                                            <p:txEl>
                                              <p:pRg st="0" end="0"/>
                                            </p:txEl>
                                          </p:spTgt>
                                        </p:tgtEl>
                                        <p:attrNameLst>
                                          <p:attrName>ppt_h</p:attrName>
                                        </p:attrNameLst>
                                      </p:cBhvr>
                                      <p:tavLst>
                                        <p:tav tm="0">
                                          <p:val>
                                            <p:strVal val="ppt_h"/>
                                          </p:val>
                                        </p:tav>
                                        <p:tav tm="100000">
                                          <p:val>
                                            <p:strVal val="ppt_h"/>
                                          </p:val>
                                        </p:tav>
                                      </p:tavLst>
                                    </p:anim>
                                    <p:anim calcmode="lin" valueType="num">
                                      <p:cBhvr>
                                        <p:cTn id="87" dur="5000"/>
                                        <p:tgtEl>
                                          <p:spTgt spid="3">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8" dur="1" fill="hold">
                                          <p:stCondLst>
                                            <p:cond delay="4999"/>
                                          </p:stCondLst>
                                        </p:cTn>
                                        <p:tgtEl>
                                          <p:spTgt spid="3">
                                            <p:txEl>
                                              <p:pRg st="0" end="0"/>
                                            </p:txEl>
                                          </p:spTgt>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9" presetClass="exit" presetSubtype="10" fill="hold" grpId="1" nodeType="clickEffect">
                                  <p:stCondLst>
                                    <p:cond delay="0"/>
                                  </p:stCondLst>
                                  <p:childTnLst>
                                    <p:anim calcmode="lin" valueType="num">
                                      <p:cBhvr>
                                        <p:cTn id="92" dur="5000"/>
                                        <p:tgtEl>
                                          <p:spTgt spid="3">
                                            <p:txEl>
                                              <p:pRg st="1" end="1"/>
                                            </p:txEl>
                                          </p:spTgt>
                                        </p:tgtEl>
                                        <p:attrNameLst>
                                          <p:attrName>ppt_h</p:attrName>
                                        </p:attrNameLst>
                                      </p:cBhvr>
                                      <p:tavLst>
                                        <p:tav tm="0">
                                          <p:val>
                                            <p:strVal val="ppt_h"/>
                                          </p:val>
                                        </p:tav>
                                        <p:tav tm="100000">
                                          <p:val>
                                            <p:strVal val="ppt_h"/>
                                          </p:val>
                                        </p:tav>
                                      </p:tavLst>
                                    </p:anim>
                                    <p:anim calcmode="lin" valueType="num">
                                      <p:cBhvr>
                                        <p:cTn id="93" dur="5000"/>
                                        <p:tgtEl>
                                          <p:spTgt spid="3">
                                            <p:txEl>
                                              <p:pRg st="1" end="1"/>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94" dur="1" fill="hold">
                                          <p:stCondLst>
                                            <p:cond delay="4999"/>
                                          </p:stCondLst>
                                        </p:cTn>
                                        <p:tgtEl>
                                          <p:spTgt spid="3">
                                            <p:txEl>
                                              <p:pRg st="1" end="1"/>
                                            </p:txEl>
                                          </p:spTgt>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9" presetClass="exit" presetSubtype="10" fill="hold" grpId="1" nodeType="clickEffect">
                                  <p:stCondLst>
                                    <p:cond delay="0"/>
                                  </p:stCondLst>
                                  <p:childTnLst>
                                    <p:anim calcmode="lin" valueType="num">
                                      <p:cBhvr>
                                        <p:cTn id="98" dur="5000"/>
                                        <p:tgtEl>
                                          <p:spTgt spid="3">
                                            <p:txEl>
                                              <p:pRg st="2" end="2"/>
                                            </p:txEl>
                                          </p:spTgt>
                                        </p:tgtEl>
                                        <p:attrNameLst>
                                          <p:attrName>ppt_h</p:attrName>
                                        </p:attrNameLst>
                                      </p:cBhvr>
                                      <p:tavLst>
                                        <p:tav tm="0">
                                          <p:val>
                                            <p:strVal val="ppt_h"/>
                                          </p:val>
                                        </p:tav>
                                        <p:tav tm="100000">
                                          <p:val>
                                            <p:strVal val="ppt_h"/>
                                          </p:val>
                                        </p:tav>
                                      </p:tavLst>
                                    </p:anim>
                                    <p:anim calcmode="lin" valueType="num">
                                      <p:cBhvr>
                                        <p:cTn id="99" dur="5000"/>
                                        <p:tgtEl>
                                          <p:spTgt spid="3">
                                            <p:txEl>
                                              <p:pRg st="2" end="2"/>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00" dur="1" fill="hold">
                                          <p:stCondLst>
                                            <p:cond delay="4999"/>
                                          </p:stCondLst>
                                        </p:cTn>
                                        <p:tgtEl>
                                          <p:spTgt spid="3">
                                            <p:txEl>
                                              <p:pRg st="2" end="2"/>
                                            </p:txEl>
                                          </p:spTgt>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9" presetClass="exit" presetSubtype="10" fill="hold" grpId="1" nodeType="clickEffect">
                                  <p:stCondLst>
                                    <p:cond delay="0"/>
                                  </p:stCondLst>
                                  <p:childTnLst>
                                    <p:anim calcmode="lin" valueType="num">
                                      <p:cBhvr>
                                        <p:cTn id="104" dur="5000"/>
                                        <p:tgtEl>
                                          <p:spTgt spid="3">
                                            <p:txEl>
                                              <p:pRg st="3" end="3"/>
                                            </p:txEl>
                                          </p:spTgt>
                                        </p:tgtEl>
                                        <p:attrNameLst>
                                          <p:attrName>ppt_h</p:attrName>
                                        </p:attrNameLst>
                                      </p:cBhvr>
                                      <p:tavLst>
                                        <p:tav tm="0">
                                          <p:val>
                                            <p:strVal val="ppt_h"/>
                                          </p:val>
                                        </p:tav>
                                        <p:tav tm="100000">
                                          <p:val>
                                            <p:strVal val="ppt_h"/>
                                          </p:val>
                                        </p:tav>
                                      </p:tavLst>
                                    </p:anim>
                                    <p:anim calcmode="lin" valueType="num">
                                      <p:cBhvr>
                                        <p:cTn id="105" dur="5000"/>
                                        <p:tgtEl>
                                          <p:spTgt spid="3">
                                            <p:txEl>
                                              <p:pRg st="3" end="3"/>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06" dur="1" fill="hold">
                                          <p:stCondLst>
                                            <p:cond delay="4999"/>
                                          </p:stCondLst>
                                        </p:cTn>
                                        <p:tgtEl>
                                          <p:spTgt spid="3">
                                            <p:txEl>
                                              <p:pRg st="3" end="3"/>
                                            </p:txEl>
                                          </p:spTgt>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9" presetClass="exit" presetSubtype="10" fill="hold" grpId="1" nodeType="clickEffect">
                                  <p:stCondLst>
                                    <p:cond delay="0"/>
                                  </p:stCondLst>
                                  <p:childTnLst>
                                    <p:anim calcmode="lin" valueType="num">
                                      <p:cBhvr>
                                        <p:cTn id="110" dur="5000"/>
                                        <p:tgtEl>
                                          <p:spTgt spid="3">
                                            <p:txEl>
                                              <p:pRg st="4" end="4"/>
                                            </p:txEl>
                                          </p:spTgt>
                                        </p:tgtEl>
                                        <p:attrNameLst>
                                          <p:attrName>ppt_h</p:attrName>
                                        </p:attrNameLst>
                                      </p:cBhvr>
                                      <p:tavLst>
                                        <p:tav tm="0">
                                          <p:val>
                                            <p:strVal val="ppt_h"/>
                                          </p:val>
                                        </p:tav>
                                        <p:tav tm="100000">
                                          <p:val>
                                            <p:strVal val="ppt_h"/>
                                          </p:val>
                                        </p:tav>
                                      </p:tavLst>
                                    </p:anim>
                                    <p:anim calcmode="lin" valueType="num">
                                      <p:cBhvr>
                                        <p:cTn id="111" dur="5000"/>
                                        <p:tgtEl>
                                          <p:spTgt spid="3">
                                            <p:txEl>
                                              <p:pRg st="4" end="4"/>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12" dur="1" fill="hold">
                                          <p:stCondLst>
                                            <p:cond delay="4999"/>
                                          </p:stCondLst>
                                        </p:cTn>
                                        <p:tgtEl>
                                          <p:spTgt spid="3">
                                            <p:txEl>
                                              <p:pRg st="4" end="4"/>
                                            </p:txEl>
                                          </p:spTgt>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9" presetClass="exit" presetSubtype="10" fill="hold" grpId="1" nodeType="clickEffect">
                                  <p:stCondLst>
                                    <p:cond delay="0"/>
                                  </p:stCondLst>
                                  <p:childTnLst>
                                    <p:anim calcmode="lin" valueType="num">
                                      <p:cBhvr>
                                        <p:cTn id="116" dur="5000"/>
                                        <p:tgtEl>
                                          <p:spTgt spid="3">
                                            <p:txEl>
                                              <p:pRg st="5" end="5"/>
                                            </p:txEl>
                                          </p:spTgt>
                                        </p:tgtEl>
                                        <p:attrNameLst>
                                          <p:attrName>ppt_h</p:attrName>
                                        </p:attrNameLst>
                                      </p:cBhvr>
                                      <p:tavLst>
                                        <p:tav tm="0">
                                          <p:val>
                                            <p:strVal val="ppt_h"/>
                                          </p:val>
                                        </p:tav>
                                        <p:tav tm="100000">
                                          <p:val>
                                            <p:strVal val="ppt_h"/>
                                          </p:val>
                                        </p:tav>
                                      </p:tavLst>
                                    </p:anim>
                                    <p:anim calcmode="lin" valueType="num">
                                      <p:cBhvr>
                                        <p:cTn id="117" dur="5000"/>
                                        <p:tgtEl>
                                          <p:spTgt spid="3">
                                            <p:txEl>
                                              <p:pRg st="5" end="5"/>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18" dur="1" fill="hold">
                                          <p:stCondLst>
                                            <p:cond delay="4999"/>
                                          </p:stCondLst>
                                        </p:cTn>
                                        <p:tgtEl>
                                          <p:spTgt spid="3">
                                            <p:txEl>
                                              <p:pRg st="5" end="5"/>
                                            </p:txEl>
                                          </p:spTgt>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9" presetClass="exit" presetSubtype="10" fill="hold" grpId="1" nodeType="clickEffect">
                                  <p:stCondLst>
                                    <p:cond delay="0"/>
                                  </p:stCondLst>
                                  <p:childTnLst>
                                    <p:anim calcmode="lin" valueType="num">
                                      <p:cBhvr>
                                        <p:cTn id="122" dur="5000"/>
                                        <p:tgtEl>
                                          <p:spTgt spid="3">
                                            <p:txEl>
                                              <p:pRg st="6" end="6"/>
                                            </p:txEl>
                                          </p:spTgt>
                                        </p:tgtEl>
                                        <p:attrNameLst>
                                          <p:attrName>ppt_h</p:attrName>
                                        </p:attrNameLst>
                                      </p:cBhvr>
                                      <p:tavLst>
                                        <p:tav tm="0">
                                          <p:val>
                                            <p:strVal val="ppt_h"/>
                                          </p:val>
                                        </p:tav>
                                        <p:tav tm="100000">
                                          <p:val>
                                            <p:strVal val="ppt_h"/>
                                          </p:val>
                                        </p:tav>
                                      </p:tavLst>
                                    </p:anim>
                                    <p:anim calcmode="lin" valueType="num">
                                      <p:cBhvr>
                                        <p:cTn id="123" dur="5000"/>
                                        <p:tgtEl>
                                          <p:spTgt spid="3">
                                            <p:txEl>
                                              <p:pRg st="6" end="6"/>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24" dur="1" fill="hold">
                                          <p:stCondLst>
                                            <p:cond delay="4999"/>
                                          </p:stCondLst>
                                        </p:cTn>
                                        <p:tgtEl>
                                          <p:spTgt spid="3">
                                            <p:txEl>
                                              <p:pRg st="6" end="6"/>
                                            </p:txEl>
                                          </p:spTgt>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9" presetClass="exit" presetSubtype="10" fill="hold" grpId="1" nodeType="clickEffect">
                                  <p:stCondLst>
                                    <p:cond delay="0"/>
                                  </p:stCondLst>
                                  <p:childTnLst>
                                    <p:anim calcmode="lin" valueType="num">
                                      <p:cBhvr>
                                        <p:cTn id="128" dur="5000"/>
                                        <p:tgtEl>
                                          <p:spTgt spid="3">
                                            <p:txEl>
                                              <p:pRg st="7" end="7"/>
                                            </p:txEl>
                                          </p:spTgt>
                                        </p:tgtEl>
                                        <p:attrNameLst>
                                          <p:attrName>ppt_h</p:attrName>
                                        </p:attrNameLst>
                                      </p:cBhvr>
                                      <p:tavLst>
                                        <p:tav tm="0">
                                          <p:val>
                                            <p:strVal val="ppt_h"/>
                                          </p:val>
                                        </p:tav>
                                        <p:tav tm="100000">
                                          <p:val>
                                            <p:strVal val="ppt_h"/>
                                          </p:val>
                                        </p:tav>
                                      </p:tavLst>
                                    </p:anim>
                                    <p:anim calcmode="lin" valueType="num">
                                      <p:cBhvr>
                                        <p:cTn id="129" dur="5000"/>
                                        <p:tgtEl>
                                          <p:spTgt spid="3">
                                            <p:txEl>
                                              <p:pRg st="7" end="7"/>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30" dur="1" fill="hold">
                                          <p:stCondLst>
                                            <p:cond delay="4999"/>
                                          </p:stCondLst>
                                        </p:cTn>
                                        <p:tgtEl>
                                          <p:spTgt spid="3">
                                            <p:txEl>
                                              <p:pRg st="7" end="7"/>
                                            </p:txEl>
                                          </p:spTgt>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9" presetClass="exit" presetSubtype="10" fill="hold" grpId="1" nodeType="clickEffect">
                                  <p:stCondLst>
                                    <p:cond delay="0"/>
                                  </p:stCondLst>
                                  <p:childTnLst>
                                    <p:anim calcmode="lin" valueType="num">
                                      <p:cBhvr>
                                        <p:cTn id="134" dur="5000"/>
                                        <p:tgtEl>
                                          <p:spTgt spid="3">
                                            <p:txEl>
                                              <p:pRg st="8" end="8"/>
                                            </p:txEl>
                                          </p:spTgt>
                                        </p:tgtEl>
                                        <p:attrNameLst>
                                          <p:attrName>ppt_h</p:attrName>
                                        </p:attrNameLst>
                                      </p:cBhvr>
                                      <p:tavLst>
                                        <p:tav tm="0">
                                          <p:val>
                                            <p:strVal val="ppt_h"/>
                                          </p:val>
                                        </p:tav>
                                        <p:tav tm="100000">
                                          <p:val>
                                            <p:strVal val="ppt_h"/>
                                          </p:val>
                                        </p:tav>
                                      </p:tavLst>
                                    </p:anim>
                                    <p:anim calcmode="lin" valueType="num">
                                      <p:cBhvr>
                                        <p:cTn id="135" dur="5000"/>
                                        <p:tgtEl>
                                          <p:spTgt spid="3">
                                            <p:txEl>
                                              <p:pRg st="8" end="8"/>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36" dur="1" fill="hold">
                                          <p:stCondLst>
                                            <p:cond delay="4999"/>
                                          </p:stCondLst>
                                        </p:cTn>
                                        <p:tgtEl>
                                          <p:spTgt spid="3">
                                            <p:txEl>
                                              <p:pRg st="8" end="8"/>
                                            </p:txEl>
                                          </p:spTgt>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9" presetClass="exit" presetSubtype="10" fill="hold" grpId="1" nodeType="clickEffect">
                                  <p:stCondLst>
                                    <p:cond delay="0"/>
                                  </p:stCondLst>
                                  <p:childTnLst>
                                    <p:anim calcmode="lin" valueType="num">
                                      <p:cBhvr>
                                        <p:cTn id="140" dur="5000"/>
                                        <p:tgtEl>
                                          <p:spTgt spid="3">
                                            <p:txEl>
                                              <p:pRg st="9" end="9"/>
                                            </p:txEl>
                                          </p:spTgt>
                                        </p:tgtEl>
                                        <p:attrNameLst>
                                          <p:attrName>ppt_h</p:attrName>
                                        </p:attrNameLst>
                                      </p:cBhvr>
                                      <p:tavLst>
                                        <p:tav tm="0">
                                          <p:val>
                                            <p:strVal val="ppt_h"/>
                                          </p:val>
                                        </p:tav>
                                        <p:tav tm="100000">
                                          <p:val>
                                            <p:strVal val="ppt_h"/>
                                          </p:val>
                                        </p:tav>
                                      </p:tavLst>
                                    </p:anim>
                                    <p:anim calcmode="lin" valueType="num">
                                      <p:cBhvr>
                                        <p:cTn id="141" dur="5000"/>
                                        <p:tgtEl>
                                          <p:spTgt spid="3">
                                            <p:txEl>
                                              <p:pRg st="9" end="9"/>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42" dur="1" fill="hold">
                                          <p:stCondLst>
                                            <p:cond delay="4999"/>
                                          </p:stCondLst>
                                        </p:cTn>
                                        <p:tgtEl>
                                          <p:spTgt spid="3">
                                            <p:txEl>
                                              <p:pRg st="9" end="9"/>
                                            </p:txEl>
                                          </p:spTgt>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58" presetClass="entr" presetSubtype="0" accel="100000" fill="hold" nodeType="clickEffect">
                                  <p:stCondLst>
                                    <p:cond delay="0"/>
                                  </p:stCondLst>
                                  <p:childTnLst>
                                    <p:set>
                                      <p:cBhvr>
                                        <p:cTn id="146" dur="1" fill="hold">
                                          <p:stCondLst>
                                            <p:cond delay="0"/>
                                          </p:stCondLst>
                                        </p:cTn>
                                        <p:tgtEl>
                                          <p:spTgt spid="4"/>
                                        </p:tgtEl>
                                        <p:attrNameLst>
                                          <p:attrName>style.visibility</p:attrName>
                                        </p:attrNameLst>
                                      </p:cBhvr>
                                      <p:to>
                                        <p:strVal val="visible"/>
                                      </p:to>
                                    </p:set>
                                    <p:anim calcmode="lin" valueType="num">
                                      <p:cBhvr>
                                        <p:cTn id="147" dur="500" fill="hold"/>
                                        <p:tgtEl>
                                          <p:spTgt spid="4"/>
                                        </p:tgtEl>
                                        <p:attrNameLst>
                                          <p:attrName>ppt_w</p:attrName>
                                        </p:attrNameLst>
                                      </p:cBhvr>
                                      <p:tavLst>
                                        <p:tav tm="0">
                                          <p:val>
                                            <p:strVal val="#ppt_w*2.5"/>
                                          </p:val>
                                        </p:tav>
                                        <p:tav tm="100000">
                                          <p:val>
                                            <p:strVal val="#ppt_w"/>
                                          </p:val>
                                        </p:tav>
                                      </p:tavLst>
                                    </p:anim>
                                    <p:anim calcmode="lin" valueType="num">
                                      <p:cBhvr>
                                        <p:cTn id="148" dur="500" fill="hold"/>
                                        <p:tgtEl>
                                          <p:spTgt spid="4"/>
                                        </p:tgtEl>
                                        <p:attrNameLst>
                                          <p:attrName>ppt_h</p:attrName>
                                        </p:attrNameLst>
                                      </p:cBhvr>
                                      <p:tavLst>
                                        <p:tav tm="0">
                                          <p:val>
                                            <p:strVal val="#ppt_h*0.01"/>
                                          </p:val>
                                        </p:tav>
                                        <p:tav tm="100000">
                                          <p:val>
                                            <p:strVal val="#ppt_h"/>
                                          </p:val>
                                        </p:tav>
                                      </p:tavLst>
                                    </p:anim>
                                    <p:anim calcmode="lin" valueType="num">
                                      <p:cBhvr>
                                        <p:cTn id="149" dur="500" fill="hold"/>
                                        <p:tgtEl>
                                          <p:spTgt spid="4"/>
                                        </p:tgtEl>
                                        <p:attrNameLst>
                                          <p:attrName>ppt_x</p:attrName>
                                        </p:attrNameLst>
                                      </p:cBhvr>
                                      <p:tavLst>
                                        <p:tav tm="0">
                                          <p:val>
                                            <p:strVal val="#ppt_x"/>
                                          </p:val>
                                        </p:tav>
                                        <p:tav tm="100000">
                                          <p:val>
                                            <p:strVal val="#ppt_x"/>
                                          </p:val>
                                        </p:tav>
                                      </p:tavLst>
                                    </p:anim>
                                    <p:anim calcmode="lin" valueType="num">
                                      <p:cBhvr>
                                        <p:cTn id="150" dur="500" fill="hold"/>
                                        <p:tgtEl>
                                          <p:spTgt spid="4"/>
                                        </p:tgtEl>
                                        <p:attrNameLst>
                                          <p:attrName>ppt_y</p:attrName>
                                        </p:attrNameLst>
                                      </p:cBhvr>
                                      <p:tavLst>
                                        <p:tav tm="0">
                                          <p:val>
                                            <p:strVal val="#ppt_h+1"/>
                                          </p:val>
                                        </p:tav>
                                        <p:tav tm="100000">
                                          <p:val>
                                            <p:strVal val="#ppt_y"/>
                                          </p:val>
                                        </p:tav>
                                      </p:tavLst>
                                    </p:anim>
                                    <p:animEffect transition="in" filter="fade">
                                      <p:cBhvr>
                                        <p:cTn id="151" dur="500"/>
                                        <p:tgtEl>
                                          <p:spTgt spid="4"/>
                                        </p:tgtEl>
                                      </p:cBhvr>
                                    </p:animEffect>
                                  </p:childTnLst>
                                </p:cTn>
                              </p:par>
                            </p:childTnLst>
                          </p:cTn>
                        </p:par>
                      </p:childTnLst>
                    </p:cTn>
                  </p:par>
                  <p:par>
                    <p:cTn id="152" fill="hold">
                      <p:stCondLst>
                        <p:cond delay="indefinite"/>
                      </p:stCondLst>
                      <p:childTnLst>
                        <p:par>
                          <p:cTn id="153" fill="hold">
                            <p:stCondLst>
                              <p:cond delay="0"/>
                            </p:stCondLst>
                            <p:childTnLst>
                              <p:par>
                                <p:cTn id="154" presetID="21" presetClass="entr" presetSubtype="4" fill="hold" nodeType="clickEffect">
                                  <p:stCondLst>
                                    <p:cond delay="0"/>
                                  </p:stCondLst>
                                  <p:childTnLst>
                                    <p:set>
                                      <p:cBhvr>
                                        <p:cTn id="155" dur="1" fill="hold">
                                          <p:stCondLst>
                                            <p:cond delay="0"/>
                                          </p:stCondLst>
                                        </p:cTn>
                                        <p:tgtEl>
                                          <p:spTgt spid="3075"/>
                                        </p:tgtEl>
                                        <p:attrNameLst>
                                          <p:attrName>style.visibility</p:attrName>
                                        </p:attrNameLst>
                                      </p:cBhvr>
                                      <p:to>
                                        <p:strVal val="visible"/>
                                      </p:to>
                                    </p:set>
                                    <p:animEffect transition="in" filter="wheel(4)">
                                      <p:cBhvr>
                                        <p:cTn id="156"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ANIMACIÓN Y TRANSICIÓN</a:t>
            </a:r>
            <a:endParaRPr lang="es-AR" dirty="0"/>
          </a:p>
        </p:txBody>
      </p:sp>
      <p:sp>
        <p:nvSpPr>
          <p:cNvPr id="3" name="2 Marcador de contenido"/>
          <p:cNvSpPr>
            <a:spLocks noGrp="1"/>
          </p:cNvSpPr>
          <p:nvPr>
            <p:ph idx="1"/>
          </p:nvPr>
        </p:nvSpPr>
        <p:spPr/>
        <p:txBody>
          <a:bodyPr>
            <a:normAutofit fontScale="85000" lnSpcReduction="20000"/>
          </a:bodyPr>
          <a:lstStyle/>
          <a:p>
            <a:r>
              <a:rPr lang="es-AR" sz="2000" dirty="0" smtClean="0"/>
              <a:t>ANIMACION: Los efectos pueden hacer aparecer y desaparecer un objeto, o también moverlo. Asimismo, permiten cambiar el tamaño o el color del objeto</a:t>
            </a:r>
          </a:p>
          <a:p>
            <a:r>
              <a:rPr lang="es-AR" sz="2000" dirty="0" smtClean="0"/>
              <a:t>TRANSICION: efecto visual que se reproduce al pasar de una diapositiva a la siguiente durante una presentación</a:t>
            </a:r>
          </a:p>
          <a:p>
            <a:endParaRPr lang="es-AR" sz="2000" dirty="0"/>
          </a:p>
          <a:p>
            <a:endParaRPr lang="es-AR" sz="2000" dirty="0" smtClean="0"/>
          </a:p>
          <a:p>
            <a:endParaRPr lang="es-AR" sz="2000" dirty="0" smtClean="0">
              <a:hlinkClick r:id="rId2"/>
            </a:endParaRPr>
          </a:p>
          <a:p>
            <a:endParaRPr lang="es-AR" sz="2000" dirty="0">
              <a:hlinkClick r:id="rId2"/>
            </a:endParaRPr>
          </a:p>
          <a:p>
            <a:endParaRPr lang="es-AR" sz="2000" dirty="0" smtClean="0">
              <a:hlinkClick r:id="rId2"/>
            </a:endParaRPr>
          </a:p>
          <a:p>
            <a:r>
              <a:rPr lang="es-AR" sz="1300" dirty="0" smtClean="0">
                <a:hlinkClick r:id="rId2"/>
              </a:rPr>
              <a:t>https://support.microsoft.com/es-es/office/agregar-transiciones-entre-diapositivas-3f8244bf-f893-4efd-a7eb-3a4845c9c971#:~:text=La%20transici%C3%B3n%20de%20diapositivas%20es,de%20los%20efectos%20de%20transici%C3%B3n</a:t>
            </a:r>
            <a:endParaRPr lang="es-AR" sz="1300" dirty="0" smtClean="0"/>
          </a:p>
          <a:p>
            <a:r>
              <a:rPr lang="es-AR" sz="1300" dirty="0" smtClean="0">
                <a:hlinkClick r:id="rId3"/>
              </a:rPr>
              <a:t>https://support.microsoft.com/es-es/office/animar-texto-u-objetos-305a1c94-83b1-4778-8df5-fcf7a9b7b7c6#:~:text=Puede%20animar%20el%20texto%2C%20las,o%20el%20color%20del%20objeto</a:t>
            </a:r>
            <a:r>
              <a:rPr lang="es-AR" sz="1300" dirty="0" smtClean="0"/>
              <a:t>.</a:t>
            </a:r>
          </a:p>
          <a:p>
            <a:r>
              <a:rPr lang="es-AR" sz="1300" dirty="0" smtClean="0"/>
              <a:t>.</a:t>
            </a:r>
          </a:p>
        </p:txBody>
      </p:sp>
      <p:pic>
        <p:nvPicPr>
          <p:cNvPr id="4" name="3 Imagen"/>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85786" y="2643188"/>
            <a:ext cx="2381250" cy="1152128"/>
          </a:xfrm>
          <a:prstGeom prst="rect">
            <a:avLst/>
          </a:prstGeom>
        </p:spPr>
      </p:pic>
      <p:pic>
        <p:nvPicPr>
          <p:cNvPr id="4098" name="Picture 2"/>
          <p:cNvPicPr>
            <a:picLocks noChangeAspect="1" noChangeArrowheads="1"/>
          </p:cNvPicPr>
          <p:nvPr/>
        </p:nvPicPr>
        <p:blipFill>
          <a:blip r:embed="rId5"/>
          <a:srcRect/>
          <a:stretch>
            <a:fillRect/>
          </a:stretch>
        </p:blipFill>
        <p:spPr bwMode="auto">
          <a:xfrm>
            <a:off x="6429388" y="2357436"/>
            <a:ext cx="2090743" cy="1566039"/>
          </a:xfrm>
          <a:prstGeom prst="rect">
            <a:avLst/>
          </a:prstGeom>
          <a:noFill/>
          <a:ln w="9525">
            <a:noFill/>
            <a:miter lim="800000"/>
            <a:headEnd/>
            <a:tailEnd/>
          </a:ln>
          <a:effectLst/>
        </p:spPr>
      </p:pic>
      <p:pic>
        <p:nvPicPr>
          <p:cNvPr id="4100" name="Picture 4"/>
          <p:cNvPicPr>
            <a:picLocks noChangeAspect="1" noChangeArrowheads="1"/>
          </p:cNvPicPr>
          <p:nvPr/>
        </p:nvPicPr>
        <p:blipFill>
          <a:blip r:embed="rId6"/>
          <a:srcRect/>
          <a:stretch>
            <a:fillRect/>
          </a:stretch>
        </p:blipFill>
        <p:spPr bwMode="auto">
          <a:xfrm>
            <a:off x="3929058" y="2500312"/>
            <a:ext cx="2066930" cy="1365424"/>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7" presetClass="emph" presetSubtype="0" fill="hold" nodeType="clickEffect">
                                  <p:stCondLst>
                                    <p:cond delay="0"/>
                                  </p:stCondLst>
                                  <p:childTnLst>
                                    <p:animClr clrSpc="rgb" dir="cw">
                                      <p:cBhvr override="childStyle">
                                        <p:cTn id="28" dur="250" autoRev="1" fill="hold"/>
                                        <p:tgtEl>
                                          <p:spTgt spid="3">
                                            <p:txEl>
                                              <p:pRg st="0" end="0"/>
                                            </p:txEl>
                                          </p:spTgt>
                                        </p:tgtEl>
                                        <p:attrNameLst>
                                          <p:attrName>style.color</p:attrName>
                                        </p:attrNameLst>
                                      </p:cBhvr>
                                      <p:to>
                                        <a:schemeClr val="bg1"/>
                                      </p:to>
                                    </p:animClr>
                                    <p:animClr clrSpc="rgb" dir="cw">
                                      <p:cBhvr>
                                        <p:cTn id="29" dur="250" autoRev="1" fill="hold"/>
                                        <p:tgtEl>
                                          <p:spTgt spid="3">
                                            <p:txEl>
                                              <p:pRg st="0" end="0"/>
                                            </p:txEl>
                                          </p:spTgt>
                                        </p:tgtEl>
                                        <p:attrNameLst>
                                          <p:attrName>fillcolor</p:attrName>
                                        </p:attrNameLst>
                                      </p:cBhvr>
                                      <p:to>
                                        <a:schemeClr val="bg1"/>
                                      </p:to>
                                    </p:animClr>
                                    <p:set>
                                      <p:cBhvr>
                                        <p:cTn id="30" dur="250" autoRev="1" fill="hold"/>
                                        <p:tgtEl>
                                          <p:spTgt spid="3">
                                            <p:txEl>
                                              <p:pRg st="0" end="0"/>
                                            </p:txEl>
                                          </p:spTgt>
                                        </p:tgtEl>
                                        <p:attrNameLst>
                                          <p:attrName>fill.type</p:attrName>
                                        </p:attrNameLst>
                                      </p:cBhvr>
                                      <p:to>
                                        <p:strVal val="solid"/>
                                      </p:to>
                                    </p:set>
                                    <p:set>
                                      <p:cBhvr>
                                        <p:cTn id="31" dur="250" autoRev="1" fill="hold"/>
                                        <p:tgtEl>
                                          <p:spTgt spid="3">
                                            <p:txEl>
                                              <p:pRg st="0" end="0"/>
                                            </p:txEl>
                                          </p:spTgt>
                                        </p:tgtEl>
                                        <p:attrNameLst>
                                          <p:attrName>fill.on</p:attrName>
                                        </p:attrNameLst>
                                      </p:cBhvr>
                                      <p:to>
                                        <p:strVal val="true"/>
                                      </p:to>
                                    </p:set>
                                  </p:childTnLst>
                                </p:cTn>
                              </p:par>
                              <p:par>
                                <p:cTn id="32" presetID="27" presetClass="emph" presetSubtype="0" fill="hold" nodeType="withEffect">
                                  <p:stCondLst>
                                    <p:cond delay="0"/>
                                  </p:stCondLst>
                                  <p:childTnLst>
                                    <p:animClr clrSpc="rgb" dir="cw">
                                      <p:cBhvr override="childStyle">
                                        <p:cTn id="33" dur="250" autoRev="1" fill="hold"/>
                                        <p:tgtEl>
                                          <p:spTgt spid="3">
                                            <p:txEl>
                                              <p:pRg st="1" end="1"/>
                                            </p:txEl>
                                          </p:spTgt>
                                        </p:tgtEl>
                                        <p:attrNameLst>
                                          <p:attrName>style.color</p:attrName>
                                        </p:attrNameLst>
                                      </p:cBhvr>
                                      <p:to>
                                        <a:schemeClr val="bg1"/>
                                      </p:to>
                                    </p:animClr>
                                    <p:animClr clrSpc="rgb" dir="cw">
                                      <p:cBhvr>
                                        <p:cTn id="34" dur="250" autoRev="1" fill="hold"/>
                                        <p:tgtEl>
                                          <p:spTgt spid="3">
                                            <p:txEl>
                                              <p:pRg st="1" end="1"/>
                                            </p:txEl>
                                          </p:spTgt>
                                        </p:tgtEl>
                                        <p:attrNameLst>
                                          <p:attrName>fillcolor</p:attrName>
                                        </p:attrNameLst>
                                      </p:cBhvr>
                                      <p:to>
                                        <a:schemeClr val="bg1"/>
                                      </p:to>
                                    </p:animClr>
                                    <p:set>
                                      <p:cBhvr>
                                        <p:cTn id="35" dur="250" autoRev="1" fill="hold"/>
                                        <p:tgtEl>
                                          <p:spTgt spid="3">
                                            <p:txEl>
                                              <p:pRg st="1" end="1"/>
                                            </p:txEl>
                                          </p:spTgt>
                                        </p:tgtEl>
                                        <p:attrNameLst>
                                          <p:attrName>fill.type</p:attrName>
                                        </p:attrNameLst>
                                      </p:cBhvr>
                                      <p:to>
                                        <p:strVal val="solid"/>
                                      </p:to>
                                    </p:set>
                                    <p:set>
                                      <p:cBhvr>
                                        <p:cTn id="36" dur="250" autoRev="1" fill="hold"/>
                                        <p:tgtEl>
                                          <p:spTgt spid="3">
                                            <p:txEl>
                                              <p:pRg st="1" end="1"/>
                                            </p:txEl>
                                          </p:spTgt>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nodeType="clickEffect">
                                  <p:stCondLst>
                                    <p:cond delay="0"/>
                                  </p:stCondLst>
                                  <p:childTnLst>
                                    <p:anim calcmode="lin" valueType="num">
                                      <p:cBhvr additive="base">
                                        <p:cTn id="40"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1" dur="500"/>
                                        <p:tgtEl>
                                          <p:spTgt spid="3">
                                            <p:txEl>
                                              <p:pRg st="0" end="0"/>
                                            </p:txEl>
                                          </p:spTgt>
                                        </p:tgtEl>
                                        <p:attrNameLst>
                                          <p:attrName>ppt_y</p:attrName>
                                        </p:attrNameLst>
                                      </p:cBhvr>
                                      <p:tavLst>
                                        <p:tav tm="0">
                                          <p:val>
                                            <p:strVal val="ppt_y"/>
                                          </p:val>
                                        </p:tav>
                                        <p:tav tm="100000">
                                          <p:val>
                                            <p:strVal val="1+ppt_h/2"/>
                                          </p:val>
                                        </p:tav>
                                      </p:tavLst>
                                    </p:anim>
                                    <p:set>
                                      <p:cBhvr>
                                        <p:cTn id="42" dur="1" fill="hold">
                                          <p:stCondLst>
                                            <p:cond delay="499"/>
                                          </p:stCondLst>
                                        </p:cTn>
                                        <p:tgtEl>
                                          <p:spTgt spid="3">
                                            <p:txEl>
                                              <p:pRg st="0" end="0"/>
                                            </p:txEl>
                                          </p:spTgt>
                                        </p:tgtEl>
                                        <p:attrNameLst>
                                          <p:attrName>style.visibility</p:attrName>
                                        </p:attrNameLst>
                                      </p:cBhvr>
                                      <p:to>
                                        <p:strVal val="hidden"/>
                                      </p:to>
                                    </p:set>
                                  </p:childTnLst>
                                </p:cTn>
                              </p:par>
                              <p:par>
                                <p:cTn id="43" presetID="2" presetClass="exit" presetSubtype="4" fill="hold" nodeType="withEffect">
                                  <p:stCondLst>
                                    <p:cond delay="0"/>
                                  </p:stCondLst>
                                  <p:childTnLst>
                                    <p:anim calcmode="lin" valueType="num">
                                      <p:cBhvr additive="base">
                                        <p:cTn id="44"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5" dur="500"/>
                                        <p:tgtEl>
                                          <p:spTgt spid="3">
                                            <p:txEl>
                                              <p:pRg st="1" end="1"/>
                                            </p:txEl>
                                          </p:spTgt>
                                        </p:tgtEl>
                                        <p:attrNameLst>
                                          <p:attrName>ppt_y</p:attrName>
                                        </p:attrNameLst>
                                      </p:cBhvr>
                                      <p:tavLst>
                                        <p:tav tm="0">
                                          <p:val>
                                            <p:strVal val="ppt_y"/>
                                          </p:val>
                                        </p:tav>
                                        <p:tav tm="100000">
                                          <p:val>
                                            <p:strVal val="1+ppt_h/2"/>
                                          </p:val>
                                        </p:tav>
                                      </p:tavLst>
                                    </p:anim>
                                    <p:set>
                                      <p:cBhvr>
                                        <p:cTn id="4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TotalTime>
  <Words>152</Words>
  <Application>Microsoft Office PowerPoint</Application>
  <PresentationFormat>Presentación en pantalla (16:9)</PresentationFormat>
  <Paragraphs>91</Paragraphs>
  <Slides>9</Slides>
  <Notes>2</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Brío</vt:lpstr>
      <vt:lpstr>PRÁCTIO POWER POINT</vt:lpstr>
      <vt:lpstr>POWER POINT Y SU UTILIDAD</vt:lpstr>
      <vt:lpstr>CARACTERISTICAS DE POWER POINT</vt:lpstr>
      <vt:lpstr>ELEMENTOS DE POWER POINT Y SUS FUNCIONES</vt:lpstr>
      <vt:lpstr>ELEMENTOS DE POWER POINT Y SUS FUNCIONES</vt:lpstr>
      <vt:lpstr>TIPOS DE VISTAS</vt:lpstr>
      <vt:lpstr>TIPOS DE VISTAS</vt:lpstr>
      <vt:lpstr>TIPOS DE VISTAS </vt:lpstr>
      <vt:lpstr>ANIMACIÓN Y TRANSICIÓN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PRACTIO POWER POINT</dc:title>
  <dc:creator>Secundaria</dc:creator>
  <cp:lastModifiedBy>Secundaria</cp:lastModifiedBy>
  <cp:revision>40</cp:revision>
  <dcterms:created xsi:type="dcterms:W3CDTF">2023-04-13T18:17:55Z</dcterms:created>
  <dcterms:modified xsi:type="dcterms:W3CDTF">2023-05-02T18:16:01Z</dcterms:modified>
</cp:coreProperties>
</file>