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1"/>
  </p:notesMasterIdLst>
  <p:sldIdLst>
    <p:sldId id="256" r:id="rId2"/>
    <p:sldId id="257" r:id="rId3"/>
    <p:sldId id="258" r:id="rId4"/>
    <p:sldId id="259" r:id="rId5"/>
    <p:sldId id="262" r:id="rId6"/>
    <p:sldId id="260" r:id="rId7"/>
    <p:sldId id="263" r:id="rId8"/>
    <p:sldId id="261" r:id="rId9"/>
    <p:sldId id="264" r:id="rId1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87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2F1C18-5571-4AAC-B7E4-8B78B10ABFCB}" type="datetimeFigureOut">
              <a:rPr lang="es-ES" smtClean="0"/>
              <a:pPr/>
              <a:t>02/05/2023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A957A5-1542-4907-91C2-F321B0C99D52}" type="slidenum">
              <a:rPr lang="es-ES" smtClean="0"/>
              <a:pPr/>
              <a:t>‹Nº›</a:t>
            </a:fld>
            <a:endParaRPr lang="es-ES"/>
          </a:p>
        </p:txBody>
      </p:sp>
    </p:spTree>
    <p:extLst>
      <p:ext uri="{BB962C8B-B14F-4D97-AF65-F5344CB8AC3E}">
        <p14:creationId xmlns:p14="http://schemas.microsoft.com/office/powerpoint/2010/main" xmlns="" val="1132436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3" name="22 Rectángulo"/>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Rectángulo"/>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Rectángulo"/>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Rectángulo"/>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Rectángulo"/>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Rectángulo redondeado"/>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Rectángulo redondeado"/>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Rectángulo"/>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6705600" y="4206240"/>
            <a:ext cx="960120" cy="457200"/>
          </a:xfrm>
        </p:spPr>
        <p:txBody>
          <a:bodyPr/>
          <a:lstStyle/>
          <a:p>
            <a:fld id="{36A11824-423D-41C8-A565-506251759ED4}" type="datetimeFigureOut">
              <a:rPr lang="es-ES" smtClean="0"/>
              <a:pPr/>
              <a:t>02/05/2023</a:t>
            </a:fld>
            <a:endParaRPr lang="es-ES"/>
          </a:p>
        </p:txBody>
      </p:sp>
      <p:sp>
        <p:nvSpPr>
          <p:cNvPr id="17" name="16 Marcador de pie de página"/>
          <p:cNvSpPr>
            <a:spLocks noGrp="1"/>
          </p:cNvSpPr>
          <p:nvPr>
            <p:ph type="ftr" sz="quarter" idx="11"/>
          </p:nvPr>
        </p:nvSpPr>
        <p:spPr>
          <a:xfrm>
            <a:off x="5410200" y="4205288"/>
            <a:ext cx="1295400" cy="457200"/>
          </a:xfrm>
        </p:spPr>
        <p:txBody>
          <a:bodyPr/>
          <a:lstStyle/>
          <a:p>
            <a:endParaRPr lang="es-ES"/>
          </a:p>
        </p:txBody>
      </p:sp>
      <p:sp>
        <p:nvSpPr>
          <p:cNvPr id="29" name="28 Marcador de número de diapositiva"/>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38A93B2-8234-44DB-8062-A7488255E478}"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6A11824-423D-41C8-A565-506251759ED4}" type="datetimeFigureOut">
              <a:rPr lang="es-ES" smtClean="0"/>
              <a:pPr/>
              <a:t>02/05/2023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81800" y="1143000"/>
            <a:ext cx="1905000" cy="5486400"/>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143000"/>
            <a:ext cx="6248400" cy="5486400"/>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6A11824-423D-41C8-A565-506251759ED4}" type="datetimeFigureOut">
              <a:rPr lang="es-ES" smtClean="0"/>
              <a:pPr/>
              <a:t>02/05/2023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36A11824-423D-41C8-A565-506251759ED4}" type="datetimeFigureOut">
              <a:rPr lang="es-ES" smtClean="0"/>
              <a:pPr/>
              <a:t>02/05/2023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36A11824-423D-41C8-A565-506251759ED4}" type="datetimeFigureOut">
              <a:rPr lang="es-ES" smtClean="0"/>
              <a:pPr/>
              <a:t>02/05/2023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6A11824-423D-41C8-A565-506251759ED4}" type="datetimeFigureOut">
              <a:rPr lang="es-ES" smtClean="0"/>
              <a:pPr/>
              <a:t>02/05/2023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81000" y="1143000"/>
            <a:ext cx="8382000" cy="1069848"/>
          </a:xfrm>
        </p:spPr>
        <p:txBody>
          <a:bodyPr anchor="ctr"/>
          <a:lstStyle>
            <a:lvl1pPr>
              <a:defRPr sz="4000" b="0" i="0" cap="none"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fecha"/>
          <p:cNvSpPr>
            <a:spLocks noGrp="1"/>
          </p:cNvSpPr>
          <p:nvPr>
            <p:ph type="dt" sz="half" idx="10"/>
          </p:nvPr>
        </p:nvSpPr>
        <p:spPr/>
        <p:txBody>
          <a:bodyPr rtlCol="0"/>
          <a:lstStyle/>
          <a:p>
            <a:fld id="{36A11824-423D-41C8-A565-506251759ED4}" type="datetimeFigureOut">
              <a:rPr lang="es-ES" smtClean="0"/>
              <a:pPr/>
              <a:t>02/05/2023</a:t>
            </a:fld>
            <a:endParaRPr lang="es-ES"/>
          </a:p>
        </p:txBody>
      </p:sp>
      <p:sp>
        <p:nvSpPr>
          <p:cNvPr id="27" name="26 Marcador de número de diapositiva"/>
          <p:cNvSpPr>
            <a:spLocks noGrp="1"/>
          </p:cNvSpPr>
          <p:nvPr>
            <p:ph type="sldNum" sz="quarter" idx="11"/>
          </p:nvPr>
        </p:nvSpPr>
        <p:spPr/>
        <p:txBody>
          <a:bodyPr rtlCol="0"/>
          <a:lstStyle/>
          <a:p>
            <a:fld id="{B38A93B2-8234-44DB-8062-A7488255E478}" type="slidenum">
              <a:rPr lang="es-ES" smtClean="0"/>
              <a:pPr/>
              <a:t>‹Nº›</a:t>
            </a:fld>
            <a:endParaRPr lang="es-ES"/>
          </a:p>
        </p:txBody>
      </p:sp>
      <p:sp>
        <p:nvSpPr>
          <p:cNvPr id="28" name="27 Marcador de pie de página"/>
          <p:cNvSpPr>
            <a:spLocks noGrp="1"/>
          </p:cNvSpPr>
          <p:nvPr>
            <p:ph type="ftr" sz="quarter" idx="12"/>
          </p:nvPr>
        </p:nvSpPr>
        <p:spPr/>
        <p:txBody>
          <a:bodyPr rtlCol="0"/>
          <a:lstStyle/>
          <a:p>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a:xfrm>
            <a:off x="6583680" y="612648"/>
            <a:ext cx="957264" cy="457200"/>
          </a:xfrm>
        </p:spPr>
        <p:txBody>
          <a:bodyPr/>
          <a:lstStyle/>
          <a:p>
            <a:fld id="{36A11824-423D-41C8-A565-506251759ED4}" type="datetimeFigureOut">
              <a:rPr lang="es-ES" smtClean="0"/>
              <a:pPr/>
              <a:t>02/05/2023</a:t>
            </a:fld>
            <a:endParaRPr lang="es-ES"/>
          </a:p>
        </p:txBody>
      </p:sp>
      <p:sp>
        <p:nvSpPr>
          <p:cNvPr id="4" name="3 Marcador de pie de página"/>
          <p:cNvSpPr>
            <a:spLocks noGrp="1"/>
          </p:cNvSpPr>
          <p:nvPr>
            <p:ph type="ftr" sz="quarter" idx="11"/>
          </p:nvPr>
        </p:nvSpPr>
        <p:spPr>
          <a:xfrm>
            <a:off x="5257800" y="612648"/>
            <a:ext cx="1325880" cy="457200"/>
          </a:xfrm>
        </p:spPr>
        <p:txBody>
          <a:bodyPr/>
          <a:lstStyle/>
          <a:p>
            <a:endParaRPr lang="es-ES"/>
          </a:p>
        </p:txBody>
      </p:sp>
      <p:sp>
        <p:nvSpPr>
          <p:cNvPr id="5" name="4 Marcador de número de diapositiva"/>
          <p:cNvSpPr>
            <a:spLocks noGrp="1"/>
          </p:cNvSpPr>
          <p:nvPr>
            <p:ph type="sldNum" sz="quarter" idx="12"/>
          </p:nvPr>
        </p:nvSpPr>
        <p:spPr>
          <a:xfrm>
            <a:off x="8174736" y="2272"/>
            <a:ext cx="762000" cy="365760"/>
          </a:xfrm>
        </p:spPr>
        <p:txBody>
          <a:bodyPr/>
          <a:lstStyle/>
          <a:p>
            <a:fld id="{B38A93B2-8234-44DB-8062-A7488255E478}"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6A11824-423D-41C8-A565-506251759ED4}" type="datetimeFigureOut">
              <a:rPr lang="es-ES" smtClean="0"/>
              <a:pPr/>
              <a:t>02/05/2023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353496" y="1101970"/>
            <a:ext cx="3383280" cy="877824"/>
          </a:xfrm>
        </p:spPr>
        <p:txBody>
          <a:bodyPr anchor="b"/>
          <a:lstStyle>
            <a:lvl1pPr algn="l">
              <a:buNone/>
              <a:defRPr sz="1800" b="1"/>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36A11824-423D-41C8-A565-506251759ED4}" type="datetimeFigureOut">
              <a:rPr lang="es-ES" smtClean="0"/>
              <a:pPr/>
              <a:t>02/05/2023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36A11824-423D-41C8-A565-506251759ED4}" type="datetimeFigureOut">
              <a:rPr lang="es-ES" smtClean="0"/>
              <a:pPr/>
              <a:t>02/05/2023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38A93B2-8234-44DB-8062-A7488255E478}"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Rectángulo"/>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Rectángulo"/>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Rectángulo"/>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Rectángulo"/>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Rectángulo"/>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Rectángulo redondeado"/>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Rectángulo redondeado"/>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Rectángulo"/>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Rectángulo"/>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Rectángulo"/>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Rectángulo"/>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Rectángulo"/>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Rectángulo"/>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Marcador de título"/>
          <p:cNvSpPr>
            <a:spLocks noGrp="1"/>
          </p:cNvSpPr>
          <p:nvPr>
            <p:ph type="title"/>
          </p:nvPr>
        </p:nvSpPr>
        <p:spPr>
          <a:xfrm>
            <a:off x="457200" y="1143000"/>
            <a:ext cx="8229600" cy="1066800"/>
          </a:xfrm>
          <a:prstGeom prst="rect">
            <a:avLst/>
          </a:prstGeom>
        </p:spPr>
        <p:txBody>
          <a:bodyPr vert="horz"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36A11824-423D-41C8-A565-506251759ED4}" type="datetimeFigureOut">
              <a:rPr lang="es-ES" smtClean="0"/>
              <a:pPr/>
              <a:t>02/05/2023</a:t>
            </a:fld>
            <a:endParaRPr lang="es-ES"/>
          </a:p>
        </p:txBody>
      </p:sp>
      <p:sp>
        <p:nvSpPr>
          <p:cNvPr id="3" name="2 Marcador de pie de página"/>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s-ES"/>
          </a:p>
        </p:txBody>
      </p:sp>
      <p:sp>
        <p:nvSpPr>
          <p:cNvPr id="23" name="22 Marcador de número de diapositiva"/>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38A93B2-8234-44DB-8062-A7488255E478}"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microsoft-powerpoint.softonic.com/articulos/que-es-powerpoint-como-funcion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com/search?q=Caracteristicas+mas+importantes%0bde+Power+point+&amp;biw=1360&amp;bih=657&amp;ei=hN4-ZMz6KZbV1sQPyNOuqAU&amp;ved=0ahUKEwjMzPD2hLT-AhWW"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ayura.udea.edu.co/cursos/distancia/sisinformacion/temas/powerpoint3.ht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blog.hubspot.es/marketing/como-insertar-animaciones-powerpoint" TargetMode="Externa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dirty="0" smtClean="0"/>
              <a:t>Practico </a:t>
            </a:r>
            <a:r>
              <a:rPr lang="es-ES" dirty="0" err="1" smtClean="0"/>
              <a:t>Power</a:t>
            </a:r>
            <a:r>
              <a:rPr lang="es-ES" dirty="0" smtClean="0"/>
              <a:t>  </a:t>
            </a:r>
            <a:r>
              <a:rPr lang="es-ES" dirty="0" err="1" smtClean="0"/>
              <a:t>point</a:t>
            </a:r>
            <a:endParaRPr lang="es-ES" dirty="0"/>
          </a:p>
        </p:txBody>
      </p:sp>
      <p:sp>
        <p:nvSpPr>
          <p:cNvPr id="3" name="2 Subtítulo"/>
          <p:cNvSpPr>
            <a:spLocks noGrp="1"/>
          </p:cNvSpPr>
          <p:nvPr>
            <p:ph type="subTitle" idx="1"/>
          </p:nvPr>
        </p:nvSpPr>
        <p:spPr>
          <a:xfrm>
            <a:off x="0" y="4071942"/>
            <a:ext cx="4357686" cy="1752600"/>
          </a:xfrm>
          <a:ln>
            <a:solidFill>
              <a:srgbClr val="FF0000"/>
            </a:solidFill>
          </a:ln>
        </p:spPr>
        <p:txBody>
          <a:bodyPr>
            <a:normAutofit fontScale="92500" lnSpcReduction="10000"/>
          </a:bodyPr>
          <a:lstStyle/>
          <a:p>
            <a:r>
              <a:rPr lang="es-ES" dirty="0" err="1" smtClean="0"/>
              <a:t>Alumno:Gonzalo</a:t>
            </a:r>
            <a:r>
              <a:rPr lang="es-ES" dirty="0" smtClean="0"/>
              <a:t> </a:t>
            </a:r>
            <a:r>
              <a:rPr lang="es-ES" dirty="0" err="1" smtClean="0"/>
              <a:t>Beron</a:t>
            </a:r>
            <a:endParaRPr lang="es-ES" dirty="0" smtClean="0"/>
          </a:p>
          <a:p>
            <a:r>
              <a:rPr lang="es-ES" dirty="0" smtClean="0"/>
              <a:t>Curso:1”A”</a:t>
            </a:r>
          </a:p>
          <a:p>
            <a:r>
              <a:rPr lang="es-ES" dirty="0" smtClean="0"/>
              <a:t>Colegio del prado</a:t>
            </a:r>
          </a:p>
          <a:p>
            <a:endParaRPr lang="es-ES" dirty="0" smtClean="0"/>
          </a:p>
          <a:p>
            <a:r>
              <a:rPr lang="es-ES" dirty="0" smtClean="0"/>
              <a:t>	</a:t>
            </a:r>
          </a:p>
          <a:p>
            <a:endParaRPr lang="es-ES" dirty="0" smtClean="0"/>
          </a:p>
          <a:p>
            <a:endParaRPr lang="es-ES" dirty="0"/>
          </a:p>
        </p:txBody>
      </p:sp>
      <p:pic>
        <p:nvPicPr>
          <p:cNvPr id="4" name="3 Imagen" descr="prado.jpg"/>
          <p:cNvPicPr>
            <a:picLocks noChangeAspect="1"/>
          </p:cNvPicPr>
          <p:nvPr/>
        </p:nvPicPr>
        <p:blipFill>
          <a:blip r:embed="rId2"/>
          <a:stretch>
            <a:fillRect/>
          </a:stretch>
        </p:blipFill>
        <p:spPr>
          <a:xfrm>
            <a:off x="7296150" y="4643422"/>
            <a:ext cx="1847850" cy="2214578"/>
          </a:xfrm>
          <a:prstGeom prst="rect">
            <a:avLst/>
          </a:prstGeom>
        </p:spPr>
      </p:pic>
      <p:sp>
        <p:nvSpPr>
          <p:cNvPr id="5" name="4 Rectángulo"/>
          <p:cNvSpPr/>
          <p:nvPr/>
        </p:nvSpPr>
        <p:spPr>
          <a:xfrm>
            <a:off x="1571604" y="357166"/>
            <a:ext cx="5824030" cy="2585323"/>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s-E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Laboratorio</a:t>
            </a:r>
          </a:p>
          <a:p>
            <a:pPr algn="ctr"/>
            <a:r>
              <a:rPr lang="es-E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De</a:t>
            </a:r>
          </a:p>
          <a:p>
            <a:pPr algn="ctr"/>
            <a:r>
              <a:rPr lang="es-ES"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informatica</a:t>
            </a:r>
            <a:endParaRPr lang="es-E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5 Imagen" descr="ttrestrertyuuitdsfsrhtrdthsfe.gif"/>
          <p:cNvPicPr>
            <a:picLocks noChangeAspect="1"/>
          </p:cNvPicPr>
          <p:nvPr/>
        </p:nvPicPr>
        <p:blipFill>
          <a:blip r:embed="rId3"/>
          <a:stretch>
            <a:fillRect/>
          </a:stretch>
        </p:blipFill>
        <p:spPr>
          <a:xfrm>
            <a:off x="4714876" y="4572008"/>
            <a:ext cx="2438392" cy="1988431"/>
          </a:xfrm>
          <a:prstGeom prst="rect">
            <a:avLst/>
          </a:prstGeom>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5">
                                            <p:txEl>
                                              <p:pRg st="0" end="0"/>
                                            </p:txEl>
                                          </p:spTgt>
                                        </p:tgtEl>
                                      </p:cBhvr>
                                      <p:by x="150000" y="150000"/>
                                    </p:animScale>
                                  </p:childTnLst>
                                </p:cTn>
                              </p:par>
                              <p:par>
                                <p:cTn id="29" presetID="6" presetClass="emph" presetSubtype="0" fill="hold" nodeType="withEffect">
                                  <p:stCondLst>
                                    <p:cond delay="0"/>
                                  </p:stCondLst>
                                  <p:childTnLst>
                                    <p:animScale>
                                      <p:cBhvr>
                                        <p:cTn id="30" dur="2000" fill="hold"/>
                                        <p:tgtEl>
                                          <p:spTgt spid="5">
                                            <p:txEl>
                                              <p:pRg st="1" end="1"/>
                                            </p:txEl>
                                          </p:spTgt>
                                        </p:tgtEl>
                                      </p:cBhvr>
                                      <p:by x="150000" y="150000"/>
                                    </p:animScale>
                                  </p:childTnLst>
                                </p:cTn>
                              </p:par>
                              <p:par>
                                <p:cTn id="31" presetID="6" presetClass="emph" presetSubtype="0" fill="hold" nodeType="withEffect">
                                  <p:stCondLst>
                                    <p:cond delay="0"/>
                                  </p:stCondLst>
                                  <p:childTnLst>
                                    <p:animScale>
                                      <p:cBhvr>
                                        <p:cTn id="32" dur="2000" fill="hold"/>
                                        <p:tgtEl>
                                          <p:spTgt spid="5">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ln>
            <a:solidFill>
              <a:srgbClr val="FF0000"/>
            </a:solidFill>
          </a:ln>
        </p:spPr>
        <p:txBody>
          <a:bodyPr>
            <a:normAutofit fontScale="90000"/>
          </a:bodyPr>
          <a:lstStyle/>
          <a:p>
            <a:r>
              <a:rPr lang="es-ES" dirty="0" err="1" smtClean="0"/>
              <a:t>Definicion</a:t>
            </a:r>
            <a:r>
              <a:rPr lang="es-ES" dirty="0" smtClean="0"/>
              <a:t> de </a:t>
            </a:r>
            <a:r>
              <a:rPr lang="es-ES" dirty="0" err="1" smtClean="0"/>
              <a:t>power</a:t>
            </a:r>
            <a:r>
              <a:rPr lang="es-ES" dirty="0" smtClean="0"/>
              <a:t> </a:t>
            </a:r>
            <a:r>
              <a:rPr lang="es-ES" dirty="0" err="1" smtClean="0"/>
              <a:t>point</a:t>
            </a:r>
            <a:r>
              <a:rPr lang="es-ES" dirty="0" smtClean="0"/>
              <a:t> y su utilidad</a:t>
            </a:r>
            <a:endParaRPr lang="es-ES" dirty="0"/>
          </a:p>
        </p:txBody>
      </p:sp>
      <p:sp>
        <p:nvSpPr>
          <p:cNvPr id="3" name="2 Marcador de contenido"/>
          <p:cNvSpPr>
            <a:spLocks noGrp="1"/>
          </p:cNvSpPr>
          <p:nvPr>
            <p:ph idx="1"/>
          </p:nvPr>
        </p:nvSpPr>
        <p:spPr/>
        <p:txBody>
          <a:bodyPr>
            <a:normAutofit lnSpcReduction="10000"/>
          </a:bodyPr>
          <a:lstStyle/>
          <a:p>
            <a:pPr>
              <a:buNone/>
            </a:pPr>
            <a:r>
              <a:rPr lang="es-ES" dirty="0" err="1" smtClean="0"/>
              <a:t>Definicion:Microsoft</a:t>
            </a:r>
            <a:r>
              <a:rPr lang="es-ES" dirty="0" smtClean="0"/>
              <a:t> PowerPoint es un programa para crear presentaciones desarrollado por la compañía Microsoft </a:t>
            </a:r>
          </a:p>
          <a:p>
            <a:pPr>
              <a:buNone/>
            </a:pPr>
            <a:r>
              <a:rPr lang="es-ES" dirty="0" err="1" smtClean="0"/>
              <a:t>Utilidad:Crear</a:t>
            </a:r>
            <a:r>
              <a:rPr lang="es-ES" dirty="0" smtClean="0"/>
              <a:t> presentaciones desde cero o una plantilla. Agregar texto, imágenes, gráficos y vídeos. Seleccionar un diseño profesional con el Diseñador de PowerPoint </a:t>
            </a:r>
          </a:p>
          <a:p>
            <a:r>
              <a:rPr lang="es-ES" dirty="0" smtClean="0">
                <a:hlinkClick r:id="rId2"/>
              </a:rPr>
              <a:t>https://microsoft-powerpoint.softonic.com/</a:t>
            </a:r>
          </a:p>
          <a:p>
            <a:r>
              <a:rPr lang="es-ES" dirty="0" smtClean="0"/>
              <a:t/>
            </a:r>
            <a:br>
              <a:rPr lang="es-ES" dirty="0" smtClean="0"/>
            </a:br>
            <a:endParaRPr lang="es-ES" dirty="0" smtClean="0"/>
          </a:p>
          <a:p>
            <a:pPr>
              <a:buNone/>
            </a:pPr>
            <a:endParaRPr lang="es-ES" dirty="0" smtClean="0"/>
          </a:p>
          <a:p>
            <a:pPr>
              <a:buNone/>
            </a:pPr>
            <a:endParaRPr lang="es-ES" dirty="0" smtClean="0"/>
          </a:p>
          <a:p>
            <a:pPr>
              <a:buNone/>
            </a:pPr>
            <a:endParaRPr lang="es-ES" dirty="0"/>
          </a:p>
        </p:txBody>
      </p:sp>
      <p:pic>
        <p:nvPicPr>
          <p:cNvPr id="4" name="3 Imagen" descr="download.png"/>
          <p:cNvPicPr>
            <a:picLocks noChangeAspect="1"/>
          </p:cNvPicPr>
          <p:nvPr/>
        </p:nvPicPr>
        <p:blipFill>
          <a:blip r:embed="rId3"/>
          <a:stretch>
            <a:fillRect/>
          </a:stretch>
        </p:blipFill>
        <p:spPr>
          <a:xfrm>
            <a:off x="7552332" y="5643578"/>
            <a:ext cx="1339269" cy="1214422"/>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4.72222E-6 -3.3025E-6 C 0.01041 0.02544 0.02083 0.05088 0.02153 -0.06151 C 0.02222 -0.17391 0.03923 -0.5629 0.00468 -0.67414 C -0.02986 -0.78538 -0.05226 -0.85175 -0.18611 -0.72941 C -0.31997 -0.60707 -0.6974 0.06221 -0.79844 0.05944 " pathEditMode="relative" ptsTypes="aaaaA">
                                      <p:cBhvr>
                                        <p:cTn id="14"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err="1" smtClean="0"/>
              <a:t>Caracteristicas</a:t>
            </a:r>
            <a:r>
              <a:rPr lang="es-ES" dirty="0" smtClean="0"/>
              <a:t> mas importantes</a:t>
            </a:r>
            <a:br>
              <a:rPr lang="es-ES" dirty="0" smtClean="0"/>
            </a:br>
            <a:r>
              <a:rPr lang="es-ES" dirty="0" smtClean="0"/>
              <a:t>de </a:t>
            </a:r>
            <a:r>
              <a:rPr lang="es-ES" dirty="0" err="1" smtClean="0"/>
              <a:t>Power</a:t>
            </a:r>
            <a:r>
              <a:rPr lang="es-ES" dirty="0" smtClean="0"/>
              <a:t> </a:t>
            </a:r>
            <a:r>
              <a:rPr lang="es-ES" dirty="0" err="1" smtClean="0"/>
              <a:t>point</a:t>
            </a:r>
            <a:r>
              <a:rPr lang="es-ES" dirty="0" smtClean="0"/>
              <a:t> </a:t>
            </a:r>
            <a:endParaRPr lang="es-ES" dirty="0"/>
          </a:p>
        </p:txBody>
      </p:sp>
      <p:sp>
        <p:nvSpPr>
          <p:cNvPr id="3" name="2 Marcador de contenido"/>
          <p:cNvSpPr>
            <a:spLocks noGrp="1"/>
          </p:cNvSpPr>
          <p:nvPr>
            <p:ph idx="1"/>
          </p:nvPr>
        </p:nvSpPr>
        <p:spPr>
          <a:xfrm>
            <a:off x="571472" y="2143116"/>
            <a:ext cx="8229600" cy="4325112"/>
          </a:xfrm>
        </p:spPr>
        <p:txBody>
          <a:bodyPr>
            <a:normAutofit fontScale="77500" lnSpcReduction="20000"/>
          </a:bodyPr>
          <a:lstStyle/>
          <a:p>
            <a:r>
              <a:rPr lang="es-ES" dirty="0" smtClean="0"/>
              <a:t>Es fácil de usar.</a:t>
            </a:r>
          </a:p>
          <a:p>
            <a:r>
              <a:rPr lang="es-ES" dirty="0" smtClean="0"/>
              <a:t>Permite crear presentaciones atractivas.</a:t>
            </a:r>
          </a:p>
          <a:p>
            <a:r>
              <a:rPr lang="es-ES" dirty="0" smtClean="0"/>
              <a:t>Brinda viñetas simples.</a:t>
            </a:r>
          </a:p>
          <a:p>
            <a:r>
              <a:rPr lang="es-ES" dirty="0" smtClean="0"/>
              <a:t>Ofrece una disposición sencilla de la información.</a:t>
            </a:r>
          </a:p>
          <a:p>
            <a:r>
              <a:rPr lang="es-ES" dirty="0" smtClean="0"/>
              <a:t>Es fácil de presentar.</a:t>
            </a:r>
          </a:p>
          <a:p>
            <a:r>
              <a:rPr lang="es-ES" dirty="0" smtClean="0"/>
              <a:t>Sus archivos son vulnerables.</a:t>
            </a:r>
          </a:p>
          <a:p>
            <a:r>
              <a:rPr lang="es-ES" dirty="0" smtClean="0"/>
              <a:t>Sus presentaciones se desarrollan en una narrativa lineal.</a:t>
            </a:r>
          </a:p>
          <a:p>
            <a:r>
              <a:rPr lang="es-ES" dirty="0" smtClean="0"/>
              <a:t>No ofrece mucha compatibilidad</a:t>
            </a:r>
          </a:p>
          <a:p>
            <a:r>
              <a:rPr lang="es-ES" dirty="0" smtClean="0">
                <a:hlinkClick r:id="rId2"/>
              </a:rPr>
              <a:t>https://www.google.com/search?q=Caracteristicas+mas+importantes%0Bde+Power+point+&amp;biw=1360&amp;bih=657&amp;ei=hN4-ZMz6KZbV1sQPyNOuqAU&amp;ved=0ahUKEwjMzPD2hLT-AhWW</a:t>
            </a:r>
            <a:endParaRPr lang="es-ES" dirty="0" smtClean="0"/>
          </a:p>
          <a:p>
            <a:endParaRPr lang="es-ES" dirty="0" smtClean="0"/>
          </a:p>
          <a:p>
            <a:endParaRPr lang="es-ES" dirty="0"/>
          </a:p>
        </p:txBody>
      </p:sp>
      <p:pic>
        <p:nvPicPr>
          <p:cNvPr id="4" name="3 Imagen" descr="hefghelreqg.jpg"/>
          <p:cNvPicPr>
            <a:picLocks noChangeAspect="1"/>
          </p:cNvPicPr>
          <p:nvPr/>
        </p:nvPicPr>
        <p:blipFill>
          <a:blip r:embed="rId3"/>
          <a:stretch>
            <a:fillRect/>
          </a:stretch>
        </p:blipFill>
        <p:spPr>
          <a:xfrm>
            <a:off x="7296150" y="1071546"/>
            <a:ext cx="1847850" cy="2466975"/>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077 -0.28261 L -0.2 -0.09205 L -0.40469 -0.28076 L -0.42622 0.3321 L 8.33333E-7 2.99722E-6 " pathEditMode="relative" ptsTypes="AAA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8" presetClass="exit" presetSubtype="16" fill="hold" nodeType="clickEffect">
                                  <p:stCondLst>
                                    <p:cond delay="0"/>
                                  </p:stCondLst>
                                  <p:childTnLst>
                                    <p:animEffect transition="out" filter="diamond(in)">
                                      <p:cBhvr>
                                        <p:cTn id="10" dur="2000"/>
                                        <p:tgtEl>
                                          <p:spTgt spid="4"/>
                                        </p:tgtEl>
                                      </p:cBhvr>
                                    </p:animEffect>
                                    <p:set>
                                      <p:cBhvr>
                                        <p:cTn id="11"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1071546"/>
            <a:ext cx="8215370" cy="1066800"/>
          </a:xfrm>
        </p:spPr>
        <p:txBody>
          <a:bodyPr>
            <a:normAutofit fontScale="90000"/>
          </a:bodyPr>
          <a:lstStyle/>
          <a:p>
            <a:r>
              <a:rPr lang="es-ES" dirty="0" smtClean="0"/>
              <a:t>Elementos de </a:t>
            </a:r>
            <a:r>
              <a:rPr lang="es-ES" dirty="0" err="1" smtClean="0"/>
              <a:t>Power</a:t>
            </a:r>
            <a:r>
              <a:rPr lang="es-ES" dirty="0" smtClean="0"/>
              <a:t> Point-Funciones que cumple cada elemento</a:t>
            </a:r>
            <a:endParaRPr lang="es-ES" dirty="0"/>
          </a:p>
        </p:txBody>
      </p:sp>
      <p:sp>
        <p:nvSpPr>
          <p:cNvPr id="3" name="2 Marcador de contenido"/>
          <p:cNvSpPr>
            <a:spLocks noGrp="1"/>
          </p:cNvSpPr>
          <p:nvPr>
            <p:ph idx="1"/>
          </p:nvPr>
        </p:nvSpPr>
        <p:spPr/>
        <p:txBody>
          <a:bodyPr>
            <a:noAutofit/>
          </a:bodyPr>
          <a:lstStyle/>
          <a:p>
            <a:r>
              <a:rPr lang="es-ES" sz="1600" dirty="0" smtClean="0"/>
              <a:t>Inicio</a:t>
            </a:r>
          </a:p>
          <a:p>
            <a:r>
              <a:rPr lang="es-ES" sz="1600" dirty="0" smtClean="0"/>
              <a:t>La pestaña Inicio incluye las características </a:t>
            </a:r>
            <a:r>
              <a:rPr lang="es-ES" sz="1600" b="1" dirty="0" smtClean="0"/>
              <a:t>Cortar</a:t>
            </a:r>
            <a:r>
              <a:rPr lang="es-ES" sz="1600" dirty="0" smtClean="0"/>
              <a:t> y </a:t>
            </a:r>
            <a:r>
              <a:rPr lang="es-ES" sz="1600" b="1" dirty="0" smtClean="0"/>
              <a:t>Pegar</a:t>
            </a:r>
            <a:r>
              <a:rPr lang="es-ES" sz="1600" dirty="0" smtClean="0"/>
              <a:t>, las opciones </a:t>
            </a:r>
            <a:r>
              <a:rPr lang="es-ES" sz="1600" b="1" dirty="0" smtClean="0"/>
              <a:t>Fuente</a:t>
            </a:r>
            <a:r>
              <a:rPr lang="es-ES" sz="1600" dirty="0" smtClean="0"/>
              <a:t> y </a:t>
            </a:r>
            <a:r>
              <a:rPr lang="es-ES" sz="1600" b="1" dirty="0" smtClean="0"/>
              <a:t>Párrafo</a:t>
            </a:r>
            <a:r>
              <a:rPr lang="es-ES" sz="1600" dirty="0" smtClean="0"/>
              <a:t>, y lo que necesita agregar para organizar las diapositivas.</a:t>
            </a:r>
          </a:p>
          <a:p>
            <a:r>
              <a:rPr lang="es-ES" sz="1600" dirty="0" smtClean="0"/>
              <a:t>2. Insertar</a:t>
            </a:r>
          </a:p>
          <a:p>
            <a:r>
              <a:rPr lang="es-ES" sz="1600" dirty="0" smtClean="0"/>
              <a:t>Haga clic en </a:t>
            </a:r>
            <a:r>
              <a:rPr lang="es-ES" sz="1600" b="1" dirty="0" smtClean="0"/>
              <a:t>Insertar</a:t>
            </a:r>
            <a:r>
              <a:rPr lang="es-ES" sz="1600" dirty="0" smtClean="0"/>
              <a:t> para agregar algo a una diapositiva. Esto incluye imágenes, formas, gráficos, vínculos, cuadros de texto, vídeo, etc.</a:t>
            </a:r>
          </a:p>
          <a:p>
            <a:r>
              <a:rPr lang="es-ES" sz="1600" dirty="0" smtClean="0"/>
              <a:t>3. Diseño</a:t>
            </a:r>
          </a:p>
          <a:p>
            <a:r>
              <a:rPr lang="es-ES" sz="1600" dirty="0" smtClean="0"/>
              <a:t>En la pestaña </a:t>
            </a:r>
            <a:r>
              <a:rPr lang="es-ES" sz="1600" b="1" dirty="0" smtClean="0"/>
              <a:t>Diseño</a:t>
            </a:r>
            <a:r>
              <a:rPr lang="es-ES" sz="1600" dirty="0" smtClean="0"/>
              <a:t> puede agregar un tema o una combinación de colores, o dar formato al fondo de la diapositiva.</a:t>
            </a:r>
          </a:p>
          <a:p>
            <a:r>
              <a:rPr lang="es-ES" sz="1600" dirty="0" smtClean="0"/>
              <a:t>4. Transiciones</a:t>
            </a:r>
          </a:p>
          <a:p>
            <a:r>
              <a:rPr lang="es-ES" sz="1600" dirty="0" smtClean="0"/>
              <a:t>Configure cómo pasan las diapositivas de una a otra en la pestaña </a:t>
            </a:r>
            <a:r>
              <a:rPr lang="es-ES" sz="1600" b="1" dirty="0" smtClean="0"/>
              <a:t>Transiciones</a:t>
            </a:r>
            <a:r>
              <a:rPr lang="es-ES" sz="1600" dirty="0" smtClean="0"/>
              <a:t>. Busque una galería de las transiciones posibles en el grupo </a:t>
            </a:r>
            <a:r>
              <a:rPr lang="es-ES" sz="1600" b="1" dirty="0" smtClean="0"/>
              <a:t>Transición a esta diapositiva</a:t>
            </a:r>
            <a:r>
              <a:rPr lang="es-ES" sz="1600" dirty="0" smtClean="0"/>
              <a:t> : haga clic en </a:t>
            </a:r>
            <a:r>
              <a:rPr lang="es-ES" sz="1600" b="1" dirty="0" smtClean="0"/>
              <a:t>Más</a:t>
            </a:r>
            <a:r>
              <a:rPr lang="es-ES" sz="1600" dirty="0" smtClean="0"/>
              <a:t>  al lado de la galería para verlas todas.</a:t>
            </a:r>
          </a:p>
          <a:p>
            <a:r>
              <a:rPr lang="es-ES" sz="1600" dirty="0" smtClean="0"/>
              <a:t>5. Animaciones</a:t>
            </a:r>
          </a:p>
          <a:p>
            <a:r>
              <a:rPr lang="es-ES" sz="1600" dirty="0" smtClean="0"/>
              <a:t>Use la pestaña </a:t>
            </a:r>
            <a:r>
              <a:rPr lang="es-ES" sz="1600" b="1" dirty="0" smtClean="0"/>
              <a:t>Animaciones</a:t>
            </a:r>
            <a:r>
              <a:rPr lang="es-ES" sz="1600" dirty="0" smtClean="0"/>
              <a:t> para configurar el movimiento de los elementos </a:t>
            </a:r>
            <a:r>
              <a:rPr lang="es-ES" sz="900" dirty="0" smtClean="0"/>
              <a:t>de las diapositivas. Tenga en cuenta que puede ver muchas animaciones posibles en la galería del grupo Animación y ver más haciendo clic en </a:t>
            </a:r>
            <a:r>
              <a:rPr lang="es-ES" sz="900" b="1" dirty="0" smtClean="0"/>
              <a:t>Más</a:t>
            </a:r>
            <a:r>
              <a:rPr lang="es-ES" sz="900" dirty="0" smtClean="0"/>
              <a:t> .</a:t>
            </a:r>
          </a:p>
          <a:p>
            <a:endParaRPr lang="es-ES" sz="900" dirty="0" smtClean="0"/>
          </a:p>
        </p:txBody>
      </p:sp>
      <p:sp>
        <p:nvSpPr>
          <p:cNvPr id="3074" name="AutoShape 2" descr="ENTORNO DE POWER POI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 name="6 Imagen" descr="gif1.gif"/>
          <p:cNvPicPr>
            <a:picLocks noChangeAspect="1"/>
          </p:cNvPicPr>
          <p:nvPr/>
        </p:nvPicPr>
        <p:blipFill>
          <a:blip r:embed="rId2"/>
          <a:stretch>
            <a:fillRect/>
          </a:stretch>
        </p:blipFill>
        <p:spPr>
          <a:xfrm>
            <a:off x="1000100" y="1571612"/>
            <a:ext cx="6858048" cy="4787435"/>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3">
                                            <p:txEl>
                                              <p:pRg st="5" end="5"/>
                                            </p:txEl>
                                          </p:spTgt>
                                        </p:tgtEl>
                                      </p:cBhvr>
                                    </p:animEffect>
                                    <p:set>
                                      <p:cBhvr>
                                        <p:cTn id="22" dur="1" fill="hold">
                                          <p:stCondLst>
                                            <p:cond delay="499"/>
                                          </p:stCondLst>
                                        </p:cTn>
                                        <p:tgtEl>
                                          <p:spTgt spid="3">
                                            <p:txEl>
                                              <p:pRg st="5" end="5"/>
                                            </p:txEl>
                                          </p:spTgt>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3">
                                            <p:txEl>
                                              <p:pRg st="6" end="6"/>
                                            </p:txEl>
                                          </p:spTgt>
                                        </p:tgtEl>
                                      </p:cBhvr>
                                    </p:animEffect>
                                    <p:set>
                                      <p:cBhvr>
                                        <p:cTn id="25" dur="1" fill="hold">
                                          <p:stCondLst>
                                            <p:cond delay="499"/>
                                          </p:stCondLst>
                                        </p:cTn>
                                        <p:tgtEl>
                                          <p:spTgt spid="3">
                                            <p:txEl>
                                              <p:pRg st="6" end="6"/>
                                            </p:txEl>
                                          </p:spTgt>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3">
                                            <p:txEl>
                                              <p:pRg st="7" end="7"/>
                                            </p:txEl>
                                          </p:spTgt>
                                        </p:tgtEl>
                                      </p:cBhvr>
                                    </p:animEffect>
                                    <p:set>
                                      <p:cBhvr>
                                        <p:cTn id="28" dur="1" fill="hold">
                                          <p:stCondLst>
                                            <p:cond delay="499"/>
                                          </p:stCondLst>
                                        </p:cTn>
                                        <p:tgtEl>
                                          <p:spTgt spid="3">
                                            <p:txEl>
                                              <p:pRg st="7" end="7"/>
                                            </p:txEl>
                                          </p:spTgt>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3">
                                            <p:txEl>
                                              <p:pRg st="8" end="8"/>
                                            </p:txEl>
                                          </p:spTgt>
                                        </p:tgtEl>
                                      </p:cBhvr>
                                    </p:animEffect>
                                    <p:set>
                                      <p:cBhvr>
                                        <p:cTn id="31" dur="1" fill="hold">
                                          <p:stCondLst>
                                            <p:cond delay="499"/>
                                          </p:stCondLst>
                                        </p:cTn>
                                        <p:tgtEl>
                                          <p:spTgt spid="3">
                                            <p:txEl>
                                              <p:pRg st="8" end="8"/>
                                            </p:txEl>
                                          </p:spTgt>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3">
                                            <p:txEl>
                                              <p:pRg st="9" end="9"/>
                                            </p:txEl>
                                          </p:spTgt>
                                        </p:tgtEl>
                                      </p:cBhvr>
                                    </p:animEffect>
                                    <p:set>
                                      <p:cBhvr>
                                        <p:cTn id="34" dur="1" fill="hold">
                                          <p:stCondLst>
                                            <p:cond delay="499"/>
                                          </p:stCondLst>
                                        </p:cTn>
                                        <p:tgtEl>
                                          <p:spTgt spid="3">
                                            <p:txEl>
                                              <p:pRg st="9" end="9"/>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ox(i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500042"/>
            <a:ext cx="8229600" cy="1066800"/>
          </a:xfrm>
        </p:spPr>
        <p:txBody>
          <a:bodyPr>
            <a:normAutofit fontScale="90000"/>
          </a:bodyPr>
          <a:lstStyle/>
          <a:p>
            <a:r>
              <a:rPr lang="es-ES" dirty="0" smtClean="0"/>
              <a:t>Elementos de </a:t>
            </a:r>
            <a:r>
              <a:rPr lang="es-ES" dirty="0" err="1" smtClean="0"/>
              <a:t>Power</a:t>
            </a:r>
            <a:r>
              <a:rPr lang="es-ES" dirty="0" smtClean="0"/>
              <a:t> Point-Funciones que cumple cada elemento</a:t>
            </a:r>
            <a:endParaRPr lang="es-ES" dirty="0"/>
          </a:p>
        </p:txBody>
      </p:sp>
      <p:sp>
        <p:nvSpPr>
          <p:cNvPr id="3" name="2 Marcador de contenido"/>
          <p:cNvSpPr>
            <a:spLocks noGrp="1"/>
          </p:cNvSpPr>
          <p:nvPr>
            <p:ph idx="1"/>
          </p:nvPr>
        </p:nvSpPr>
        <p:spPr/>
        <p:txBody>
          <a:bodyPr>
            <a:normAutofit fontScale="47500" lnSpcReduction="20000"/>
          </a:bodyPr>
          <a:lstStyle/>
          <a:p>
            <a:r>
              <a:rPr lang="es-ES" dirty="0" smtClean="0"/>
              <a:t>6. Presentación de diapositivas</a:t>
            </a:r>
          </a:p>
          <a:p>
            <a:r>
              <a:rPr lang="es-ES" dirty="0" smtClean="0"/>
              <a:t>En la pestaña </a:t>
            </a:r>
            <a:r>
              <a:rPr lang="es-ES" b="1" dirty="0" smtClean="0"/>
              <a:t>Presentación con diapositivas</a:t>
            </a:r>
            <a:r>
              <a:rPr lang="es-ES" dirty="0" smtClean="0"/>
              <a:t>, configure el modo en que desea exponer su presentación a los demás.</a:t>
            </a:r>
          </a:p>
          <a:p>
            <a:r>
              <a:rPr lang="es-ES" dirty="0" smtClean="0"/>
              <a:t>7. Revisar</a:t>
            </a:r>
          </a:p>
          <a:p>
            <a:r>
              <a:rPr lang="es-ES" dirty="0" smtClean="0"/>
              <a:t>La pestaña </a:t>
            </a:r>
            <a:r>
              <a:rPr lang="es-ES" b="1" dirty="0" smtClean="0"/>
              <a:t>Revisar</a:t>
            </a:r>
            <a:r>
              <a:rPr lang="es-ES" dirty="0" smtClean="0"/>
              <a:t> le permite agregar comentarios, pasar el corrector ortográfico o comparar una presentación con otra (por ejemplo, una versión anterior).</a:t>
            </a:r>
          </a:p>
          <a:p>
            <a:r>
              <a:rPr lang="es-ES" dirty="0" smtClean="0"/>
              <a:t>8. Vista</a:t>
            </a:r>
          </a:p>
          <a:p>
            <a:r>
              <a:rPr lang="es-ES" dirty="0" smtClean="0"/>
              <a:t>Las vistas le permiten ver la presentación de diferentes formas en función del punto del proceso de creación o entrega en el que se encuentre.</a:t>
            </a:r>
          </a:p>
          <a:p>
            <a:r>
              <a:rPr lang="es-ES" dirty="0" smtClean="0"/>
              <a:t>9. Archivo</a:t>
            </a:r>
          </a:p>
          <a:p>
            <a:r>
              <a:rPr lang="es-ES" dirty="0" smtClean="0"/>
              <a:t>En un extremo de la cinta está la pestaña </a:t>
            </a:r>
            <a:r>
              <a:rPr lang="es-ES" b="1" dirty="0" smtClean="0"/>
              <a:t>Archivo</a:t>
            </a:r>
            <a:r>
              <a:rPr lang="es-ES" dirty="0" smtClean="0"/>
              <a:t>, que puede usar para las tareas entre bastidores que suele hacer con un archivo, como abrir, guardar, compartir, exportar, imprimir y administrar la presentación. Haga clic en la pestaña </a:t>
            </a:r>
            <a:r>
              <a:rPr lang="es-ES" b="1" dirty="0" smtClean="0"/>
              <a:t>Archivo</a:t>
            </a:r>
            <a:r>
              <a:rPr lang="es-ES" dirty="0" smtClean="0"/>
              <a:t> para abrir una vista nueva llamada </a:t>
            </a:r>
            <a:r>
              <a:rPr lang="es-ES" dirty="0" err="1" smtClean="0"/>
              <a:t>Backstage</a:t>
            </a:r>
            <a:r>
              <a:rPr lang="es-ES" dirty="0" smtClean="0"/>
              <a:t>.</a:t>
            </a:r>
          </a:p>
          <a:p>
            <a:r>
              <a:rPr lang="es-ES" dirty="0" smtClean="0"/>
              <a:t>Haga clic en la lista del lateral para hacer lo que desea; por ejemplo, haga clic en </a:t>
            </a:r>
            <a:r>
              <a:rPr lang="es-ES" b="1" dirty="0" smtClean="0"/>
              <a:t>Imprimir</a:t>
            </a:r>
            <a:r>
              <a:rPr lang="es-ES" dirty="0" smtClean="0"/>
              <a:t> si desea encontrar las opciones y la configuración para imprimir la presentación. Haga clic en Atrás  para volver a la presentación en la que estaba trabajando.</a:t>
            </a:r>
          </a:p>
          <a:p>
            <a:r>
              <a:rPr lang="es-ES" dirty="0" smtClean="0"/>
              <a:t>10. Pestañas de herramientas</a:t>
            </a:r>
          </a:p>
          <a:p>
            <a:r>
              <a:rPr lang="es-ES" dirty="0" smtClean="0"/>
              <a:t>Al hacer clic en algunas partes de las diapositivas (como imágenes, formas, </a:t>
            </a:r>
            <a:r>
              <a:rPr lang="es-ES" dirty="0" err="1" smtClean="0"/>
              <a:t>SmartArt</a:t>
            </a:r>
            <a:r>
              <a:rPr lang="es-ES" dirty="0" smtClean="0"/>
              <a:t> o cuadros de texto), aparecerá una nueva pestaña de color</a:t>
            </a:r>
          </a:p>
          <a:p>
            <a:endParaRPr lang="es-ES" dirty="0" smtClean="0"/>
          </a:p>
          <a:p>
            <a:r>
              <a:rPr lang="es-ES" dirty="0" smtClean="0"/>
              <a:t>https://support.microsoft.com/es-es/office/-d%C3%B3nde-se-encuentran-los-men%C3%BAs-y-las-barras-de-herramientas-e25451c0-8a1f-428c-afb4-d91e98807bd4</a:t>
            </a:r>
            <a:endParaRPr lang="es-ES" dirty="0"/>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4" presetClass="exit" presetSubtype="16" fill="hold" nodeType="withEffect">
                                  <p:stCondLst>
                                    <p:cond delay="0"/>
                                  </p:stCondLst>
                                  <p:childTnLst>
                                    <p:animEffect transition="out" filter="box(in)">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4" presetClass="exit" presetSubtype="16" fill="hold" nodeType="withEffect">
                                  <p:stCondLst>
                                    <p:cond delay="0"/>
                                  </p:stCondLst>
                                  <p:childTnLst>
                                    <p:animEffect transition="out" filter="box(in)">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4" presetClass="exit" presetSubtype="16" fill="hold" nodeType="withEffect">
                                  <p:stCondLst>
                                    <p:cond delay="0"/>
                                  </p:stCondLst>
                                  <p:childTnLst>
                                    <p:animEffect transition="out" filter="box(in)">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4" presetClass="exit" presetSubtype="16" fill="hold" nodeType="withEffect">
                                  <p:stCondLst>
                                    <p:cond delay="0"/>
                                  </p:stCondLst>
                                  <p:childTnLst>
                                    <p:animEffect transition="out" filter="box(in)">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4" presetClass="exit" presetSubtype="16" fill="hold" nodeType="withEffect">
                                  <p:stCondLst>
                                    <p:cond delay="0"/>
                                  </p:stCondLst>
                                  <p:childTnLst>
                                    <p:animEffect transition="out" filter="box(in)">
                                      <p:cBhvr>
                                        <p:cTn id="21" dur="500"/>
                                        <p:tgtEl>
                                          <p:spTgt spid="3">
                                            <p:txEl>
                                              <p:pRg st="5" end="5"/>
                                            </p:txEl>
                                          </p:spTgt>
                                        </p:tgtEl>
                                      </p:cBhvr>
                                    </p:animEffect>
                                    <p:set>
                                      <p:cBhvr>
                                        <p:cTn id="22" dur="1" fill="hold">
                                          <p:stCondLst>
                                            <p:cond delay="499"/>
                                          </p:stCondLst>
                                        </p:cTn>
                                        <p:tgtEl>
                                          <p:spTgt spid="3">
                                            <p:txEl>
                                              <p:pRg st="5" end="5"/>
                                            </p:txEl>
                                          </p:spTgt>
                                        </p:tgtEl>
                                        <p:attrNameLst>
                                          <p:attrName>style.visibility</p:attrName>
                                        </p:attrNameLst>
                                      </p:cBhvr>
                                      <p:to>
                                        <p:strVal val="hidden"/>
                                      </p:to>
                                    </p:set>
                                  </p:childTnLst>
                                </p:cTn>
                              </p:par>
                              <p:par>
                                <p:cTn id="23" presetID="4" presetClass="exit" presetSubtype="16" fill="hold" nodeType="withEffect">
                                  <p:stCondLst>
                                    <p:cond delay="0"/>
                                  </p:stCondLst>
                                  <p:childTnLst>
                                    <p:animEffect transition="out" filter="box(in)">
                                      <p:cBhvr>
                                        <p:cTn id="24" dur="500"/>
                                        <p:tgtEl>
                                          <p:spTgt spid="3">
                                            <p:txEl>
                                              <p:pRg st="6" end="6"/>
                                            </p:txEl>
                                          </p:spTgt>
                                        </p:tgtEl>
                                      </p:cBhvr>
                                    </p:animEffect>
                                    <p:set>
                                      <p:cBhvr>
                                        <p:cTn id="25" dur="1" fill="hold">
                                          <p:stCondLst>
                                            <p:cond delay="499"/>
                                          </p:stCondLst>
                                        </p:cTn>
                                        <p:tgtEl>
                                          <p:spTgt spid="3">
                                            <p:txEl>
                                              <p:pRg st="6" end="6"/>
                                            </p:txEl>
                                          </p:spTgt>
                                        </p:tgtEl>
                                        <p:attrNameLst>
                                          <p:attrName>style.visibility</p:attrName>
                                        </p:attrNameLst>
                                      </p:cBhvr>
                                      <p:to>
                                        <p:strVal val="hidden"/>
                                      </p:to>
                                    </p:set>
                                  </p:childTnLst>
                                </p:cTn>
                              </p:par>
                              <p:par>
                                <p:cTn id="26" presetID="4" presetClass="exit" presetSubtype="16" fill="hold" nodeType="withEffect">
                                  <p:stCondLst>
                                    <p:cond delay="0"/>
                                  </p:stCondLst>
                                  <p:childTnLst>
                                    <p:animEffect transition="out" filter="box(in)">
                                      <p:cBhvr>
                                        <p:cTn id="27" dur="500"/>
                                        <p:tgtEl>
                                          <p:spTgt spid="3">
                                            <p:txEl>
                                              <p:pRg st="7" end="7"/>
                                            </p:txEl>
                                          </p:spTgt>
                                        </p:tgtEl>
                                      </p:cBhvr>
                                    </p:animEffect>
                                    <p:set>
                                      <p:cBhvr>
                                        <p:cTn id="28" dur="1" fill="hold">
                                          <p:stCondLst>
                                            <p:cond delay="499"/>
                                          </p:stCondLst>
                                        </p:cTn>
                                        <p:tgtEl>
                                          <p:spTgt spid="3">
                                            <p:txEl>
                                              <p:pRg st="7" end="7"/>
                                            </p:txEl>
                                          </p:spTgt>
                                        </p:tgtEl>
                                        <p:attrNameLst>
                                          <p:attrName>style.visibility</p:attrName>
                                        </p:attrNameLst>
                                      </p:cBhvr>
                                      <p:to>
                                        <p:strVal val="hidden"/>
                                      </p:to>
                                    </p:set>
                                  </p:childTnLst>
                                </p:cTn>
                              </p:par>
                              <p:par>
                                <p:cTn id="29" presetID="4" presetClass="exit" presetSubtype="16" fill="hold" nodeType="withEffect">
                                  <p:stCondLst>
                                    <p:cond delay="0"/>
                                  </p:stCondLst>
                                  <p:childTnLst>
                                    <p:animEffect transition="out" filter="box(in)">
                                      <p:cBhvr>
                                        <p:cTn id="30" dur="500"/>
                                        <p:tgtEl>
                                          <p:spTgt spid="3">
                                            <p:txEl>
                                              <p:pRg st="8" end="8"/>
                                            </p:txEl>
                                          </p:spTgt>
                                        </p:tgtEl>
                                      </p:cBhvr>
                                    </p:animEffect>
                                    <p:set>
                                      <p:cBhvr>
                                        <p:cTn id="31" dur="1" fill="hold">
                                          <p:stCondLst>
                                            <p:cond delay="499"/>
                                          </p:stCondLst>
                                        </p:cTn>
                                        <p:tgtEl>
                                          <p:spTgt spid="3">
                                            <p:txEl>
                                              <p:pRg st="8" end="8"/>
                                            </p:txEl>
                                          </p:spTgt>
                                        </p:tgtEl>
                                        <p:attrNameLst>
                                          <p:attrName>style.visibility</p:attrName>
                                        </p:attrNameLst>
                                      </p:cBhvr>
                                      <p:to>
                                        <p:strVal val="hidden"/>
                                      </p:to>
                                    </p:set>
                                  </p:childTnLst>
                                </p:cTn>
                              </p:par>
                              <p:par>
                                <p:cTn id="32" presetID="4" presetClass="exit" presetSubtype="16" fill="hold" nodeType="withEffect">
                                  <p:stCondLst>
                                    <p:cond delay="0"/>
                                  </p:stCondLst>
                                  <p:childTnLst>
                                    <p:animEffect transition="out" filter="box(in)">
                                      <p:cBhvr>
                                        <p:cTn id="33" dur="500"/>
                                        <p:tgtEl>
                                          <p:spTgt spid="3">
                                            <p:txEl>
                                              <p:pRg st="9" end="9"/>
                                            </p:txEl>
                                          </p:spTgt>
                                        </p:tgtEl>
                                      </p:cBhvr>
                                    </p:animEffect>
                                    <p:set>
                                      <p:cBhvr>
                                        <p:cTn id="34" dur="1" fill="hold">
                                          <p:stCondLst>
                                            <p:cond delay="499"/>
                                          </p:stCondLst>
                                        </p:cTn>
                                        <p:tgtEl>
                                          <p:spTgt spid="3">
                                            <p:txEl>
                                              <p:pRg st="9" end="9"/>
                                            </p:txEl>
                                          </p:spTgt>
                                        </p:tgtEl>
                                        <p:attrNameLst>
                                          <p:attrName>style.visibility</p:attrName>
                                        </p:attrNameLst>
                                      </p:cBhvr>
                                      <p:to>
                                        <p:strVal val="hidden"/>
                                      </p:to>
                                    </p:set>
                                  </p:childTnLst>
                                </p:cTn>
                              </p:par>
                              <p:par>
                                <p:cTn id="35" presetID="4" presetClass="exit" presetSubtype="16" fill="hold" nodeType="withEffect">
                                  <p:stCondLst>
                                    <p:cond delay="0"/>
                                  </p:stCondLst>
                                  <p:childTnLst>
                                    <p:animEffect transition="out" filter="box(in)">
                                      <p:cBhvr>
                                        <p:cTn id="36" dur="500"/>
                                        <p:tgtEl>
                                          <p:spTgt spid="3">
                                            <p:txEl>
                                              <p:pRg st="10" end="10"/>
                                            </p:txEl>
                                          </p:spTgt>
                                        </p:tgtEl>
                                      </p:cBhvr>
                                    </p:animEffect>
                                    <p:set>
                                      <p:cBhvr>
                                        <p:cTn id="37" dur="1" fill="hold">
                                          <p:stCondLst>
                                            <p:cond delay="499"/>
                                          </p:stCondLst>
                                        </p:cTn>
                                        <p:tgtEl>
                                          <p:spTgt spid="3">
                                            <p:txEl>
                                              <p:pRg st="10" end="10"/>
                                            </p:txEl>
                                          </p:spTgt>
                                        </p:tgtEl>
                                        <p:attrNameLst>
                                          <p:attrName>style.visibility</p:attrName>
                                        </p:attrNameLst>
                                      </p:cBhvr>
                                      <p:to>
                                        <p:strVal val="hidden"/>
                                      </p:to>
                                    </p:set>
                                  </p:childTnLst>
                                </p:cTn>
                              </p:par>
                              <p:par>
                                <p:cTn id="38" presetID="4" presetClass="exit" presetSubtype="16" fill="hold" nodeType="withEffect">
                                  <p:stCondLst>
                                    <p:cond delay="0"/>
                                  </p:stCondLst>
                                  <p:childTnLst>
                                    <p:animEffect transition="out" filter="box(in)">
                                      <p:cBhvr>
                                        <p:cTn id="39" dur="500"/>
                                        <p:tgtEl>
                                          <p:spTgt spid="3">
                                            <p:txEl>
                                              <p:pRg st="12" end="12"/>
                                            </p:txEl>
                                          </p:spTgt>
                                        </p:tgtEl>
                                      </p:cBhvr>
                                    </p:animEffect>
                                    <p:set>
                                      <p:cBhvr>
                                        <p:cTn id="40" dur="1" fill="hold">
                                          <p:stCondLst>
                                            <p:cond delay="499"/>
                                          </p:stCondLst>
                                        </p:cTn>
                                        <p:tgtEl>
                                          <p:spTgt spid="3">
                                            <p:txEl>
                                              <p:pRg st="12" end="1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1142984"/>
            <a:ext cx="8229600" cy="1066800"/>
          </a:xfrm>
        </p:spPr>
        <p:txBody>
          <a:bodyPr/>
          <a:lstStyle/>
          <a:p>
            <a:r>
              <a:rPr lang="es-ES" dirty="0" smtClean="0"/>
              <a:t>Tipos de Vistas, explique cada una </a:t>
            </a:r>
            <a:endParaRPr lang="es-ES" dirty="0"/>
          </a:p>
        </p:txBody>
      </p:sp>
      <p:sp>
        <p:nvSpPr>
          <p:cNvPr id="3" name="2 Marcador de contenido"/>
          <p:cNvSpPr>
            <a:spLocks noGrp="1"/>
          </p:cNvSpPr>
          <p:nvPr>
            <p:ph idx="1"/>
          </p:nvPr>
        </p:nvSpPr>
        <p:spPr/>
        <p:style>
          <a:lnRef idx="1">
            <a:schemeClr val="accent1"/>
          </a:lnRef>
          <a:fillRef idx="3">
            <a:schemeClr val="accent1"/>
          </a:fillRef>
          <a:effectRef idx="2">
            <a:schemeClr val="accent1"/>
          </a:effectRef>
          <a:fontRef idx="minor">
            <a:schemeClr val="lt1"/>
          </a:fontRef>
        </p:style>
        <p:txBody>
          <a:bodyPr>
            <a:normAutofit fontScale="25000" lnSpcReduction="20000"/>
          </a:bodyPr>
          <a:lstStyle/>
          <a:p>
            <a:r>
              <a:rPr lang="es-ES" sz="7200" b="1" dirty="0" smtClean="0"/>
              <a:t>Vista Normal</a:t>
            </a:r>
          </a:p>
          <a:p>
            <a:r>
              <a:rPr lang="es-ES" sz="7200" dirty="0" smtClean="0"/>
              <a:t>La vista Normal contiene tres paneles: </a:t>
            </a:r>
            <a:r>
              <a:rPr lang="es-ES" sz="7200" b="1" dirty="0" smtClean="0"/>
              <a:t>el panel de esquema, el panel de diapositivas y el panel de notas</a:t>
            </a:r>
            <a:r>
              <a:rPr lang="es-ES" sz="7200" dirty="0" smtClean="0"/>
              <a:t>. Estos paneles permiten trabajar en todos los aspectos de la presentación desde un mismo lugar. El tamaño de los distintos paneles se puede ajustar arrastrando los bordes de los paneles</a:t>
            </a:r>
          </a:p>
          <a:p>
            <a:r>
              <a:rPr lang="es-ES" sz="7200" b="1" dirty="0" smtClean="0"/>
              <a:t>Vista Esquema</a:t>
            </a:r>
          </a:p>
          <a:p>
            <a:r>
              <a:rPr lang="es-ES" sz="7200" dirty="0" smtClean="0"/>
              <a:t>Con esta vista sólo podrá ver los títulos y el texto principal de las diapositivas, en el formato típico de los esquemas. Esta es la mejor vista para tener una visión global de la presentación, organizarla y desarrollarla rápidamente comunicando todas las ideas que tenemos en la cabeza. En lugar de la barra de herramientas dibujo aparece la barra esquematización, que proporciona herramientas útiles para trabajar con esquemas. En la nueva versión de </a:t>
            </a:r>
            <a:r>
              <a:rPr lang="es-ES" sz="7200" dirty="0" err="1" smtClean="0"/>
              <a:t>Powerpoint</a:t>
            </a:r>
            <a:r>
              <a:rPr lang="es-ES" sz="7200" dirty="0" smtClean="0"/>
              <a:t> 2000 aparecen conjuntamente con el panel de Esquema el panel de diapositivas en miniatura y el panel de notas, muy </a:t>
            </a:r>
            <a:r>
              <a:rPr lang="es-ES" sz="8000" dirty="0" smtClean="0"/>
              <a:t>similar a la Vista Normal</a:t>
            </a:r>
          </a:p>
          <a:p>
            <a:endParaRPr lang="es-ES" sz="8000" dirty="0" smtClean="0"/>
          </a:p>
          <a:p>
            <a:endParaRPr lang="es-ES" sz="8000" dirty="0" smtClean="0"/>
          </a:p>
          <a:p>
            <a:endParaRPr lang="es-ES" sz="9800" dirty="0" smtClean="0"/>
          </a:p>
          <a:p>
            <a:endParaRPr lang="es-ES" dirty="0" smtClean="0"/>
          </a:p>
          <a:p>
            <a:endParaRPr lang="es-ES" dirty="0"/>
          </a:p>
        </p:txBody>
      </p:sp>
      <p:pic>
        <p:nvPicPr>
          <p:cNvPr id="4" name="3 Imagen" descr="tdfgeagehyert.png"/>
          <p:cNvPicPr>
            <a:picLocks noChangeAspect="1"/>
          </p:cNvPicPr>
          <p:nvPr/>
        </p:nvPicPr>
        <p:blipFill>
          <a:blip r:embed="rId2"/>
          <a:stretch>
            <a:fillRect/>
          </a:stretch>
        </p:blipFill>
        <p:spPr>
          <a:xfrm>
            <a:off x="0" y="214290"/>
            <a:ext cx="3895725" cy="1171575"/>
          </a:xfrm>
          <a:prstGeom prst="rect">
            <a:avLst/>
          </a:prstGeom>
        </p:spPr>
      </p:pic>
      <p:pic>
        <p:nvPicPr>
          <p:cNvPr id="6" name="5 Imagen" descr="dghlgh.gif"/>
          <p:cNvPicPr>
            <a:picLocks noChangeAspect="1"/>
          </p:cNvPicPr>
          <p:nvPr/>
        </p:nvPicPr>
        <p:blipFill>
          <a:blip r:embed="rId3"/>
          <a:stretch>
            <a:fillRect/>
          </a:stretch>
        </p:blipFill>
        <p:spPr>
          <a:xfrm>
            <a:off x="2143108" y="2500306"/>
            <a:ext cx="4071966" cy="3243278"/>
          </a:xfrm>
          <a:prstGeom prst="rect">
            <a:avLst/>
          </a:prstGeom>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par>
                                <p:cTn id="13" presetID="18" presetClass="exit" presetSubtype="12" fill="hold" nodeType="withEffect">
                                  <p:stCondLst>
                                    <p:cond delay="0"/>
                                  </p:stCondLst>
                                  <p:childTnLst>
                                    <p:animEffect transition="out" filter="strips(downLeft)">
                                      <p:cBhvr>
                                        <p:cTn id="14" dur="500"/>
                                        <p:tgtEl>
                                          <p:spTgt spid="3">
                                            <p:txEl>
                                              <p:pRg st="1" end="1"/>
                                            </p:txEl>
                                          </p:spTgt>
                                        </p:tgtEl>
                                      </p:cBhvr>
                                    </p:animEffect>
                                    <p:set>
                                      <p:cBhvr>
                                        <p:cTn id="15" dur="1" fill="hold">
                                          <p:stCondLst>
                                            <p:cond delay="499"/>
                                          </p:stCondLst>
                                        </p:cTn>
                                        <p:tgtEl>
                                          <p:spTgt spid="3">
                                            <p:txEl>
                                              <p:pRg st="1" end="1"/>
                                            </p:txEl>
                                          </p:spTgt>
                                        </p:tgtEl>
                                        <p:attrNameLst>
                                          <p:attrName>style.visibility</p:attrName>
                                        </p:attrNameLst>
                                      </p:cBhvr>
                                      <p:to>
                                        <p:strVal val="hidden"/>
                                      </p:to>
                                    </p:set>
                                  </p:childTnLst>
                                </p:cTn>
                              </p:par>
                              <p:par>
                                <p:cTn id="16" presetID="18" presetClass="exit" presetSubtype="12" fill="hold" nodeType="withEffect">
                                  <p:stCondLst>
                                    <p:cond delay="0"/>
                                  </p:stCondLst>
                                  <p:childTnLst>
                                    <p:animEffect transition="out" filter="strips(downLeft)">
                                      <p:cBhvr>
                                        <p:cTn id="17" dur="500"/>
                                        <p:tgtEl>
                                          <p:spTgt spid="3">
                                            <p:txEl>
                                              <p:pRg st="2" end="2"/>
                                            </p:txEl>
                                          </p:spTgt>
                                        </p:tgtEl>
                                      </p:cBhvr>
                                    </p:animEffect>
                                    <p:set>
                                      <p:cBhvr>
                                        <p:cTn id="18" dur="1" fill="hold">
                                          <p:stCondLst>
                                            <p:cond delay="499"/>
                                          </p:stCondLst>
                                        </p:cTn>
                                        <p:tgtEl>
                                          <p:spTgt spid="3">
                                            <p:txEl>
                                              <p:pRg st="2" end="2"/>
                                            </p:txEl>
                                          </p:spTgt>
                                        </p:tgtEl>
                                        <p:attrNameLst>
                                          <p:attrName>style.visibility</p:attrName>
                                        </p:attrNameLst>
                                      </p:cBhvr>
                                      <p:to>
                                        <p:strVal val="hidden"/>
                                      </p:to>
                                    </p:set>
                                  </p:childTnLst>
                                </p:cTn>
                              </p:par>
                              <p:par>
                                <p:cTn id="19" presetID="18" presetClass="exit" presetSubtype="12" fill="hold" nodeType="withEffect">
                                  <p:stCondLst>
                                    <p:cond delay="0"/>
                                  </p:stCondLst>
                                  <p:childTnLst>
                                    <p:animEffect transition="out" filter="strips(downLeft)">
                                      <p:cBhvr>
                                        <p:cTn id="20" dur="500"/>
                                        <p:tgtEl>
                                          <p:spTgt spid="3">
                                            <p:txEl>
                                              <p:pRg st="3" end="3"/>
                                            </p:txEl>
                                          </p:spTgt>
                                        </p:tgtEl>
                                      </p:cBhvr>
                                    </p:animEffect>
                                    <p:set>
                                      <p:cBhvr>
                                        <p:cTn id="21"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ox(i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Tipos de Vistas, explique cada una </a:t>
            </a:r>
            <a:endParaRPr lang="es-ES" dirty="0"/>
          </a:p>
        </p:txBody>
      </p:sp>
      <p:sp>
        <p:nvSpPr>
          <p:cNvPr id="3" name="2 Marcador de contenido"/>
          <p:cNvSpPr>
            <a:spLocks noGrp="1"/>
          </p:cNvSpPr>
          <p:nvPr>
            <p:ph idx="1"/>
          </p:nvPr>
        </p:nvSpPr>
        <p:spPr/>
        <p:style>
          <a:lnRef idx="0">
            <a:schemeClr val="accent1"/>
          </a:lnRef>
          <a:fillRef idx="3">
            <a:schemeClr val="accent1"/>
          </a:fillRef>
          <a:effectRef idx="3">
            <a:schemeClr val="accent1"/>
          </a:effectRef>
          <a:fontRef idx="minor">
            <a:schemeClr val="lt1"/>
          </a:fontRef>
        </p:style>
        <p:txBody>
          <a:bodyPr>
            <a:normAutofit fontScale="47500" lnSpcReduction="20000"/>
          </a:bodyPr>
          <a:lstStyle/>
          <a:p>
            <a:r>
              <a:rPr lang="es-ES" b="1" dirty="0" smtClean="0"/>
              <a:t>Vista clasificador de diapositivas</a:t>
            </a:r>
          </a:p>
          <a:p>
            <a:r>
              <a:rPr lang="es-ES" dirty="0" smtClean="0"/>
              <a:t>La vista Clasificador de diapositivas muestra, al mismo tiempo, todas las diapositivas de la presentación en miniatura. De esta forma resulta fácil agregar, eliminar y mover diapositivas, incluir intervalos y seleccionar transiciones animadas para pasar de una diapositiva a otra. También puede obtener una vista previa de las animaciones de varias diapositivas seleccionando las diapositivas que desea ver y haciendo clic en Vista previa de la animación en el menú Presentación. En cualquier momento durante la creación de una presentación puede iniciar la presentación con diapositivas y obtener una vista previa haciendo clic en Presentación con diapositivas</a:t>
            </a:r>
          </a:p>
          <a:p>
            <a:r>
              <a:rPr lang="es-ES" b="1" dirty="0" smtClean="0"/>
              <a:t>Vista Diapositiva</a:t>
            </a:r>
          </a:p>
          <a:p>
            <a:r>
              <a:rPr lang="es-ES" dirty="0" smtClean="0"/>
              <a:t>En esta vista, similar a la de la versión anterior, aunque con un nuevo panel (esquema), podrá crear y examinar, en el panel de diapositivas, la diapositiva con el aspecto que verdaderamente tiene, hacer modificaciones en el texto, agregar gráficos, películas, sonidos, crear hipervínculos e incluir animaciones en diapositivas individuales</a:t>
            </a:r>
          </a:p>
          <a:p>
            <a:r>
              <a:rPr lang="es-ES" b="1" dirty="0" smtClean="0"/>
              <a:t>Vista presentación con diapositivas</a:t>
            </a:r>
          </a:p>
          <a:p>
            <a:r>
              <a:rPr lang="es-ES" dirty="0" smtClean="0"/>
              <a:t>En esta vista podrá ver las diapositivas ocupando la pantalla completa de su equipo en la secuencia que estableció, con los efectos de transición correspondientes y a los intervalos que fijó en el clasificador de diapositivas. Con esta vista se puede observar todas las diapositivas al 100% de su escala y observar los distintos efectos programados. Esta vista utiliza la pantalla completa y tiene como único objetivo la visualización de la presentación. No incluye ni barras de herramientas, ni menús, ni ningún otro elemento</a:t>
            </a:r>
          </a:p>
          <a:p>
            <a:r>
              <a:rPr lang="es-ES" dirty="0" smtClean="0">
                <a:hlinkClick r:id="rId2"/>
              </a:rPr>
              <a:t>http://ayura.udea.edu.co/cursos/distancia/sisinformacion/temas/powerpoint3.htm</a:t>
            </a:r>
            <a:endParaRPr lang="es-ES" dirty="0" smtClean="0"/>
          </a:p>
          <a:p>
            <a:endParaRPr lang="es-ES" dirty="0" smtClean="0"/>
          </a:p>
          <a:p>
            <a:endParaRPr lang="es-ES" dirty="0"/>
          </a:p>
        </p:txBody>
      </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71480"/>
            <a:ext cx="8229600" cy="1638320"/>
          </a:xfrm>
        </p:spPr>
        <p:txBody>
          <a:bodyPr>
            <a:normAutofit/>
          </a:bodyPr>
          <a:lstStyle/>
          <a:p>
            <a:r>
              <a:rPr lang="es-ES" dirty="0" smtClean="0"/>
              <a:t>Animación y Transición explique cada uno </a:t>
            </a:r>
            <a:endParaRPr lang="es-ES" dirty="0"/>
          </a:p>
        </p:txBody>
      </p:sp>
      <p:sp>
        <p:nvSpPr>
          <p:cNvPr id="3" name="2 Marcador de contenido"/>
          <p:cNvSpPr>
            <a:spLocks noGrp="1"/>
          </p:cNvSpPr>
          <p:nvPr>
            <p:ph idx="1"/>
          </p:nvPr>
        </p:nvSpPr>
        <p:spPr/>
        <p:style>
          <a:lnRef idx="1">
            <a:schemeClr val="dk1"/>
          </a:lnRef>
          <a:fillRef idx="3">
            <a:schemeClr val="dk1"/>
          </a:fillRef>
          <a:effectRef idx="2">
            <a:schemeClr val="dk1"/>
          </a:effectRef>
          <a:fontRef idx="minor">
            <a:schemeClr val="lt1"/>
          </a:fontRef>
        </p:style>
        <p:txBody>
          <a:bodyPr>
            <a:normAutofit fontScale="62500" lnSpcReduction="20000"/>
          </a:bodyPr>
          <a:lstStyle/>
          <a:p>
            <a:r>
              <a:rPr lang="es-ES" dirty="0" smtClean="0">
                <a:solidFill>
                  <a:srgbClr val="FF0000"/>
                </a:solidFill>
              </a:rPr>
              <a:t>Las animaciones de PowerPoint son efectos visuales para los objetos en tu presentación. Las animaciones son usadas para traer objetos como texto, imágenes o gráficas dentro y fuera de tu diapositiva</a:t>
            </a:r>
          </a:p>
          <a:p>
            <a:pPr>
              <a:buNone/>
            </a:pPr>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r>
              <a:rPr lang="es-ES" dirty="0" smtClean="0"/>
              <a:t>Las transiciones son animaciones que ocurren cuando cambias diapositivas. Es decir, es el efecto visual que se reproduce al pasar de una diapositiva a la siguiente durante una presentación. Puedes controlar la velocidad, agregar sonido y personalizar las propiedades de los efectos de transición</a:t>
            </a:r>
          </a:p>
          <a:p>
            <a:r>
              <a:rPr lang="es-ES" dirty="0" smtClean="0">
                <a:hlinkClick r:id="rId2"/>
              </a:rPr>
              <a:t>https://blog.hubspot.es/marketing/como-insertar-animaciones-powerpoint</a:t>
            </a:r>
            <a:endParaRPr lang="es-ES" dirty="0" smtClean="0"/>
          </a:p>
          <a:p>
            <a:endParaRPr lang="es-ES" dirty="0"/>
          </a:p>
        </p:txBody>
      </p:sp>
      <p:pic>
        <p:nvPicPr>
          <p:cNvPr id="4" name="3 Imagen" descr="sdsfdfg.jpg"/>
          <p:cNvPicPr>
            <a:picLocks noChangeAspect="1"/>
          </p:cNvPicPr>
          <p:nvPr/>
        </p:nvPicPr>
        <p:blipFill>
          <a:blip r:embed="rId3"/>
          <a:stretch>
            <a:fillRect/>
          </a:stretch>
        </p:blipFill>
        <p:spPr>
          <a:xfrm>
            <a:off x="5357818" y="3071810"/>
            <a:ext cx="2428875" cy="1885950"/>
          </a:xfrm>
          <a:prstGeom prst="rect">
            <a:avLst/>
          </a:prstGeom>
        </p:spPr>
      </p:pic>
      <p:pic>
        <p:nvPicPr>
          <p:cNvPr id="5" name="4 Imagen" descr="fiduos.gif"/>
          <p:cNvPicPr>
            <a:picLocks noChangeAspect="1"/>
          </p:cNvPicPr>
          <p:nvPr/>
        </p:nvPicPr>
        <p:blipFill>
          <a:blip r:embed="rId4"/>
          <a:stretch>
            <a:fillRect/>
          </a:stretch>
        </p:blipFill>
        <p:spPr>
          <a:xfrm>
            <a:off x="357158" y="1142984"/>
            <a:ext cx="8358214" cy="4789942"/>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20642 -0.0118 L -0.54948 -0.00139 " pathEditMode="relative" rAng="0" ptsTypes="AA">
                                      <p:cBhvr>
                                        <p:cTn id="6" dur="2000" fill="hold"/>
                                        <p:tgtEl>
                                          <p:spTgt spid="4"/>
                                        </p:tgtEl>
                                        <p:attrNameLst>
                                          <p:attrName>ppt_x</p:attrName>
                                          <p:attrName>ppt_y</p:attrName>
                                        </p:attrNameLst>
                                      </p:cBhvr>
                                      <p:rCtr x="-37800" y="500"/>
                                    </p:animMotion>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Gracias por ver</a:t>
            </a:r>
            <a:endParaRPr lang="es-ES" dirty="0"/>
          </a:p>
        </p:txBody>
      </p:sp>
      <p:pic>
        <p:nvPicPr>
          <p:cNvPr id="4" name="3 Marcador de contenido" descr="gkigd.gif"/>
          <p:cNvPicPr>
            <a:picLocks noGrp="1" noChangeAspect="1"/>
          </p:cNvPicPr>
          <p:nvPr>
            <p:ph idx="1"/>
          </p:nvPr>
        </p:nvPicPr>
        <p:blipFill>
          <a:blip r:embed="rId2"/>
          <a:stretch>
            <a:fillRect/>
          </a:stretch>
        </p:blipFill>
        <p:spPr>
          <a:xfrm>
            <a:off x="457200" y="2249424"/>
            <a:ext cx="8229600" cy="4325112"/>
          </a:xfrm>
        </p:spPr>
      </p:pic>
    </p:spTree>
  </p:cSld>
  <p:clrMapOvr>
    <a:masterClrMapping/>
  </p:clrMapOvr>
  <p:transition>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o">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o">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302</TotalTime>
  <Words>491</Words>
  <Application>Microsoft Office PowerPoint</Application>
  <PresentationFormat>Presentación en pantalla (4:3)</PresentationFormat>
  <Paragraphs>78</Paragraphs>
  <Slides>9</Slides>
  <Notes>0</Notes>
  <HiddenSlides>0</HiddenSlides>
  <MMClips>0</MMClips>
  <ScaleCrop>false</ScaleCrop>
  <HeadingPairs>
    <vt:vector size="4" baseType="variant">
      <vt:variant>
        <vt:lpstr>Tema</vt:lpstr>
      </vt:variant>
      <vt:variant>
        <vt:i4>1</vt:i4>
      </vt:variant>
      <vt:variant>
        <vt:lpstr>Títulos de diapositiva</vt:lpstr>
      </vt:variant>
      <vt:variant>
        <vt:i4>9</vt:i4>
      </vt:variant>
    </vt:vector>
  </HeadingPairs>
  <TitlesOfParts>
    <vt:vector size="10" baseType="lpstr">
      <vt:lpstr>Urbano</vt:lpstr>
      <vt:lpstr>Practico Power  point</vt:lpstr>
      <vt:lpstr>Definicion de power point y su utilidad</vt:lpstr>
      <vt:lpstr>Caracteristicas mas importantes de Power point </vt:lpstr>
      <vt:lpstr>Elementos de Power Point-Funciones que cumple cada elemento</vt:lpstr>
      <vt:lpstr>Elementos de Power Point-Funciones que cumple cada elemento</vt:lpstr>
      <vt:lpstr>Tipos de Vistas, explique cada una </vt:lpstr>
      <vt:lpstr>Tipos de Vistas, explique cada una </vt:lpstr>
      <vt:lpstr>Animación y Transición explique cada uno </vt:lpstr>
      <vt:lpstr>Gracias por ver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Practico Power  point</dc:title>
  <dc:creator>Secundaria</dc:creator>
  <cp:lastModifiedBy>Secundaria</cp:lastModifiedBy>
  <cp:revision>45</cp:revision>
  <dcterms:created xsi:type="dcterms:W3CDTF">2023-04-13T18:21:37Z</dcterms:created>
  <dcterms:modified xsi:type="dcterms:W3CDTF">2023-05-02T18:34:58Z</dcterms:modified>
</cp:coreProperties>
</file>