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57" r:id="rId4"/>
    <p:sldId id="260" r:id="rId5"/>
    <p:sldId id="261" r:id="rId6"/>
    <p:sldId id="266" r:id="rId7"/>
    <p:sldId id="264" r:id="rId8"/>
    <p:sldId id="265" r:id="rId9"/>
    <p:sldId id="263" r:id="rId10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58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7E46C-A18B-4412-A2F0-E76E93B9A8AD}" type="datetimeFigureOut">
              <a:rPr lang="es-ES" smtClean="0"/>
              <a:pPr/>
              <a:t>02/05/2023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2555-7CA7-4772-AB8E-C80EFCB544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2555-7CA7-4772-AB8E-C80EFCB54437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51435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95250" y="2571750"/>
            <a:ext cx="51435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400050"/>
            <a:ext cx="5105400" cy="2151126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2654898"/>
            <a:ext cx="5114778" cy="825936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4918459"/>
            <a:ext cx="2002464" cy="17017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EDE90D5-F659-4464-A1D1-B98036764B8F}" type="datetimeFigureOut">
              <a:rPr lang="es-ES" smtClean="0"/>
              <a:pPr/>
              <a:t>02/05/2023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4918460"/>
            <a:ext cx="2927722" cy="17145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4917186"/>
            <a:ext cx="588336" cy="17145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8D62AFB-C956-48F9-AC9E-8DC6586725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E90D5-F659-4464-A1D1-B98036764B8F}" type="datetimeFigureOut">
              <a:rPr lang="es-ES" smtClean="0"/>
              <a:pPr/>
              <a:t>02/05/2023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62AFB-C956-48F9-AC9E-8DC6586725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06217"/>
            <a:ext cx="1524000" cy="4388644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4918459"/>
            <a:ext cx="2002464" cy="170177"/>
          </a:xfrm>
        </p:spPr>
        <p:txBody>
          <a:bodyPr/>
          <a:lstStyle>
            <a:extLst/>
          </a:lstStyle>
          <a:p>
            <a:fld id="{5EDE90D5-F659-4464-A1D1-B98036764B8F}" type="datetimeFigureOut">
              <a:rPr lang="es-ES" smtClean="0"/>
              <a:pPr/>
              <a:t>02/05/2023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4917186"/>
            <a:ext cx="3657600" cy="17145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4914900"/>
            <a:ext cx="588336" cy="171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8D62AFB-C956-48F9-AC9E-8DC6586725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E90D5-F659-4464-A1D1-B98036764B8F}" type="datetimeFigureOut">
              <a:rPr lang="es-ES" smtClean="0"/>
              <a:pPr/>
              <a:t>02/05/2023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62AFB-C956-48F9-AC9E-8DC6586725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116378"/>
            <a:ext cx="6255488" cy="1021556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428751"/>
            <a:ext cx="6255488" cy="55763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4917607"/>
            <a:ext cx="2002464" cy="17017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EDE90D5-F659-4464-A1D1-B98036764B8F}" type="datetimeFigureOut">
              <a:rPr lang="es-ES" smtClean="0"/>
              <a:pPr/>
              <a:t>02/05/2023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4917608"/>
            <a:ext cx="2895600" cy="17145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4916334"/>
            <a:ext cx="588336" cy="171450"/>
          </a:xfrm>
        </p:spPr>
        <p:txBody>
          <a:bodyPr/>
          <a:lstStyle>
            <a:extLst/>
          </a:lstStyle>
          <a:p>
            <a:fld id="{48D62AFB-C956-48F9-AC9E-8DC6586725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E90D5-F659-4464-A1D1-B98036764B8F}" type="datetimeFigureOut">
              <a:rPr lang="es-ES" smtClean="0"/>
              <a:pPr/>
              <a:t>02/05/2023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62AFB-C956-48F9-AC9E-8DC6586725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E90D5-F659-4464-A1D1-B98036764B8F}" type="datetimeFigureOut">
              <a:rPr lang="es-ES" smtClean="0"/>
              <a:pPr/>
              <a:t>02/05/2023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62AFB-C956-48F9-AC9E-8DC6586725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E90D5-F659-4464-A1D1-B98036764B8F}" type="datetimeFigureOut">
              <a:rPr lang="es-ES" smtClean="0"/>
              <a:pPr/>
              <a:t>02/05/2023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62AFB-C956-48F9-AC9E-8DC6586725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EDE90D5-F659-4464-A1D1-B98036764B8F}" type="datetimeFigureOut">
              <a:rPr lang="es-ES" smtClean="0"/>
              <a:pPr/>
              <a:t>02/05/2023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62AFB-C956-48F9-AC9E-8DC6586725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71450"/>
            <a:ext cx="5897880" cy="88011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123062"/>
            <a:ext cx="5897880" cy="451884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32788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E90D5-F659-4464-A1D1-B98036764B8F}" type="datetimeFigureOut">
              <a:rPr lang="es-ES" smtClean="0"/>
              <a:pPr/>
              <a:t>02/05/2023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62AFB-C956-48F9-AC9E-8DC6586725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9" y="753501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7" y="749112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857250"/>
            <a:ext cx="3429000" cy="154305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2462726"/>
            <a:ext cx="3429000" cy="144018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E90D5-F659-4464-A1D1-B98036764B8F}" type="datetimeFigureOut">
              <a:rPr lang="es-ES" smtClean="0"/>
              <a:pPr/>
              <a:t>02/05/2023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62AFB-C956-48F9-AC9E-8DC65867250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780752"/>
            <a:ext cx="4206240" cy="315468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51435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39000" cy="85725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207062"/>
            <a:ext cx="7239000" cy="363474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4918459"/>
            <a:ext cx="2002464" cy="170177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EDE90D5-F659-4464-A1D1-B98036764B8F}" type="datetimeFigureOut">
              <a:rPr lang="es-ES" smtClean="0"/>
              <a:pPr/>
              <a:t>02/05/2023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4918460"/>
            <a:ext cx="3657600" cy="17145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4917186"/>
            <a:ext cx="588336" cy="1714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8D62AFB-C956-48F9-AC9E-8DC6586725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86116" y="500048"/>
            <a:ext cx="5134222" cy="928694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PRACTICO Nº4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57554" y="2143122"/>
            <a:ext cx="5114778" cy="2500330"/>
          </a:xfrm>
        </p:spPr>
        <p:txBody>
          <a:bodyPr>
            <a:normAutofit/>
          </a:bodyPr>
          <a:lstStyle/>
          <a:p>
            <a:r>
              <a:rPr lang="es-ES" dirty="0" smtClean="0"/>
              <a:t>LABORATORIO DE INFORMATICA </a:t>
            </a:r>
          </a:p>
          <a:p>
            <a:r>
              <a:rPr lang="es-ES" dirty="0" smtClean="0"/>
              <a:t>COLEGIO DEL PRADO</a:t>
            </a:r>
          </a:p>
          <a:p>
            <a:r>
              <a:rPr lang="es-ES" dirty="0" smtClean="0"/>
              <a:t>ANDREA GOMEZ </a:t>
            </a:r>
          </a:p>
          <a:p>
            <a:r>
              <a:rPr lang="es-ES" dirty="0" smtClean="0"/>
              <a:t>1”A” MINERIA</a:t>
            </a:r>
          </a:p>
          <a:p>
            <a:r>
              <a:rPr lang="es-ES" dirty="0" smtClean="0"/>
              <a:t>SOFIA FRIAS</a:t>
            </a:r>
          </a:p>
          <a:p>
            <a:r>
              <a:rPr lang="es-ES" dirty="0" smtClean="0"/>
              <a:t>2023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1026" name="Picture 2" descr="D:\Users\Secundaria\Downloads\descarga 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714626"/>
            <a:ext cx="1143008" cy="1595440"/>
          </a:xfrm>
          <a:prstGeom prst="rect">
            <a:avLst/>
          </a:prstGeom>
          <a:noFill/>
        </p:spPr>
      </p:pic>
      <p:pic>
        <p:nvPicPr>
          <p:cNvPr id="2050" name="Picture 2" descr="D:\Users\Secundaria\Downloads\descarga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571486"/>
            <a:ext cx="1571636" cy="1357322"/>
          </a:xfrm>
          <a:prstGeom prst="rect">
            <a:avLst/>
          </a:prstGeom>
          <a:noFill/>
        </p:spPr>
      </p:pic>
      <p:pic>
        <p:nvPicPr>
          <p:cNvPr id="11266" name="Picture 2" descr="D:\Users\Secundaria\Videos\inside-out-jo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0"/>
            <a:ext cx="2095500" cy="2095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</a:t>
            </a:r>
            <a:r>
              <a:rPr lang="es-ES" dirty="0" smtClean="0"/>
              <a:t>preguntas: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1142990"/>
            <a:ext cx="6715172" cy="34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 descr="D:\Users\Secundaria\Videos\EthicalWhiteHaddock-max-1m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143254"/>
            <a:ext cx="1365228" cy="18304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DEFINICION DE POWER POINT Y SU UTILIDAD: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1_Es un software desarrollado por </a:t>
            </a:r>
            <a:r>
              <a:rPr lang="es-ES" sz="1600" dirty="0" err="1" smtClean="0"/>
              <a:t>microsoft</a:t>
            </a:r>
            <a:r>
              <a:rPr lang="es-ES" sz="1600" dirty="0" smtClean="0"/>
              <a:t> , que permite diseñar presentaciones mediante la </a:t>
            </a:r>
            <a:r>
              <a:rPr lang="es-ES" sz="1600" dirty="0" err="1" smtClean="0"/>
              <a:t>combinacion</a:t>
            </a:r>
            <a:r>
              <a:rPr lang="es-ES" sz="1600" dirty="0" smtClean="0"/>
              <a:t> de </a:t>
            </a:r>
            <a:r>
              <a:rPr lang="es-ES" sz="1600" dirty="0" err="1" smtClean="0"/>
              <a:t>graficos</a:t>
            </a:r>
            <a:r>
              <a:rPr lang="es-ES" sz="1600" dirty="0" smtClean="0"/>
              <a:t>, imágenes, video, texto y animaciones diapositivas  </a:t>
            </a:r>
            <a:endParaRPr lang="es-ES" sz="1600" dirty="0"/>
          </a:p>
        </p:txBody>
      </p:sp>
      <p:pic>
        <p:nvPicPr>
          <p:cNvPr id="4098" name="Picture 2" descr="D:\Users\Secundaria\Downloads\descarga (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357436"/>
            <a:ext cx="2357454" cy="164307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000496" y="2285999"/>
            <a:ext cx="2857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B0F0"/>
                </a:solidFill>
              </a:rPr>
              <a:t>https://blog.hubspot.es/marketing/que-es-powerpoint#:~:text=PowerPoint%20es%20un%20software%20desarrollado,texto%20y%20animaci%C3%B3n%20en%20diapositivas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9220" name="Picture 4" descr="D:\Users\Secundaria\Videos\inside-out-jo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286130"/>
            <a:ext cx="2151078" cy="16541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10"/>
            <a:ext cx="7239000" cy="500066"/>
          </a:xfrm>
        </p:spPr>
        <p:txBody>
          <a:bodyPr>
            <a:normAutofit/>
          </a:bodyPr>
          <a:lstStyle/>
          <a:p>
            <a:r>
              <a:rPr lang="es-ES" sz="2400" dirty="0" err="1" smtClean="0"/>
              <a:t>Caracteriticas</a:t>
            </a:r>
            <a:r>
              <a:rPr lang="es-ES" sz="2400" dirty="0" smtClean="0"/>
              <a:t> importantes de </a:t>
            </a:r>
            <a:r>
              <a:rPr lang="es-ES" sz="2400" dirty="0" err="1" smtClean="0"/>
              <a:t>power</a:t>
            </a:r>
            <a:r>
              <a:rPr lang="es-ES" sz="2400" dirty="0" smtClean="0"/>
              <a:t> </a:t>
            </a:r>
            <a:r>
              <a:rPr lang="es-ES" sz="2400" dirty="0" err="1" smtClean="0"/>
              <a:t>point</a:t>
            </a:r>
            <a:r>
              <a:rPr lang="es-ES" sz="2400" dirty="0" smtClean="0"/>
              <a:t>: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2_</a:t>
            </a:r>
            <a:r>
              <a:rPr lang="es-ES" sz="1600" dirty="0" smtClean="0"/>
              <a:t> </a:t>
            </a:r>
            <a:endParaRPr lang="es-ES" dirty="0"/>
          </a:p>
        </p:txBody>
      </p:sp>
      <p:pic>
        <p:nvPicPr>
          <p:cNvPr id="5122" name="Picture 2" descr="D:\Users\Secundaria\Downloads\descarga (2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52"/>
            <a:ext cx="4500594" cy="2714644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286000" y="385763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39000" cy="54577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Elementos de </a:t>
            </a:r>
            <a:r>
              <a:rPr lang="es-ES" sz="2400" dirty="0" err="1" smtClean="0"/>
              <a:t>power</a:t>
            </a:r>
            <a:r>
              <a:rPr lang="es-ES" sz="2400" dirty="0" smtClean="0"/>
              <a:t> </a:t>
            </a:r>
            <a:r>
              <a:rPr lang="es-ES" sz="2400" dirty="0" err="1" smtClean="0"/>
              <a:t>point</a:t>
            </a:r>
            <a:r>
              <a:rPr lang="es-ES" sz="2400" dirty="0" smtClean="0"/>
              <a:t> y </a:t>
            </a:r>
            <a:r>
              <a:rPr lang="es-ES" sz="2400" dirty="0" err="1" smtClean="0"/>
              <a:t>funcion</a:t>
            </a:r>
            <a:r>
              <a:rPr lang="es-ES" sz="2400" dirty="0" smtClean="0"/>
              <a:t> :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85800"/>
            <a:ext cx="7329510" cy="3571900"/>
          </a:xfrm>
        </p:spPr>
        <p:txBody>
          <a:bodyPr>
            <a:normAutofit fontScale="77500" lnSpcReduction="20000"/>
          </a:bodyPr>
          <a:lstStyle/>
          <a:p>
            <a:r>
              <a:rPr lang="es-ES" sz="2000" dirty="0" err="1" smtClean="0"/>
              <a:t>INICIO:La</a:t>
            </a:r>
            <a:r>
              <a:rPr lang="es-ES" sz="2000" dirty="0" smtClean="0"/>
              <a:t> pestaña Inicio contiene las características Cortar y pegar, las opciones Fuente y Párrafo y lo que necesita para agregar y organizar diapositiva</a:t>
            </a:r>
            <a:r>
              <a:rPr lang="es-ES" sz="1600" dirty="0" smtClean="0"/>
              <a:t>s. </a:t>
            </a:r>
            <a:r>
              <a:rPr lang="es-ES" sz="1600" dirty="0" err="1" smtClean="0">
                <a:solidFill>
                  <a:srgbClr val="00B0F0"/>
                </a:solidFill>
              </a:rPr>
              <a:t>ttps</a:t>
            </a:r>
            <a:r>
              <a:rPr lang="es-ES" sz="1600" dirty="0" smtClean="0">
                <a:solidFill>
                  <a:srgbClr val="00B0F0"/>
                </a:solidFill>
              </a:rPr>
              <a:t>:/h/support.microsoft.com/es-es/office/usar-la-cinta-en-powerpoint-para-mac-83816cc6-0410-45e2-a910-8b6a42ae2649#:~:text=1.,para%20agregar%20y%20organizar%20diapositivas</a:t>
            </a:r>
          </a:p>
          <a:p>
            <a:r>
              <a:rPr lang="es-ES" sz="1600" dirty="0" smtClean="0"/>
              <a:t>INSERTAR: </a:t>
            </a:r>
            <a:r>
              <a:rPr lang="es-ES" dirty="0" smtClean="0">
                <a:solidFill>
                  <a:srgbClr val="4D5156"/>
                </a:solidFill>
                <a:latin typeface="Google Sans"/>
              </a:rPr>
              <a:t>El botón Insertar </a:t>
            </a:r>
            <a:r>
              <a:rPr lang="es-ES" dirty="0" smtClean="0">
                <a:solidFill>
                  <a:srgbClr val="040C28"/>
                </a:solidFill>
                <a:latin typeface="Google Sans"/>
              </a:rPr>
              <a:t>muestra cuántas imágenes tiene seleccionadas</a:t>
            </a:r>
            <a:r>
              <a:rPr lang="es-ES" sz="1600" dirty="0" smtClean="0">
                <a:solidFill>
                  <a:srgbClr val="4D5156"/>
                </a:solidFill>
                <a:latin typeface="Google Sans"/>
              </a:rPr>
              <a:t>. </a:t>
            </a:r>
            <a:r>
              <a:rPr lang="es-ES" sz="1600" dirty="0" smtClean="0">
                <a:solidFill>
                  <a:srgbClr val="00B0F0"/>
                </a:solidFill>
                <a:latin typeface="Google Sans"/>
              </a:rPr>
              <a:t>https://support.microsoft.com/es-es/office/inserarea-unei-imagini-%C3%AEn-powerpoint-5f7368d2-ee94-4b94-a6f2-a663646a07e1#:~:text=El%20bot%C3%B3n%20Insertar%20muestra%20cu%C3%A1ntas,y%20moverla%20a%20donde%20desee</a:t>
            </a:r>
            <a:r>
              <a:rPr lang="es-ES" sz="1600" dirty="0" smtClean="0">
                <a:solidFill>
                  <a:srgbClr val="4D5156"/>
                </a:solidFill>
                <a:latin typeface="Google Sans"/>
              </a:rPr>
              <a:t>.</a:t>
            </a:r>
            <a:endParaRPr lang="es-ES" sz="1600" dirty="0" smtClean="0"/>
          </a:p>
          <a:p>
            <a:r>
              <a:rPr lang="es-ES" sz="1600" dirty="0" smtClean="0"/>
              <a:t>DISEÑO</a:t>
            </a:r>
            <a:r>
              <a:rPr lang="es-ES" sz="2400" dirty="0" smtClean="0"/>
              <a:t>: Los diseños de diapositiva contienen cuadros de formato, posicionamiento y marcador de posición para todo el contenido que aparece en una diapositiva. </a:t>
            </a:r>
            <a:r>
              <a:rPr lang="es-ES" sz="1600" dirty="0" smtClean="0">
                <a:solidFill>
                  <a:srgbClr val="00B0F0"/>
                </a:solidFill>
              </a:rPr>
              <a:t>https://support.microsoft.com/es-es/office/-qu%C3%A9-es-un-dise%C3%B1o-de-diapositiva-99da5716-92ee-4b6a-a0b5-beea45150f3a#:~:text=Los%20dise%C3%B1os%20de%20diapositiva%20contienen,que%20aparece%20en%20una%20diapositiva</a:t>
            </a:r>
            <a:r>
              <a:rPr lang="es-ES" sz="1600" dirty="0" smtClean="0">
                <a:solidFill>
                  <a:srgbClr val="FF0000"/>
                </a:solidFill>
              </a:rPr>
              <a:t>.</a:t>
            </a:r>
            <a:r>
              <a:rPr lang="es-ES" sz="1600" dirty="0" smtClean="0"/>
              <a:t>.</a:t>
            </a:r>
            <a:endParaRPr lang="es-ES" sz="1600" dirty="0" smtClean="0">
              <a:solidFill>
                <a:srgbClr val="FF0000"/>
              </a:solidFill>
            </a:endParaRPr>
          </a:p>
          <a:p>
            <a:endParaRPr lang="es-ES" sz="1600" dirty="0" smtClean="0"/>
          </a:p>
          <a:p>
            <a:endParaRPr lang="es-ES" sz="1600" dirty="0"/>
          </a:p>
        </p:txBody>
      </p:sp>
      <p:pic>
        <p:nvPicPr>
          <p:cNvPr id="4" name="Picture 2" descr="D:\Users\Secundaria\Videos\wow-cloudy-with-a-chance-of-meatbal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929073"/>
            <a:ext cx="3143272" cy="12144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0"/>
            <a:ext cx="7239000" cy="3857634"/>
          </a:xfrm>
        </p:spPr>
        <p:txBody>
          <a:bodyPr>
            <a:normAutofit fontScale="92500" lnSpcReduction="20000"/>
          </a:bodyPr>
          <a:lstStyle/>
          <a:p>
            <a:r>
              <a:rPr lang="es-ES" sz="1600" dirty="0" smtClean="0"/>
              <a:t>TRANSICION: es el afecto visual que se produce al pasar de una diapositiva a la siguiente durante una </a:t>
            </a:r>
            <a:r>
              <a:rPr lang="es-ES" sz="1600" dirty="0" err="1" smtClean="0"/>
              <a:t>presentacion</a:t>
            </a:r>
            <a:r>
              <a:rPr lang="es-ES" sz="1600" dirty="0" smtClean="0"/>
              <a:t>.</a:t>
            </a:r>
          </a:p>
          <a:p>
            <a:pPr>
              <a:buNone/>
            </a:pPr>
            <a:r>
              <a:rPr lang="es-ES" sz="1400" dirty="0" smtClean="0">
                <a:solidFill>
                  <a:srgbClr val="00B0F0"/>
                </a:solidFill>
              </a:rPr>
              <a:t>https://support.microsoft.com/es-es/office/agregar-transiciones-entre-diapositivas-3f8244bf-f893-4efd-a7eb-3a4845c9c971#:~:text=La%20transici%C3%B3n%20de%20diapositivas%20es,de%20los%20efectos%20de%20transici%C3%B3</a:t>
            </a:r>
          </a:p>
          <a:p>
            <a:pPr>
              <a:buNone/>
            </a:pPr>
            <a:r>
              <a:rPr lang="es-ES" sz="1600" dirty="0" smtClean="0">
                <a:solidFill>
                  <a:srgbClr val="FF0000"/>
                </a:solidFill>
              </a:rPr>
              <a:t>  </a:t>
            </a:r>
            <a:r>
              <a:rPr lang="es-ES" sz="1600" dirty="0" smtClean="0"/>
              <a:t>ANIMACIONES: se refiere al movimiento de texto y objetos en la dispositiva</a:t>
            </a:r>
          </a:p>
          <a:p>
            <a:pPr>
              <a:buNone/>
            </a:pPr>
            <a:r>
              <a:rPr lang="es-ES" sz="1400" dirty="0" smtClean="0">
                <a:solidFill>
                  <a:srgbClr val="00B0F0"/>
                </a:solidFill>
              </a:rPr>
              <a:t>https://support.microsoft.com/es-es/office/agregar-transiciones-entre-diapositivas-3f8244bf-f893-4efd-a7eb-3a4845c9c971#:~:text=La%20transici%C3%B3n%20de%20diapositivas%20es,de%20los%20efectos%20de%20transici%C3%B3n</a:t>
            </a:r>
          </a:p>
          <a:p>
            <a:pPr>
              <a:buNone/>
            </a:pPr>
            <a:r>
              <a:rPr lang="es-ES" sz="1400" dirty="0" smtClean="0">
                <a:solidFill>
                  <a:srgbClr val="FF0000"/>
                </a:solidFill>
              </a:rPr>
              <a:t> </a:t>
            </a:r>
            <a:r>
              <a:rPr lang="es-ES" sz="1600" dirty="0" smtClean="0"/>
              <a:t>PRESENTACION DE DIAPOSITIVAS: permite transmitir un mensaje o una historia, se desglosa en diapositivas. </a:t>
            </a:r>
            <a:endParaRPr lang="es-ES" sz="1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ES" sz="1600" dirty="0" smtClean="0">
                <a:solidFill>
                  <a:srgbClr val="00B0F0"/>
                </a:solidFill>
              </a:rPr>
              <a:t>https://support.microsoft.com/es-es/office/tareas-b%C3%A1sicas-para-crear-una-presentaci%C3%B3n-de-powerpoint-efbbc1cd-c5f1-4264-b48e-c8a7b0334e36#:~:text=Las%20presentaciones%20de%20PowerPoint%20funcionan,ayudar%C3%A1n%20a%20explicar%20la%20historia.</a:t>
            </a:r>
          </a:p>
          <a:p>
            <a:pPr>
              <a:buNone/>
            </a:pPr>
            <a:r>
              <a:rPr lang="es-ES" sz="16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2" descr="D:\Users\Secundaria\Videos\Ventana-PPoint-20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81373"/>
            <a:ext cx="3790950" cy="1619269"/>
          </a:xfrm>
          <a:prstGeom prst="rect">
            <a:avLst/>
          </a:prstGeom>
          <a:noFill/>
        </p:spPr>
      </p:pic>
      <p:pic>
        <p:nvPicPr>
          <p:cNvPr id="5122" name="Picture 2" descr="D:\Users\Secundaria\Videos\inside-out-jo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195640"/>
            <a:ext cx="2095500" cy="1947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048"/>
            <a:ext cx="2543164" cy="597232"/>
          </a:xfrm>
        </p:spPr>
        <p:txBody>
          <a:bodyPr>
            <a:normAutofit fontScale="90000"/>
          </a:bodyPr>
          <a:lstStyle/>
          <a:p>
            <a:r>
              <a:rPr lang="es-ES" sz="2400" dirty="0" smtClean="0"/>
              <a:t> TIPOS DE VISTAS: 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1600" b="1" dirty="0" smtClean="0"/>
              <a:t>Vista</a:t>
            </a:r>
            <a:r>
              <a:rPr lang="es-ES" sz="1600" dirty="0" smtClean="0"/>
              <a:t> normal. </a:t>
            </a:r>
            <a:r>
              <a:rPr lang="es-ES" sz="1400" dirty="0" smtClean="0"/>
              <a:t>La visión normal se presenta cuando la luz es enfocada directamente sobre la retina y no al frente ni detrás de ella</a:t>
            </a:r>
          </a:p>
          <a:p>
            <a:r>
              <a:rPr lang="es-ES" sz="1400" dirty="0" smtClean="0">
                <a:solidFill>
                  <a:srgbClr val="00B0F0"/>
                </a:solidFill>
              </a:rPr>
              <a:t>https://medlineplus.gov/spanish/ency/esp_imagepages/19511.htm#:~:text=La%20visi%C3%B3n%20normal%20se%20presenta,claramente%20estando%20cerca%20o%20lejos</a:t>
            </a:r>
          </a:p>
          <a:p>
            <a:r>
              <a:rPr lang="es-ES" sz="1600" b="1" dirty="0" smtClean="0"/>
              <a:t>Vista</a:t>
            </a:r>
            <a:r>
              <a:rPr lang="es-ES" sz="1600" dirty="0" smtClean="0"/>
              <a:t> Clasificador de diapositivas</a:t>
            </a:r>
            <a:r>
              <a:rPr lang="es-ES" sz="1400" dirty="0" smtClean="0"/>
              <a:t>: permite ver las diapositivas en la pantalla en una cuadrícula que facilita la reorganización, u organizarlas en secciones, simplemente arrastrándolas y soltándolas donde quiera </a:t>
            </a:r>
            <a:r>
              <a:rPr lang="es-ES" sz="1200" dirty="0" smtClean="0">
                <a:solidFill>
                  <a:srgbClr val="00B0F0"/>
                </a:solidFill>
              </a:rPr>
              <a:t>https://support.microsoft.com/es-es/office/elegir-la-vista-adecuada-para-una-tarea-en-powerpoint-21332d8d-adbc-4717-a2c6-e25a697b40e9#:~:text=El%20clasificador%20de%20diapositivas%20le,arrastr%C3%A1ndolas%20y%20solt%C3%A1ndolas%20donde%20quiera</a:t>
            </a:r>
            <a:r>
              <a:rPr lang="es-ES" sz="1600" dirty="0" smtClean="0"/>
              <a:t>.</a:t>
            </a:r>
          </a:p>
          <a:p>
            <a:r>
              <a:rPr lang="es-ES" sz="1600" b="1" dirty="0" smtClean="0"/>
              <a:t>Vista</a:t>
            </a:r>
            <a:r>
              <a:rPr lang="es-ES" sz="1600" dirty="0" smtClean="0"/>
              <a:t> Página de notas.</a:t>
            </a:r>
            <a:r>
              <a:rPr lang="es-ES" sz="1400" dirty="0" smtClean="0"/>
              <a:t> provee un espacio para las notas de la presentación, en ocasiones, llamadas notas del expositor. </a:t>
            </a:r>
            <a:r>
              <a:rPr lang="es-ES" sz="1400" dirty="0" smtClean="0">
                <a:solidFill>
                  <a:srgbClr val="00B0F0"/>
                </a:solidFill>
              </a:rPr>
              <a:t>https://edu.gcfglobal.org/es/powerpoint-2007/pagina-de-notas/1/#:~:text=La%20P%C3%A1gina%20de%20Notas%20provee,la%20presentaci%C3%B3n%20desde%20esta%20vista</a:t>
            </a:r>
            <a:r>
              <a:rPr lang="es-ES" sz="1400" dirty="0" smtClean="0"/>
              <a:t>.</a:t>
            </a:r>
          </a:p>
          <a:p>
            <a:endParaRPr lang="es-ES" sz="1600" dirty="0" smtClean="0"/>
          </a:p>
          <a:p>
            <a:endParaRPr lang="es-ES" dirty="0"/>
          </a:p>
        </p:txBody>
      </p:sp>
      <p:pic>
        <p:nvPicPr>
          <p:cNvPr id="4" name="Picture 2" descr="D:\Users\Secundaria\Downloads\descarga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296"/>
            <a:ext cx="3786214" cy="957279"/>
          </a:xfrm>
          <a:prstGeom prst="rect">
            <a:avLst/>
          </a:prstGeom>
          <a:noFill/>
        </p:spPr>
      </p:pic>
      <p:pic>
        <p:nvPicPr>
          <p:cNvPr id="4098" name="Picture 2" descr="D:\Users\Secundaria\Videos\muy-bien-mini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42858"/>
            <a:ext cx="1928826" cy="12493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1600" dirty="0" smtClean="0"/>
              <a:t>VISTA ESQUEMA: es como un esquema de los títulos y el texto principal de cada diapositiva. </a:t>
            </a:r>
            <a:r>
              <a:rPr lang="es-ES" sz="1600" dirty="0" smtClean="0">
                <a:solidFill>
                  <a:srgbClr val="00B0F0"/>
                </a:solidFill>
              </a:rPr>
              <a:t>https://support.microsoft.com/es-es/office/crear-e-imprimir-una-presentaci%C3%B3n-en-la-vista-esquema-3516310c-c9c0-4d4f-8c11-2759313477a5#:~:text=La%20vista%20Esquema%20en%20PowerPoint,y%20un%20n%C3%BAmero%20de%20diapositiva</a:t>
            </a:r>
            <a:r>
              <a:rPr lang="es-ES" sz="1600" dirty="0" smtClean="0"/>
              <a:t>.</a:t>
            </a:r>
          </a:p>
          <a:p>
            <a:r>
              <a:rPr lang="es-ES" sz="1600" dirty="0" smtClean="0"/>
              <a:t>VISTA CON PRESENTACION DE DIAPOSITIVAS: Puede ir a la vista Esquema desde la pestaña Vista de la cinta de opciones. </a:t>
            </a:r>
            <a:r>
              <a:rPr lang="es-ES" sz="1400" dirty="0" smtClean="0">
                <a:solidFill>
                  <a:srgbClr val="00B0F0"/>
                </a:solidFill>
              </a:rPr>
              <a:t>https://support.microsoft.com/es-es/office/elegir-la-vista-adecuada-para-una-tarea-en-powerpoint-21332d8d-adbc-4717-a2c6-e25a697b40e9#:~:text=Puede%20ir%20a%20la%20vista%20Esquema%20desde%20la%20pesta%C3%B1a%20Vista,gui%C3%B3n%20gr%C3%A1fico%20de%20la%20presentaci%C3%B3n</a:t>
            </a:r>
            <a:r>
              <a:rPr lang="es-ES" sz="1600" dirty="0" smtClean="0"/>
              <a:t>.</a:t>
            </a:r>
          </a:p>
          <a:p>
            <a:r>
              <a:rPr lang="es-ES" sz="1600" dirty="0" smtClean="0"/>
              <a:t>VISTA MODERADOR: permite ver la presentación con las notas del orador en un equipo, mientras que el público ve la presentación sin notas en otro monitor. </a:t>
            </a:r>
            <a:r>
              <a:rPr lang="es-ES" sz="1600" dirty="0" smtClean="0">
                <a:solidFill>
                  <a:srgbClr val="00B0F0"/>
                </a:solidFill>
              </a:rPr>
              <a:t>https://support.microsoft.com/es-es/office/-qu%C3%A9-es-la-vista-moderador-98f31265-9630-41a7-a3f1-9b4736928ee3#:~:text=La%20vista%20Moderador%20le%20permite,dos%20monitores%20para%20una%20presentaci%C3%B3n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pic>
        <p:nvPicPr>
          <p:cNvPr id="3074" name="Picture 2" descr="D:\Users\Secundaria\Videos\monkey-real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3008302" cy="11429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</a:t>
            </a:r>
            <a:r>
              <a:rPr lang="es-ES" sz="2400" dirty="0" err="1" smtClean="0"/>
              <a:t>animacion</a:t>
            </a:r>
            <a:r>
              <a:rPr lang="es-ES" sz="2400" dirty="0" smtClean="0"/>
              <a:t> y </a:t>
            </a:r>
            <a:r>
              <a:rPr lang="es-ES" sz="2400" dirty="0" err="1" smtClean="0"/>
              <a:t>transicion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600" dirty="0" smtClean="0"/>
              <a:t>Una animación es un efecto especial que se aplica a un solo elemento de una diapositiva, como texto, forma, imagen, etc. </a:t>
            </a:r>
          </a:p>
          <a:p>
            <a:r>
              <a:rPr lang="es-ES" sz="1600" dirty="0" smtClean="0"/>
              <a:t>Una transición es el efecto especial que se produce al salir de una diapositiva y pasar a la siguiente durante una presentación.</a:t>
            </a:r>
          </a:p>
          <a:p>
            <a:endParaRPr lang="es-ES" dirty="0"/>
          </a:p>
        </p:txBody>
      </p:sp>
      <p:pic>
        <p:nvPicPr>
          <p:cNvPr id="1027" name="Picture 3" descr="D:\Users\Secundaria\Videos\animacion p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357436"/>
            <a:ext cx="3143272" cy="2428892"/>
          </a:xfrm>
          <a:prstGeom prst="rect">
            <a:avLst/>
          </a:prstGeom>
          <a:noFill/>
        </p:spPr>
      </p:pic>
      <p:pic>
        <p:nvPicPr>
          <p:cNvPr id="2053" name="Picture 5" descr="D:\Users\Secundaria\Videos\se-acabo-terminamo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71750"/>
            <a:ext cx="3286116" cy="20764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265</TotalTime>
  <Words>271</Words>
  <Application>Microsoft Office PowerPoint</Application>
  <PresentationFormat>Presentación en pantalla (16:9)</PresentationFormat>
  <Paragraphs>36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Opulento</vt:lpstr>
      <vt:lpstr> PRACTICO Nº4</vt:lpstr>
      <vt:lpstr>           preguntas:</vt:lpstr>
      <vt:lpstr>DEFINICION DE POWER POINT Y SU UTILIDAD:</vt:lpstr>
      <vt:lpstr>Caracteriticas importantes de power point:</vt:lpstr>
      <vt:lpstr>Elementos de power point y funcion :</vt:lpstr>
      <vt:lpstr>Diapositiva 6</vt:lpstr>
      <vt:lpstr> TIPOS DE VISTAS: </vt:lpstr>
      <vt:lpstr>Diapositiva 8</vt:lpstr>
      <vt:lpstr>           animacion y transicion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PRACTICO Nº4</dc:title>
  <dc:creator>Secundaria</dc:creator>
  <cp:lastModifiedBy>Secundaria</cp:lastModifiedBy>
  <cp:revision>30</cp:revision>
  <dcterms:created xsi:type="dcterms:W3CDTF">2023-04-13T18:29:04Z</dcterms:created>
  <dcterms:modified xsi:type="dcterms:W3CDTF">2023-05-02T18:21:03Z</dcterms:modified>
</cp:coreProperties>
</file>