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ableStyles" Target="tableStyles.xml" /><Relationship Id="rId5" Type="http://schemas.openxmlformats.org/officeDocument/2006/relationships/slide" Target="slides/slide4.xml" /><Relationship Id="rId10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2E2006-BD4E-61B3-8C86-10721BBDD3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BCBB1E3-116F-7028-F024-D475F94E3C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98D059-0AD7-CB46-550B-36615622C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4194C-1BBB-A545-B8B2-79270F5F34D6}" type="datetimeFigureOut">
              <a:rPr lang="es-AR" smtClean="0"/>
              <a:t>3/5/2023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1D9B0B-2E06-D33F-ED7A-7141C78A2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4D7AD3-FB70-42F8-75C9-5AF32680F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FF83-4E4B-6049-BC55-82299126581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74735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83C5D6-ADD7-9ADB-4120-CD31EAD5E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9507B56-0B04-7B41-C59D-16DE672825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32E839-4E8E-8718-1A70-C2C013BAA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4194C-1BBB-A545-B8B2-79270F5F34D6}" type="datetimeFigureOut">
              <a:rPr lang="es-AR" smtClean="0"/>
              <a:t>3/5/2023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DAA4FC-C285-8351-EA79-485E824E0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1FBD02-2300-B58F-4D38-7EB44ABFF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FF83-4E4B-6049-BC55-82299126581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93591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2D9FC62-DDEA-16B5-E7A7-44AAD88E8D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F2166A9-0A59-5AEE-5BF0-536C86BA6B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23E57B-DC7F-F636-8C21-2F18F3551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4194C-1BBB-A545-B8B2-79270F5F34D6}" type="datetimeFigureOut">
              <a:rPr lang="es-AR" smtClean="0"/>
              <a:t>3/5/2023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5EE0B8-E8EA-E925-74D6-4D2CC0BF2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88DE75-D78D-28CE-6657-5D78C6236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FF83-4E4B-6049-BC55-82299126581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4196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3D5E41-9AA8-A32B-1DD8-DA9F96822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9495E6-7889-E021-915D-5F73E9649E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FE6142-44D2-1DCA-F473-D171841F9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4194C-1BBB-A545-B8B2-79270F5F34D6}" type="datetimeFigureOut">
              <a:rPr lang="es-AR" smtClean="0"/>
              <a:t>3/5/2023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5BADFD-76EB-A090-F57B-B837789EA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37C131-F495-3B24-E057-5D0AAEDF9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FF83-4E4B-6049-BC55-82299126581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47518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584E7C-52AC-ABD2-DA82-E8EC5FBF9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1FA7E15-DBF9-F0E2-EB85-CD8D8C8D8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217A3E-8D66-13A7-0A05-73EB86524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4194C-1BBB-A545-B8B2-79270F5F34D6}" type="datetimeFigureOut">
              <a:rPr lang="es-AR" smtClean="0"/>
              <a:t>3/5/2023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C7A87C-5848-2E70-5F3C-63AC412C3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A43F4F-A314-91D1-3C8D-DCF74B191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FF83-4E4B-6049-BC55-82299126581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81802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D02392-9BA0-1C4F-4011-1B962017E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0BA748-D881-A2A8-AA86-A412F4C2B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8EDECA-156B-C0AD-8C7E-589FE0BE8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9C44802-60B2-818B-9DA0-472D3CBF5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4194C-1BBB-A545-B8B2-79270F5F34D6}" type="datetimeFigureOut">
              <a:rPr lang="es-AR" smtClean="0"/>
              <a:t>3/5/2023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F6F7CB-18C9-918E-E326-DB9900984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B395A20-9D52-0582-FD59-893CB5E88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FF83-4E4B-6049-BC55-82299126581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13701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D176FA-D265-AC9C-E565-54D046062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3AE3A7-1A6C-19AA-C882-A5AE9C21FB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E9E93ED-1CF7-DF01-4B96-DEFEF8EA18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D214919-ACAF-0F7A-D9CF-345A60966D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F30FC23-4D03-0C80-168C-FB17444FC2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4268989-889E-B859-8481-C155118F0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4194C-1BBB-A545-B8B2-79270F5F34D6}" type="datetimeFigureOut">
              <a:rPr lang="es-AR" smtClean="0"/>
              <a:t>3/5/2023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9FB3DB3-B345-C9B2-32A5-3ED96E84D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DDD2CE4-A234-B843-D76C-9652E4878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FF83-4E4B-6049-BC55-82299126581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19447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47BC38-4C14-A0DC-D318-B4B396E86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9FBCE54-FD86-0824-1292-81891D86B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4194C-1BBB-A545-B8B2-79270F5F34D6}" type="datetimeFigureOut">
              <a:rPr lang="es-AR" smtClean="0"/>
              <a:t>3/5/2023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77020AA-DE39-A19B-8D3A-49384C4F9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78AA4F5-71C6-D9D5-757E-C6B2BC8F0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FF83-4E4B-6049-BC55-82299126581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12739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4FF6830-BCBC-4848-A126-A0AD0D781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4194C-1BBB-A545-B8B2-79270F5F34D6}" type="datetimeFigureOut">
              <a:rPr lang="es-AR" smtClean="0"/>
              <a:t>3/5/2023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41DED7E-AF9D-089D-3C17-5D82D2317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1F2ED2E-ACAD-C819-4840-CA7266BCE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FF83-4E4B-6049-BC55-82299126581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52441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DF5641-6A25-91D6-93DB-6CE249240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7D17F6-9FB9-73A4-A2C9-2F96F870F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09591A1-4472-4D9D-BD11-36FAD41732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E81ADA8-E4A9-817A-F383-B81D67EF3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4194C-1BBB-A545-B8B2-79270F5F34D6}" type="datetimeFigureOut">
              <a:rPr lang="es-AR" smtClean="0"/>
              <a:t>3/5/2023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E7C68AF-100D-E787-93A4-1525A4086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197FBF-0159-97AF-8F5C-0FFBD5E1C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FF83-4E4B-6049-BC55-82299126581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4839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33B885-EC14-7127-DD16-1FA813FB1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5A38DF1-AAB2-D95A-C78A-19A9B536CA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26E6D8F-888D-5050-E4C0-DAA87F84FD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A9C7BE6-F103-B9C3-97C7-E6A3D0C4C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4194C-1BBB-A545-B8B2-79270F5F34D6}" type="datetimeFigureOut">
              <a:rPr lang="es-AR" smtClean="0"/>
              <a:t>3/5/2023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696DE4-5388-5185-A7B1-1FBD1BBE3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B7045FE-76C7-F64E-F2F1-AD2EE2812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FF83-4E4B-6049-BC55-82299126581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4032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5EB64E3-5312-0963-A6FD-885ECC7CB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BDCFEA-EFAD-43A3-1C15-B293500B5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642C58-FB2E-C8D8-14D5-ECF14A6C9C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4194C-1BBB-A545-B8B2-79270F5F34D6}" type="datetimeFigureOut">
              <a:rPr lang="es-AR" smtClean="0"/>
              <a:t>3/5/2023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8A71C9-C2D8-CFC8-2D27-93F5879BD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64CCD-FAE5-4C4C-4C84-E414FCDE62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2FF83-4E4B-6049-BC55-82299126581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60686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7.jpeg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7D0699-C00F-9FF7-939F-4C6F6A20A1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/>
              <a:t>DIA DEL ANIMAL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944FEB9-5B1D-2A3A-C53C-ACD31CBE3F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9428" y="3882571"/>
            <a:ext cx="6295571" cy="754742"/>
          </a:xfrm>
        </p:spPr>
        <p:txBody>
          <a:bodyPr/>
          <a:lstStyle/>
          <a:p>
            <a:endParaRPr lang="es-AR"/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91DFC5E0-9C41-5C30-1A33-5D8B48EF4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224643"/>
            <a:ext cx="8004708" cy="462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52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35734A-A732-6F96-B4A7-7D671B6D9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dirty="0"/>
              <a:t>Por qué el 29 de Abril se conmemora el Día del Animal?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C62E06-4FB3-47CD-6CFE-E9B81B404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1537"/>
            <a:ext cx="10515600" cy="4351338"/>
          </a:xfrm>
        </p:spPr>
        <p:txBody>
          <a:bodyPr/>
          <a:lstStyle/>
          <a:p>
            <a:endParaRPr lang="es-AR" dirty="0"/>
          </a:p>
          <a:p>
            <a:endParaRPr lang="es-AR" dirty="0"/>
          </a:p>
          <a:p>
            <a:r>
              <a:rPr lang="es-AR" dirty="0">
                <a:solidFill>
                  <a:srgbClr val="C00000"/>
                </a:solidFill>
              </a:rPr>
              <a:t>El</a:t>
            </a:r>
            <a:r>
              <a:rPr lang="es-AR" dirty="0"/>
              <a:t> </a:t>
            </a:r>
            <a:r>
              <a:rPr lang="es-AR" dirty="0">
                <a:solidFill>
                  <a:srgbClr val="C00000"/>
                </a:solidFill>
              </a:rPr>
              <a:t>29</a:t>
            </a:r>
            <a:r>
              <a:rPr lang="es-AR" dirty="0"/>
              <a:t> </a:t>
            </a:r>
            <a:r>
              <a:rPr lang="es-AR" dirty="0">
                <a:solidFill>
                  <a:srgbClr val="C00000"/>
                </a:solidFill>
              </a:rPr>
              <a:t>de</a:t>
            </a:r>
            <a:r>
              <a:rPr lang="es-AR" dirty="0"/>
              <a:t> </a:t>
            </a:r>
            <a:r>
              <a:rPr lang="es-AR" dirty="0">
                <a:solidFill>
                  <a:srgbClr val="C00000"/>
                </a:solidFill>
              </a:rPr>
              <a:t>Abril</a:t>
            </a:r>
            <a:r>
              <a:rPr lang="es-AR" dirty="0"/>
              <a:t> </a:t>
            </a:r>
            <a:r>
              <a:rPr lang="es-AR" dirty="0">
                <a:solidFill>
                  <a:srgbClr val="C00000"/>
                </a:solidFill>
              </a:rPr>
              <a:t>se</a:t>
            </a:r>
            <a:r>
              <a:rPr lang="es-AR" dirty="0"/>
              <a:t> </a:t>
            </a:r>
            <a:r>
              <a:rPr lang="es-AR" dirty="0">
                <a:solidFill>
                  <a:srgbClr val="C00000"/>
                </a:solidFill>
              </a:rPr>
              <a:t>celebra</a:t>
            </a:r>
            <a:r>
              <a:rPr lang="es-AR" dirty="0"/>
              <a:t> </a:t>
            </a:r>
            <a:r>
              <a:rPr lang="es-AR" dirty="0">
                <a:solidFill>
                  <a:srgbClr val="C00000"/>
                </a:solidFill>
              </a:rPr>
              <a:t>el</a:t>
            </a:r>
            <a:r>
              <a:rPr lang="es-AR" dirty="0"/>
              <a:t> </a:t>
            </a:r>
            <a:r>
              <a:rPr lang="es-AR" dirty="0">
                <a:solidFill>
                  <a:srgbClr val="C00000"/>
                </a:solidFill>
              </a:rPr>
              <a:t>día</a:t>
            </a:r>
            <a:r>
              <a:rPr lang="es-AR" dirty="0"/>
              <a:t> </a:t>
            </a:r>
            <a:r>
              <a:rPr lang="es-AR" dirty="0">
                <a:solidFill>
                  <a:srgbClr val="C00000"/>
                </a:solidFill>
              </a:rPr>
              <a:t>del</a:t>
            </a:r>
            <a:r>
              <a:rPr lang="es-AR" dirty="0"/>
              <a:t> </a:t>
            </a:r>
            <a:r>
              <a:rPr lang="es-AR" dirty="0">
                <a:solidFill>
                  <a:srgbClr val="C00000"/>
                </a:solidFill>
              </a:rPr>
              <a:t>Animal</a:t>
            </a:r>
            <a:r>
              <a:rPr lang="es-AR" dirty="0"/>
              <a:t> </a:t>
            </a:r>
            <a:r>
              <a:rPr lang="es-AR" dirty="0">
                <a:solidFill>
                  <a:srgbClr val="C00000"/>
                </a:solidFill>
              </a:rPr>
              <a:t>en</a:t>
            </a:r>
            <a:r>
              <a:rPr lang="es-AR" dirty="0"/>
              <a:t> </a:t>
            </a:r>
            <a:r>
              <a:rPr lang="es-AR" dirty="0">
                <a:solidFill>
                  <a:srgbClr val="C00000"/>
                </a:solidFill>
              </a:rPr>
              <a:t>conmemoración</a:t>
            </a:r>
            <a:r>
              <a:rPr lang="es-AR" dirty="0"/>
              <a:t> </a:t>
            </a:r>
            <a:r>
              <a:rPr lang="es-AR" dirty="0">
                <a:solidFill>
                  <a:srgbClr val="C00000"/>
                </a:solidFill>
              </a:rPr>
              <a:t>del</a:t>
            </a:r>
            <a:r>
              <a:rPr lang="es-AR" dirty="0"/>
              <a:t> </a:t>
            </a:r>
            <a:r>
              <a:rPr lang="es-AR" dirty="0">
                <a:solidFill>
                  <a:srgbClr val="C00000"/>
                </a:solidFill>
              </a:rPr>
              <a:t>fallecimiento</a:t>
            </a:r>
            <a:r>
              <a:rPr lang="es-AR" dirty="0"/>
              <a:t> </a:t>
            </a:r>
            <a:r>
              <a:rPr lang="es-AR" dirty="0">
                <a:solidFill>
                  <a:srgbClr val="C00000"/>
                </a:solidFill>
              </a:rPr>
              <a:t>de</a:t>
            </a:r>
            <a:r>
              <a:rPr lang="es-AR" dirty="0"/>
              <a:t> </a:t>
            </a:r>
            <a:r>
              <a:rPr lang="es-AR" dirty="0">
                <a:solidFill>
                  <a:srgbClr val="C00000"/>
                </a:solidFill>
              </a:rPr>
              <a:t>Ignacio</a:t>
            </a:r>
            <a:r>
              <a:rPr lang="es-AR" dirty="0"/>
              <a:t> </a:t>
            </a:r>
            <a:r>
              <a:rPr lang="es-AR" dirty="0">
                <a:solidFill>
                  <a:srgbClr val="C00000"/>
                </a:solidFill>
              </a:rPr>
              <a:t>Lucas</a:t>
            </a:r>
            <a:r>
              <a:rPr lang="es-AR" dirty="0"/>
              <a:t> </a:t>
            </a:r>
            <a:r>
              <a:rPr lang="es-AR" dirty="0">
                <a:solidFill>
                  <a:srgbClr val="C00000"/>
                </a:solidFill>
              </a:rPr>
              <a:t>Albarracín</a:t>
            </a:r>
            <a:r>
              <a:rPr lang="es-AR" dirty="0"/>
              <a:t>, </a:t>
            </a:r>
            <a:r>
              <a:rPr lang="es-AR" dirty="0">
                <a:solidFill>
                  <a:srgbClr val="C00000"/>
                </a:solidFill>
              </a:rPr>
              <a:t>pionero</a:t>
            </a:r>
            <a:r>
              <a:rPr lang="es-AR" dirty="0"/>
              <a:t> </a:t>
            </a:r>
            <a:r>
              <a:rPr lang="es-AR" dirty="0">
                <a:solidFill>
                  <a:srgbClr val="C00000"/>
                </a:solidFill>
              </a:rPr>
              <a:t>en</a:t>
            </a:r>
            <a:r>
              <a:rPr lang="es-AR" dirty="0"/>
              <a:t> </a:t>
            </a:r>
            <a:r>
              <a:rPr lang="es-AR" dirty="0">
                <a:solidFill>
                  <a:srgbClr val="C00000"/>
                </a:solidFill>
              </a:rPr>
              <a:t>la</a:t>
            </a:r>
            <a:r>
              <a:rPr lang="es-AR" dirty="0"/>
              <a:t> </a:t>
            </a:r>
            <a:r>
              <a:rPr lang="es-AR" dirty="0">
                <a:solidFill>
                  <a:srgbClr val="C00000"/>
                </a:solidFill>
              </a:rPr>
              <a:t>lucha</a:t>
            </a:r>
            <a:r>
              <a:rPr lang="es-AR" dirty="0"/>
              <a:t> </a:t>
            </a:r>
            <a:r>
              <a:rPr lang="es-AR" dirty="0">
                <a:solidFill>
                  <a:srgbClr val="C00000"/>
                </a:solidFill>
              </a:rPr>
              <a:t>por</a:t>
            </a:r>
            <a:r>
              <a:rPr lang="es-AR" dirty="0"/>
              <a:t> </a:t>
            </a:r>
            <a:r>
              <a:rPr lang="es-AR" dirty="0">
                <a:solidFill>
                  <a:srgbClr val="C00000"/>
                </a:solidFill>
              </a:rPr>
              <a:t>los</a:t>
            </a:r>
            <a:r>
              <a:rPr lang="es-AR" dirty="0"/>
              <a:t> </a:t>
            </a:r>
            <a:r>
              <a:rPr lang="es-AR" dirty="0">
                <a:solidFill>
                  <a:srgbClr val="C00000"/>
                </a:solidFill>
              </a:rPr>
              <a:t>derechos</a:t>
            </a:r>
            <a:r>
              <a:rPr lang="es-AR" dirty="0"/>
              <a:t> </a:t>
            </a:r>
            <a:r>
              <a:rPr lang="es-AR" dirty="0">
                <a:solidFill>
                  <a:srgbClr val="C00000"/>
                </a:solidFill>
              </a:rPr>
              <a:t>de</a:t>
            </a:r>
            <a:r>
              <a:rPr lang="es-AR" dirty="0"/>
              <a:t> </a:t>
            </a:r>
            <a:r>
              <a:rPr lang="es-AR" dirty="0">
                <a:solidFill>
                  <a:srgbClr val="C00000"/>
                </a:solidFill>
              </a:rPr>
              <a:t>los</a:t>
            </a:r>
            <a:r>
              <a:rPr lang="es-AR" dirty="0"/>
              <a:t> </a:t>
            </a:r>
            <a:r>
              <a:rPr lang="es-AR" dirty="0">
                <a:solidFill>
                  <a:srgbClr val="C00000"/>
                </a:solidFill>
              </a:rPr>
              <a:t>animales</a:t>
            </a:r>
            <a:r>
              <a:rPr lang="es-AR" dirty="0"/>
              <a:t>.</a:t>
            </a:r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D9C851E1-03FD-209E-AEB5-10AC9D00AB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597" y="3595501"/>
            <a:ext cx="2520000" cy="19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558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9750F5-9A76-8062-68B6-FF1A23DFD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es-AR" dirty="0"/>
              <a:t>Quién  creó  la Sociedad Protectora de Animales?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BBF797-5F27-0540-7BE9-074B49267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3411"/>
            <a:ext cx="10515600" cy="4351338"/>
          </a:xfrm>
        </p:spPr>
        <p:txBody>
          <a:bodyPr/>
          <a:lstStyle/>
          <a:p>
            <a:r>
              <a:rPr lang="es-AR" dirty="0">
                <a:solidFill>
                  <a:srgbClr val="C00000"/>
                </a:solidFill>
              </a:rPr>
              <a:t>Ignacio Albarracín creó  la Sociedad Protectora de Animales, en el año 1879.</a:t>
            </a:r>
          </a:p>
          <a:p>
            <a:r>
              <a:rPr lang="es-AR" dirty="0">
                <a:solidFill>
                  <a:srgbClr val="C00000"/>
                </a:solidFill>
              </a:rPr>
              <a:t>Fue un abogado nacido en la provincia de Córdoba.</a:t>
            </a:r>
          </a:p>
          <a:p>
            <a:r>
              <a:rPr lang="es-AR" dirty="0">
                <a:solidFill>
                  <a:srgbClr val="C00000"/>
                </a:solidFill>
              </a:rPr>
              <a:t>Fue pionero en la lucha por los derechos de los animales.</a:t>
            </a:r>
          </a:p>
          <a:p>
            <a:pPr marL="0" indent="0">
              <a:buNone/>
            </a:pPr>
            <a:endParaRPr lang="es-AR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s-AR" dirty="0">
              <a:solidFill>
                <a:srgbClr val="C00000"/>
              </a:solidFill>
            </a:endParaRPr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FBEBC5BB-49A1-154E-61D0-44E05DC15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0" y="4603149"/>
            <a:ext cx="3015062" cy="18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281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7E1AC8-7CB4-B67C-DD91-EA292BD8E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Qué  derechos proclama la Sociedad Protectora de Animales?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29726B-45CF-CBED-27EF-D69B54DE5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6536"/>
            <a:ext cx="10515600" cy="4351338"/>
          </a:xfrm>
        </p:spPr>
        <p:txBody>
          <a:bodyPr/>
          <a:lstStyle/>
          <a:p>
            <a:r>
              <a:rPr lang="es-AR" dirty="0">
                <a:solidFill>
                  <a:srgbClr val="C00000"/>
                </a:solidFill>
              </a:rPr>
              <a:t>Prohíbe los Malos Tratos a los animales en todo el territorio nacional</a:t>
            </a:r>
          </a:p>
          <a:p>
            <a:pPr marL="0" indent="0">
              <a:buNone/>
            </a:pPr>
            <a:endParaRPr lang="es-AR" dirty="0">
              <a:solidFill>
                <a:srgbClr val="C00000"/>
              </a:solidFill>
            </a:endParaRPr>
          </a:p>
          <a:p>
            <a:r>
              <a:rPr lang="es-AR" dirty="0">
                <a:solidFill>
                  <a:srgbClr val="C00000"/>
                </a:solidFill>
              </a:rPr>
              <a:t>Respeto y cuidado a los animales</a:t>
            </a:r>
          </a:p>
          <a:p>
            <a:pPr marL="0" indent="0">
              <a:buNone/>
            </a:pPr>
            <a:endParaRPr lang="es-AR" dirty="0">
              <a:solidFill>
                <a:srgbClr val="C00000"/>
              </a:solidFill>
            </a:endParaRPr>
          </a:p>
          <a:p>
            <a:r>
              <a:rPr lang="es-AR" dirty="0">
                <a:solidFill>
                  <a:srgbClr val="C00000"/>
                </a:solidFill>
              </a:rPr>
              <a:t>Existencia de Hospitales veterinarios públicos y gratuitos</a:t>
            </a:r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40952AF1-2D68-4B6B-5466-12456E141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272" y="4692875"/>
            <a:ext cx="2224528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214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86F2DF-852C-614E-D4D3-909D9CC14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Mis mascotas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7F1854-368D-0A41-15D0-1B4D8BB03C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>
                <a:solidFill>
                  <a:srgbClr val="C00000"/>
                </a:solidFill>
              </a:rPr>
              <a:t>Hola! Soy Lucio y tengo 3 gatos, </a:t>
            </a:r>
            <a:r>
              <a:rPr lang="es-AR" dirty="0" err="1">
                <a:solidFill>
                  <a:srgbClr val="C00000"/>
                </a:solidFill>
              </a:rPr>
              <a:t>Yata</a:t>
            </a:r>
            <a:r>
              <a:rPr lang="es-AR" dirty="0">
                <a:solidFill>
                  <a:srgbClr val="C00000"/>
                </a:solidFill>
              </a:rPr>
              <a:t>, Coreana y Guise.</a:t>
            </a:r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4F5E78FC-C7D4-23D8-E27E-02D05A1F8D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386" y="3196166"/>
            <a:ext cx="1942657" cy="2520000"/>
          </a:xfrm>
          <a:prstGeom prst="rect">
            <a:avLst/>
          </a:prstGeom>
        </p:spPr>
      </p:pic>
      <p:pic>
        <p:nvPicPr>
          <p:cNvPr id="5" name="Imagen 5">
            <a:extLst>
              <a:ext uri="{FF2B5EF4-FFF2-40B4-BE49-F238E27FC236}">
                <a16:creationId xmlns:a16="http://schemas.microsoft.com/office/drawing/2014/main" id="{7A20F4E0-4536-FCA4-B7AE-AF3CB63C83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368" y="3196166"/>
            <a:ext cx="1979322" cy="2520000"/>
          </a:xfrm>
          <a:prstGeom prst="rect">
            <a:avLst/>
          </a:prstGeom>
        </p:spPr>
      </p:pic>
      <p:pic>
        <p:nvPicPr>
          <p:cNvPr id="6" name="Imagen 6">
            <a:extLst>
              <a:ext uri="{FF2B5EF4-FFF2-40B4-BE49-F238E27FC236}">
                <a16:creationId xmlns:a16="http://schemas.microsoft.com/office/drawing/2014/main" id="{39F9DF54-0BB7-E778-2567-470D73E459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919" y="3196166"/>
            <a:ext cx="1887907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331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96DBF7-1BEF-D007-7FD3-C9DD61920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2C704D-9FB1-430B-CEEA-8CBF52289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AR" dirty="0"/>
              <a:t>Lucio Ocampo Suarez</a:t>
            </a:r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r>
              <a:rPr lang="es-AR" dirty="0"/>
              <a:t>5 to. Grado B</a:t>
            </a:r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r>
              <a:rPr lang="es-AR" dirty="0"/>
              <a:t>Colegio Santo Domingo</a:t>
            </a:r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r>
              <a:rPr lang="es-AR" dirty="0"/>
              <a:t>3/5/2023</a:t>
            </a:r>
          </a:p>
        </p:txBody>
      </p:sp>
    </p:spTree>
    <p:extLst>
      <p:ext uri="{BB962C8B-B14F-4D97-AF65-F5344CB8AC3E}">
        <p14:creationId xmlns:p14="http://schemas.microsoft.com/office/powerpoint/2010/main" val="23630944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6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DIA DEL ANIMAL</vt:lpstr>
      <vt:lpstr>Por qué el 29 de Abril se conmemora el Día del Animal?</vt:lpstr>
      <vt:lpstr>Quién  creó  la Sociedad Protectora de Animales?</vt:lpstr>
      <vt:lpstr>Qué  derechos proclama la Sociedad Protectora de Animales?</vt:lpstr>
      <vt:lpstr>Mis mascotas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DEL ANIMAL</dc:title>
  <dc:creator>liinessuarez10@gmail.com</dc:creator>
  <cp:lastModifiedBy>liinessuarez10@gmail.com</cp:lastModifiedBy>
  <cp:revision>1</cp:revision>
  <dcterms:created xsi:type="dcterms:W3CDTF">2023-05-03T13:19:12Z</dcterms:created>
  <dcterms:modified xsi:type="dcterms:W3CDTF">2023-05-03T15:06:01Z</dcterms:modified>
</cp:coreProperties>
</file>