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19" autoAdjust="0"/>
    <p:restoredTop sz="59140" autoAdjust="0"/>
  </p:normalViewPr>
  <p:slideViewPr>
    <p:cSldViewPr>
      <p:cViewPr varScale="1">
        <p:scale>
          <a:sx n="73" d="100"/>
          <a:sy n="73" d="100"/>
        </p:scale>
        <p:origin x="-42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DA311-3D55-4728-B20E-DB2B026DB574}" type="datetimeFigureOut">
              <a:rPr lang="es-ES" smtClean="0"/>
              <a:t>03/05/2023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EF7BB-E8B5-4437-BD92-586EC5CB66F5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EF7BB-E8B5-4437-BD92-586EC5CB66F5}" type="slidenum">
              <a:rPr lang="es-ES" smtClean="0"/>
              <a:t>5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89EE853B-FB79-423E-B926-4D5862D804C8}" type="datetimeFigureOut">
              <a:rPr lang="es-ES" smtClean="0"/>
              <a:t>03/05/2023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326B72B-7709-4384-AE04-C313B92F289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853B-FB79-423E-B926-4D5862D804C8}" type="datetimeFigureOut">
              <a:rPr lang="es-ES" smtClean="0"/>
              <a:t>03/05/2023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B72B-7709-4384-AE04-C313B92F289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853B-FB79-423E-B926-4D5862D804C8}" type="datetimeFigureOut">
              <a:rPr lang="es-ES" smtClean="0"/>
              <a:t>03/05/2023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B72B-7709-4384-AE04-C313B92F289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89EE853B-FB79-423E-B926-4D5862D804C8}" type="datetimeFigureOut">
              <a:rPr lang="es-ES" smtClean="0"/>
              <a:t>03/05/2023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B72B-7709-4384-AE04-C313B92F289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89EE853B-FB79-423E-B926-4D5862D804C8}" type="datetimeFigureOut">
              <a:rPr lang="es-ES" smtClean="0"/>
              <a:t>03/05/2023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326B72B-7709-4384-AE04-C313B92F289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9EE853B-FB79-423E-B926-4D5862D804C8}" type="datetimeFigureOut">
              <a:rPr lang="es-ES" smtClean="0"/>
              <a:t>03/05/2023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326B72B-7709-4384-AE04-C313B92F289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89EE853B-FB79-423E-B926-4D5862D804C8}" type="datetimeFigureOut">
              <a:rPr lang="es-ES" smtClean="0"/>
              <a:t>03/05/2023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326B72B-7709-4384-AE04-C313B92F2890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853B-FB79-423E-B926-4D5862D804C8}" type="datetimeFigureOut">
              <a:rPr lang="es-ES" smtClean="0"/>
              <a:t>03/05/2023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B72B-7709-4384-AE04-C313B92F289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9EE853B-FB79-423E-B926-4D5862D804C8}" type="datetimeFigureOut">
              <a:rPr lang="es-ES" smtClean="0"/>
              <a:t>03/05/2023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326B72B-7709-4384-AE04-C313B92F289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89EE853B-FB79-423E-B926-4D5862D804C8}" type="datetimeFigureOut">
              <a:rPr lang="es-ES" smtClean="0"/>
              <a:t>03/05/2023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326B72B-7709-4384-AE04-C313B92F2890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89EE853B-FB79-423E-B926-4D5862D804C8}" type="datetimeFigureOut">
              <a:rPr lang="es-ES" smtClean="0"/>
              <a:t>03/05/2023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326B72B-7709-4384-AE04-C313B92F2890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9EE853B-FB79-423E-B926-4D5862D804C8}" type="datetimeFigureOut">
              <a:rPr lang="es-ES" smtClean="0"/>
              <a:t>03/05/2023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326B72B-7709-4384-AE04-C313B92F2890}" type="slidenum">
              <a:rPr lang="es-ES" smtClean="0"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roadway" pitchFamily="82" charset="0"/>
                <a:sym typeface="Wingdings" pitchFamily="2" charset="2"/>
              </a:rPr>
              <a:t></a:t>
            </a:r>
            <a:r>
              <a:rPr lang="es-E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roadway" pitchFamily="82" charset="0"/>
                <a:sym typeface="Wingdings" pitchFamily="2" charset="2"/>
              </a:rPr>
              <a:t>Día </a:t>
            </a:r>
            <a:r>
              <a:rPr lang="es-E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roadway" pitchFamily="82" charset="0"/>
              </a:rPr>
              <a:t>del animal</a:t>
            </a:r>
            <a:r>
              <a:rPr lang="es-E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roadway" pitchFamily="82" charset="0"/>
                <a:sym typeface="Wingdings" pitchFamily="2" charset="2"/>
              </a:rPr>
              <a:t></a:t>
            </a:r>
            <a:r>
              <a:rPr lang="es-E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roadway" pitchFamily="82" charset="0"/>
              </a:rPr>
              <a:t> </a:t>
            </a:r>
            <a:endParaRPr lang="es-E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roadway" pitchFamily="8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>
                <a:latin typeface="Broadway" pitchFamily="82" charset="0"/>
                <a:sym typeface="Wingdings" pitchFamily="2" charset="2"/>
              </a:rPr>
              <a:t>29 de abril </a:t>
            </a:r>
            <a:r>
              <a:rPr lang="es-ES" dirty="0" smtClean="0">
                <a:sym typeface="Wingdings" pitchFamily="2" charset="2"/>
              </a:rPr>
              <a:t></a:t>
            </a:r>
            <a:endParaRPr lang="es-ES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800" dirty="0" smtClean="0">
                <a:latin typeface="Broadway" pitchFamily="82" charset="0"/>
              </a:rPr>
              <a:t>¿Por qué el 29 de abril </a:t>
            </a:r>
            <a:r>
              <a:rPr lang="es-ES" sz="2800" dirty="0" smtClean="0">
                <a:latin typeface="Broadway" pitchFamily="82" charset="0"/>
              </a:rPr>
              <a:t>se </a:t>
            </a:r>
            <a:r>
              <a:rPr lang="es-ES" sz="2800" dirty="0" smtClean="0">
                <a:latin typeface="Broadway" pitchFamily="82" charset="0"/>
              </a:rPr>
              <a:t>conmemora el día del animal? </a:t>
            </a:r>
            <a:endParaRPr lang="es-ES" sz="2800" dirty="0">
              <a:latin typeface="Broadway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4348" y="1928802"/>
            <a:ext cx="8229600" cy="4572000"/>
          </a:xfrm>
        </p:spPr>
        <p:txBody>
          <a:bodyPr/>
          <a:lstStyle/>
          <a:p>
            <a:pPr algn="just"/>
            <a:r>
              <a:rPr lang="es-ES" dirty="0" smtClean="0">
                <a:latin typeface="Broadway" pitchFamily="82" charset="0"/>
              </a:rPr>
              <a:t>El 29 de abril se conmemora  el día del animal por </a:t>
            </a:r>
            <a:r>
              <a:rPr lang="es-ES" dirty="0" smtClean="0">
                <a:latin typeface="Broadway" pitchFamily="82" charset="0"/>
              </a:rPr>
              <a:t>el fallecimiento de Ignacio Lucas Albarracín, abogado pionero en la lucha por los derechos de los </a:t>
            </a:r>
            <a:r>
              <a:rPr lang="es-ES" dirty="0" smtClean="0">
                <a:latin typeface="Broadway" pitchFamily="82" charset="0"/>
              </a:rPr>
              <a:t>animales, </a:t>
            </a:r>
            <a:r>
              <a:rPr lang="es-ES" dirty="0" smtClean="0">
                <a:latin typeface="Broadway" pitchFamily="82" charset="0"/>
              </a:rPr>
              <a:t>fundador de la </a:t>
            </a:r>
            <a:r>
              <a:rPr lang="es-ES" dirty="0" smtClean="0">
                <a:latin typeface="Broadway" pitchFamily="82" charset="0"/>
              </a:rPr>
              <a:t>Sociedad  </a:t>
            </a:r>
            <a:r>
              <a:rPr lang="es-ES" dirty="0" smtClean="0">
                <a:latin typeface="Broadway" pitchFamily="82" charset="0"/>
              </a:rPr>
              <a:t>Protectora de </a:t>
            </a:r>
            <a:r>
              <a:rPr lang="es-ES" dirty="0" smtClean="0">
                <a:latin typeface="Broadway" pitchFamily="82" charset="0"/>
              </a:rPr>
              <a:t>Animales y </a:t>
            </a:r>
            <a:r>
              <a:rPr lang="es-ES" dirty="0" smtClean="0">
                <a:latin typeface="Broadway" pitchFamily="82" charset="0"/>
              </a:rPr>
              <a:t>precursor de la </a:t>
            </a:r>
            <a:r>
              <a:rPr lang="es-ES" dirty="0" smtClean="0">
                <a:latin typeface="Broadway" pitchFamily="82" charset="0"/>
              </a:rPr>
              <a:t>Ley Nacional  de </a:t>
            </a:r>
            <a:r>
              <a:rPr lang="es-ES" dirty="0" smtClean="0">
                <a:latin typeface="Broadway" pitchFamily="82" charset="0"/>
              </a:rPr>
              <a:t>Protección de </a:t>
            </a:r>
            <a:r>
              <a:rPr lang="es-ES" dirty="0" smtClean="0">
                <a:latin typeface="Broadway" pitchFamily="82" charset="0"/>
              </a:rPr>
              <a:t>Animales.</a:t>
            </a:r>
            <a:endParaRPr lang="es-ES" dirty="0">
              <a:latin typeface="Broadway" pitchFamily="82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>
                <a:solidFill>
                  <a:schemeClr val="accent1"/>
                </a:solidFill>
                <a:latin typeface="Broadway" pitchFamily="82" charset="0"/>
              </a:rPr>
              <a:t>¿Quién creó la Sociedad Protectora de animales? ¿En qué fecha?</a:t>
            </a:r>
            <a:endParaRPr lang="es-ES" sz="2800" dirty="0">
              <a:solidFill>
                <a:schemeClr val="accent1"/>
              </a:solidFill>
              <a:latin typeface="Broadway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 smtClean="0">
                <a:latin typeface="Broadway" pitchFamily="82" charset="0"/>
              </a:rPr>
              <a:t>El creador de la Sociedad  Protectora de animales es Ambrosio  Grimaldi  en el año 1879</a:t>
            </a:r>
            <a:endParaRPr lang="es-ES" dirty="0">
              <a:latin typeface="Broadway" pitchFamily="82" charset="0"/>
            </a:endParaRPr>
          </a:p>
        </p:txBody>
      </p:sp>
      <p:pic>
        <p:nvPicPr>
          <p:cNvPr id="3073" name="Picture 1" descr="C:\Users\MyM\Desktop\SismoFabulosoMaterialMEEP_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500438"/>
            <a:ext cx="3071834" cy="3071834"/>
          </a:xfrm>
          <a:prstGeom prst="rect">
            <a:avLst/>
          </a:prstGeom>
          <a:noFill/>
        </p:spPr>
      </p:pic>
      <p:pic>
        <p:nvPicPr>
          <p:cNvPr id="3074" name="Picture 2" descr="C:\Users\MyM\Desktop\SismoFabulosoMaterialMEEP_003.jpg"/>
          <p:cNvPicPr>
            <a:picLocks noChangeAspect="1" noChangeArrowheads="1"/>
          </p:cNvPicPr>
          <p:nvPr/>
        </p:nvPicPr>
        <p:blipFill>
          <a:blip r:embed="rId3"/>
          <a:srcRect l="34841" t="13161" r="36009" b="12212"/>
          <a:stretch>
            <a:fillRect/>
          </a:stretch>
        </p:blipFill>
        <p:spPr bwMode="auto">
          <a:xfrm>
            <a:off x="857224" y="3571876"/>
            <a:ext cx="3214710" cy="3120128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Broadway" pitchFamily="82" charset="0"/>
              </a:rPr>
              <a:t>¿Cuáles son los derechos que  proclama?</a:t>
            </a:r>
            <a:endParaRPr lang="es-ES" dirty="0">
              <a:latin typeface="Broadway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>
                <a:latin typeface="Broadway" pitchFamily="82" charset="0"/>
              </a:rPr>
              <a:t>Derecho a una vida digna.</a:t>
            </a:r>
          </a:p>
          <a:p>
            <a:r>
              <a:rPr lang="es-ES" dirty="0" smtClean="0">
                <a:latin typeface="Broadway" pitchFamily="82" charset="0"/>
              </a:rPr>
              <a:t>Derecho a la alimentación.</a:t>
            </a:r>
          </a:p>
          <a:p>
            <a:r>
              <a:rPr lang="es-ES" dirty="0" smtClean="0">
                <a:latin typeface="Broadway" pitchFamily="82" charset="0"/>
              </a:rPr>
              <a:t>Derecho a la atención médica.</a:t>
            </a:r>
          </a:p>
          <a:p>
            <a:r>
              <a:rPr lang="es-ES" dirty="0" smtClean="0">
                <a:latin typeface="Broadway" pitchFamily="82" charset="0"/>
              </a:rPr>
              <a:t>Derecho a un hábitat  adecuado.</a:t>
            </a:r>
          </a:p>
          <a:p>
            <a:r>
              <a:rPr lang="es-ES" dirty="0" smtClean="0">
                <a:latin typeface="Broadway" pitchFamily="82" charset="0"/>
              </a:rPr>
              <a:t>Derecho a no ser sometido a crueldad  y abuso.</a:t>
            </a:r>
          </a:p>
          <a:p>
            <a:r>
              <a:rPr lang="es-ES" dirty="0" smtClean="0">
                <a:latin typeface="Broadway" pitchFamily="82" charset="0"/>
              </a:rPr>
              <a:t>Derecho a la protección legal.</a:t>
            </a:r>
          </a:p>
          <a:p>
            <a:r>
              <a:rPr lang="es-ES" dirty="0" smtClean="0">
                <a:latin typeface="Broadway" pitchFamily="82" charset="0"/>
              </a:rPr>
              <a:t>Derecho a la educación y conciencia pública sobre su importancia.</a:t>
            </a:r>
            <a:endParaRPr lang="es-ES" dirty="0">
              <a:latin typeface="Broadway" pitchFamily="82" charset="0"/>
            </a:endParaRPr>
          </a:p>
        </p:txBody>
      </p:sp>
      <p:pic>
        <p:nvPicPr>
          <p:cNvPr id="2053" name="Picture 5" descr="Perrito con casa de madera y comida de plato | Vector Premi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44956" y="8358222"/>
            <a:ext cx="19050000" cy="17468850"/>
          </a:xfrm>
          <a:prstGeom prst="rect">
            <a:avLst/>
          </a:prstGeom>
          <a:noFill/>
        </p:spPr>
      </p:pic>
      <p:pic>
        <p:nvPicPr>
          <p:cNvPr id="2055" name="Picture 7" descr="Perrito con casa de madera y comida de plato | Vector Premium"/>
          <p:cNvPicPr>
            <a:picLocks noChangeAspect="1" noChangeArrowheads="1"/>
          </p:cNvPicPr>
          <p:nvPr/>
        </p:nvPicPr>
        <p:blipFill>
          <a:blip r:embed="rId3" cstate="print"/>
          <a:srcRect l="5556" t="10791" r="5556" b="8109"/>
          <a:stretch>
            <a:fillRect/>
          </a:stretch>
        </p:blipFill>
        <p:spPr bwMode="auto">
          <a:xfrm>
            <a:off x="6715140" y="1071546"/>
            <a:ext cx="2000232" cy="1673489"/>
          </a:xfrm>
          <a:prstGeom prst="rect">
            <a:avLst/>
          </a:prstGeom>
          <a:noFill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/>
          <a:srcRect l="59415" t="26406" r="8117" b="28139"/>
          <a:stretch>
            <a:fillRect/>
          </a:stretch>
        </p:blipFill>
        <p:spPr bwMode="auto">
          <a:xfrm>
            <a:off x="7072330" y="3857628"/>
            <a:ext cx="1500166" cy="1575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sym typeface="Wingdings" pitchFamily="2" charset="2"/>
              </a:rPr>
              <a:t></a:t>
            </a:r>
            <a:r>
              <a:rPr lang="es-ES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sym typeface="Wingdings" pitchFamily="2" charset="2"/>
              </a:rPr>
              <a:t>Mi mascota</a:t>
            </a:r>
            <a:r>
              <a:rPr lang="es-ES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sym typeface="Wingdings" pitchFamily="2" charset="2"/>
              </a:rPr>
              <a:t></a:t>
            </a:r>
            <a:endParaRPr lang="es-ES" sz="7200" dirty="0"/>
          </a:p>
        </p:txBody>
      </p:sp>
      <p:pic>
        <p:nvPicPr>
          <p:cNvPr id="5" name="4 Marcador de contenido" descr="WhatsApp Image 2023-05-03 at 21.50.53.jpe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07556" y="1882775"/>
            <a:ext cx="2528888" cy="45720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65186" t="39062" r="15771" b="37500"/>
          <a:stretch>
            <a:fillRect/>
          </a:stretch>
        </p:blipFill>
        <p:spPr bwMode="auto">
          <a:xfrm rot="2083649">
            <a:off x="6929454" y="2071678"/>
            <a:ext cx="185738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l="65186" t="39062" r="15771" b="38477"/>
          <a:stretch>
            <a:fillRect/>
          </a:stretch>
        </p:blipFill>
        <p:spPr bwMode="auto">
          <a:xfrm rot="20208130">
            <a:off x="500034" y="4857760"/>
            <a:ext cx="185738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6600" dirty="0" smtClean="0">
                <a:latin typeface="Broadway" pitchFamily="82" charset="0"/>
              </a:rPr>
              <a:t>¡Gracias por ver!</a:t>
            </a:r>
            <a:endParaRPr lang="es-ES" sz="6600" dirty="0">
              <a:latin typeface="Broadway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6000" dirty="0" smtClean="0">
                <a:latin typeface="Broadway" pitchFamily="82" charset="0"/>
              </a:rPr>
              <a:t>De </a:t>
            </a:r>
            <a:r>
              <a:rPr lang="es-ES" sz="6000" dirty="0" err="1" smtClean="0">
                <a:latin typeface="Broadway" pitchFamily="82" charset="0"/>
              </a:rPr>
              <a:t>sofi</a:t>
            </a:r>
            <a:r>
              <a:rPr lang="es-ES" sz="6000" dirty="0" smtClean="0">
                <a:latin typeface="Broadway" pitchFamily="82" charset="0"/>
              </a:rPr>
              <a:t> y ayuda de mami</a:t>
            </a:r>
            <a:r>
              <a:rPr lang="es-ES" sz="6000" dirty="0" smtClean="0">
                <a:latin typeface="Broadway" pitchFamily="82" charset="0"/>
                <a:sym typeface="Wingdings" pitchFamily="2" charset="2"/>
              </a:rPr>
              <a:t></a:t>
            </a:r>
            <a:endParaRPr lang="es-ES" sz="6000" dirty="0">
              <a:latin typeface="Broadway" pitchFamily="82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65918" t="40039" r="15771" b="38476"/>
          <a:stretch>
            <a:fillRect/>
          </a:stretch>
        </p:blipFill>
        <p:spPr bwMode="auto">
          <a:xfrm>
            <a:off x="6143636" y="4357694"/>
            <a:ext cx="178595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157</TotalTime>
  <Words>175</Words>
  <Application>Microsoft Office PowerPoint</Application>
  <PresentationFormat>Presentación en pantalla (4:3)</PresentationFormat>
  <Paragraphs>18</Paragraphs>
  <Slides>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Brío</vt:lpstr>
      <vt:lpstr>Día del animal </vt:lpstr>
      <vt:lpstr>¿Por qué el 29 de abril se conmemora el día del animal? </vt:lpstr>
      <vt:lpstr>¿Quién creó la Sociedad Protectora de animales? ¿En qué fecha?</vt:lpstr>
      <vt:lpstr>¿Cuáles son los derechos que  proclama?</vt:lpstr>
      <vt:lpstr>Mi mascota</vt:lpstr>
      <vt:lpstr>¡Gracias por ver!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El día del animal</dc:title>
  <dc:creator>MyM</dc:creator>
  <cp:lastModifiedBy>MyM</cp:lastModifiedBy>
  <cp:revision>16</cp:revision>
  <dcterms:created xsi:type="dcterms:W3CDTF">2023-05-03T23:13:57Z</dcterms:created>
  <dcterms:modified xsi:type="dcterms:W3CDTF">2023-05-04T01:51:20Z</dcterms:modified>
</cp:coreProperties>
</file>