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F05522-D181-4DC7-AF49-F5E3639D2824}">
  <a:tblStyle styleId="{84F05522-D181-4DC7-AF49-F5E3639D28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0444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acb03723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acb037236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cb0372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cb037236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acee356aa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acee356aa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cee356aa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cee356aa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34825" y="77175"/>
            <a:ext cx="6853869" cy="4636147"/>
            <a:chOff x="1034825" y="77175"/>
            <a:chExt cx="6853869" cy="4636147"/>
          </a:xfrm>
        </p:grpSpPr>
        <p:sp>
          <p:nvSpPr>
            <p:cNvPr id="10" name="Google Shape;10;p2"/>
            <p:cNvSpPr/>
            <p:nvPr/>
          </p:nvSpPr>
          <p:spPr>
            <a:xfrm>
              <a:off x="2022800" y="603225"/>
              <a:ext cx="202074" cy="16779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107050" y="77175"/>
              <a:ext cx="781644" cy="756731"/>
            </a:xfrm>
            <a:custGeom>
              <a:avLst/>
              <a:gdLst/>
              <a:ahLst/>
              <a:cxnLst/>
              <a:rect l="l" t="t" r="r" b="b"/>
              <a:pathLst>
                <a:path w="6683" h="6470" extrusionOk="0">
                  <a:moveTo>
                    <a:pt x="2400" y="1001"/>
                  </a:moveTo>
                  <a:cubicBezTo>
                    <a:pt x="2463" y="1001"/>
                    <a:pt x="2516" y="1010"/>
                    <a:pt x="2570" y="1046"/>
                  </a:cubicBezTo>
                  <a:cubicBezTo>
                    <a:pt x="2739" y="1153"/>
                    <a:pt x="2775" y="1412"/>
                    <a:pt x="2704" y="1590"/>
                  </a:cubicBezTo>
                  <a:cubicBezTo>
                    <a:pt x="2623" y="1795"/>
                    <a:pt x="2445" y="1956"/>
                    <a:pt x="2275" y="2099"/>
                  </a:cubicBezTo>
                  <a:cubicBezTo>
                    <a:pt x="2195" y="2170"/>
                    <a:pt x="2115" y="2232"/>
                    <a:pt x="2034" y="2304"/>
                  </a:cubicBezTo>
                  <a:cubicBezTo>
                    <a:pt x="1963" y="2143"/>
                    <a:pt x="1919" y="1974"/>
                    <a:pt x="1901" y="1804"/>
                  </a:cubicBezTo>
                  <a:cubicBezTo>
                    <a:pt x="1883" y="1626"/>
                    <a:pt x="1892" y="1367"/>
                    <a:pt x="2043" y="1180"/>
                  </a:cubicBezTo>
                  <a:cubicBezTo>
                    <a:pt x="2124" y="1073"/>
                    <a:pt x="2266" y="1001"/>
                    <a:pt x="2400" y="1001"/>
                  </a:cubicBezTo>
                  <a:close/>
                  <a:moveTo>
                    <a:pt x="6569" y="1"/>
                  </a:moveTo>
                  <a:cubicBezTo>
                    <a:pt x="6565" y="1"/>
                    <a:pt x="6561" y="1"/>
                    <a:pt x="6557" y="2"/>
                  </a:cubicBezTo>
                  <a:cubicBezTo>
                    <a:pt x="6513" y="2"/>
                    <a:pt x="6486" y="38"/>
                    <a:pt x="6486" y="74"/>
                  </a:cubicBezTo>
                  <a:cubicBezTo>
                    <a:pt x="6531" y="992"/>
                    <a:pt x="6281" y="1849"/>
                    <a:pt x="5781" y="2473"/>
                  </a:cubicBezTo>
                  <a:cubicBezTo>
                    <a:pt x="5291" y="3082"/>
                    <a:pt x="4555" y="3446"/>
                    <a:pt x="3835" y="3446"/>
                  </a:cubicBezTo>
                  <a:cubicBezTo>
                    <a:pt x="3743" y="3446"/>
                    <a:pt x="3651" y="3440"/>
                    <a:pt x="3560" y="3428"/>
                  </a:cubicBezTo>
                  <a:cubicBezTo>
                    <a:pt x="2944" y="3348"/>
                    <a:pt x="2400" y="2946"/>
                    <a:pt x="2106" y="2438"/>
                  </a:cubicBezTo>
                  <a:cubicBezTo>
                    <a:pt x="2195" y="2366"/>
                    <a:pt x="2284" y="2286"/>
                    <a:pt x="2373" y="2215"/>
                  </a:cubicBezTo>
                  <a:cubicBezTo>
                    <a:pt x="2561" y="2054"/>
                    <a:pt x="2748" y="1876"/>
                    <a:pt x="2837" y="1644"/>
                  </a:cubicBezTo>
                  <a:cubicBezTo>
                    <a:pt x="2927" y="1412"/>
                    <a:pt x="2900" y="1073"/>
                    <a:pt x="2650" y="921"/>
                  </a:cubicBezTo>
                  <a:cubicBezTo>
                    <a:pt x="2571" y="870"/>
                    <a:pt x="2484" y="848"/>
                    <a:pt x="2398" y="848"/>
                  </a:cubicBezTo>
                  <a:cubicBezTo>
                    <a:pt x="2213" y="848"/>
                    <a:pt x="2028" y="951"/>
                    <a:pt x="1919" y="1091"/>
                  </a:cubicBezTo>
                  <a:cubicBezTo>
                    <a:pt x="1749" y="1314"/>
                    <a:pt x="1731" y="1608"/>
                    <a:pt x="1758" y="1822"/>
                  </a:cubicBezTo>
                  <a:cubicBezTo>
                    <a:pt x="1776" y="2018"/>
                    <a:pt x="1829" y="2215"/>
                    <a:pt x="1919" y="2402"/>
                  </a:cubicBezTo>
                  <a:cubicBezTo>
                    <a:pt x="1348" y="2866"/>
                    <a:pt x="768" y="3356"/>
                    <a:pt x="429" y="4017"/>
                  </a:cubicBezTo>
                  <a:cubicBezTo>
                    <a:pt x="0" y="4828"/>
                    <a:pt x="99" y="6006"/>
                    <a:pt x="919" y="6461"/>
                  </a:cubicBezTo>
                  <a:cubicBezTo>
                    <a:pt x="928" y="6461"/>
                    <a:pt x="937" y="6470"/>
                    <a:pt x="955" y="6470"/>
                  </a:cubicBezTo>
                  <a:cubicBezTo>
                    <a:pt x="982" y="6470"/>
                    <a:pt x="1000" y="6452"/>
                    <a:pt x="1017" y="6425"/>
                  </a:cubicBezTo>
                  <a:cubicBezTo>
                    <a:pt x="1035" y="6390"/>
                    <a:pt x="1026" y="6345"/>
                    <a:pt x="991" y="6327"/>
                  </a:cubicBezTo>
                  <a:cubicBezTo>
                    <a:pt x="259" y="5926"/>
                    <a:pt x="170" y="4820"/>
                    <a:pt x="563" y="4079"/>
                  </a:cubicBezTo>
                  <a:cubicBezTo>
                    <a:pt x="884" y="3455"/>
                    <a:pt x="1437" y="2991"/>
                    <a:pt x="1990" y="2536"/>
                  </a:cubicBezTo>
                  <a:cubicBezTo>
                    <a:pt x="2302" y="3080"/>
                    <a:pt x="2882" y="3490"/>
                    <a:pt x="3542" y="3580"/>
                  </a:cubicBezTo>
                  <a:cubicBezTo>
                    <a:pt x="3639" y="3593"/>
                    <a:pt x="3737" y="3599"/>
                    <a:pt x="3836" y="3599"/>
                  </a:cubicBezTo>
                  <a:cubicBezTo>
                    <a:pt x="4597" y="3599"/>
                    <a:pt x="5384" y="3210"/>
                    <a:pt x="5897" y="2563"/>
                  </a:cubicBezTo>
                  <a:cubicBezTo>
                    <a:pt x="6424" y="1911"/>
                    <a:pt x="6682" y="1028"/>
                    <a:pt x="6638" y="74"/>
                  </a:cubicBezTo>
                  <a:cubicBezTo>
                    <a:pt x="6630" y="34"/>
                    <a:pt x="6600" y="1"/>
                    <a:pt x="6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198525" y="4568675"/>
              <a:ext cx="174197" cy="14464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65925" y="1321750"/>
              <a:ext cx="188899" cy="15687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34825" y="2816200"/>
              <a:ext cx="163977" cy="136175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978050" y="828295"/>
            <a:ext cx="5187900" cy="24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64950" y="3640200"/>
            <a:ext cx="4414200" cy="3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-129021" y="-61125"/>
            <a:ext cx="9519217" cy="5244445"/>
            <a:chOff x="-129021" y="-61125"/>
            <a:chExt cx="9519217" cy="5244445"/>
          </a:xfrm>
        </p:grpSpPr>
        <p:sp>
          <p:nvSpPr>
            <p:cNvPr id="31" name="Google Shape;31;p4"/>
            <p:cNvSpPr/>
            <p:nvPr/>
          </p:nvSpPr>
          <p:spPr>
            <a:xfrm>
              <a:off x="-47800" y="273775"/>
              <a:ext cx="220227" cy="182878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7353361">
              <a:off x="8496175" y="1724751"/>
              <a:ext cx="958838" cy="371626"/>
            </a:xfrm>
            <a:custGeom>
              <a:avLst/>
              <a:gdLst/>
              <a:ahLst/>
              <a:cxnLst/>
              <a:rect l="l" t="t" r="r" b="b"/>
              <a:pathLst>
                <a:path w="11884" h="4606" extrusionOk="0">
                  <a:moveTo>
                    <a:pt x="3738" y="2232"/>
                  </a:moveTo>
                  <a:cubicBezTo>
                    <a:pt x="3845" y="2232"/>
                    <a:pt x="3961" y="2286"/>
                    <a:pt x="4050" y="2366"/>
                  </a:cubicBezTo>
                  <a:cubicBezTo>
                    <a:pt x="4175" y="2491"/>
                    <a:pt x="4256" y="2660"/>
                    <a:pt x="4247" y="2821"/>
                  </a:cubicBezTo>
                  <a:cubicBezTo>
                    <a:pt x="4247" y="2937"/>
                    <a:pt x="4211" y="3062"/>
                    <a:pt x="4148" y="3169"/>
                  </a:cubicBezTo>
                  <a:cubicBezTo>
                    <a:pt x="3899" y="2910"/>
                    <a:pt x="3738" y="2589"/>
                    <a:pt x="3738" y="2232"/>
                  </a:cubicBezTo>
                  <a:close/>
                  <a:moveTo>
                    <a:pt x="393" y="0"/>
                  </a:moveTo>
                  <a:cubicBezTo>
                    <a:pt x="357" y="0"/>
                    <a:pt x="329" y="25"/>
                    <a:pt x="321" y="56"/>
                  </a:cubicBezTo>
                  <a:cubicBezTo>
                    <a:pt x="0" y="1635"/>
                    <a:pt x="1089" y="3347"/>
                    <a:pt x="2659" y="3722"/>
                  </a:cubicBezTo>
                  <a:cubicBezTo>
                    <a:pt x="2843" y="3766"/>
                    <a:pt x="3021" y="3789"/>
                    <a:pt x="3188" y="3789"/>
                  </a:cubicBezTo>
                  <a:cubicBezTo>
                    <a:pt x="3392" y="3789"/>
                    <a:pt x="3580" y="3755"/>
                    <a:pt x="3747" y="3686"/>
                  </a:cubicBezTo>
                  <a:cubicBezTo>
                    <a:pt x="3908" y="3624"/>
                    <a:pt x="4059" y="3517"/>
                    <a:pt x="4166" y="3392"/>
                  </a:cubicBezTo>
                  <a:cubicBezTo>
                    <a:pt x="4345" y="3544"/>
                    <a:pt x="4550" y="3669"/>
                    <a:pt x="4755" y="3749"/>
                  </a:cubicBezTo>
                  <a:cubicBezTo>
                    <a:pt x="5075" y="3870"/>
                    <a:pt x="5414" y="3913"/>
                    <a:pt x="5739" y="3913"/>
                  </a:cubicBezTo>
                  <a:cubicBezTo>
                    <a:pt x="6128" y="3913"/>
                    <a:pt x="6497" y="3852"/>
                    <a:pt x="6789" y="3793"/>
                  </a:cubicBezTo>
                  <a:cubicBezTo>
                    <a:pt x="6976" y="3758"/>
                    <a:pt x="7173" y="3713"/>
                    <a:pt x="7360" y="3669"/>
                  </a:cubicBezTo>
                  <a:cubicBezTo>
                    <a:pt x="7815" y="3561"/>
                    <a:pt x="8288" y="3454"/>
                    <a:pt x="8761" y="3428"/>
                  </a:cubicBezTo>
                  <a:cubicBezTo>
                    <a:pt x="8821" y="3425"/>
                    <a:pt x="8881" y="3423"/>
                    <a:pt x="8942" y="3423"/>
                  </a:cubicBezTo>
                  <a:cubicBezTo>
                    <a:pt x="9980" y="3423"/>
                    <a:pt x="11016" y="3854"/>
                    <a:pt x="11749" y="4587"/>
                  </a:cubicBezTo>
                  <a:cubicBezTo>
                    <a:pt x="11758" y="4596"/>
                    <a:pt x="11776" y="4605"/>
                    <a:pt x="11803" y="4605"/>
                  </a:cubicBezTo>
                  <a:cubicBezTo>
                    <a:pt x="11821" y="4605"/>
                    <a:pt x="11838" y="4596"/>
                    <a:pt x="11847" y="4587"/>
                  </a:cubicBezTo>
                  <a:cubicBezTo>
                    <a:pt x="11883" y="4561"/>
                    <a:pt x="11883" y="4507"/>
                    <a:pt x="11856" y="4480"/>
                  </a:cubicBezTo>
                  <a:cubicBezTo>
                    <a:pt x="11095" y="3719"/>
                    <a:pt x="10027" y="3279"/>
                    <a:pt x="8962" y="3279"/>
                  </a:cubicBezTo>
                  <a:cubicBezTo>
                    <a:pt x="8892" y="3279"/>
                    <a:pt x="8822" y="3281"/>
                    <a:pt x="8752" y="3285"/>
                  </a:cubicBezTo>
                  <a:cubicBezTo>
                    <a:pt x="8270" y="3303"/>
                    <a:pt x="7788" y="3419"/>
                    <a:pt x="7333" y="3526"/>
                  </a:cubicBezTo>
                  <a:cubicBezTo>
                    <a:pt x="7137" y="3570"/>
                    <a:pt x="6950" y="3615"/>
                    <a:pt x="6762" y="3651"/>
                  </a:cubicBezTo>
                  <a:cubicBezTo>
                    <a:pt x="6482" y="3709"/>
                    <a:pt x="6129" y="3767"/>
                    <a:pt x="5758" y="3767"/>
                  </a:cubicBezTo>
                  <a:cubicBezTo>
                    <a:pt x="5444" y="3767"/>
                    <a:pt x="5116" y="3725"/>
                    <a:pt x="4809" y="3606"/>
                  </a:cubicBezTo>
                  <a:cubicBezTo>
                    <a:pt x="4612" y="3535"/>
                    <a:pt x="4425" y="3419"/>
                    <a:pt x="4256" y="3276"/>
                  </a:cubicBezTo>
                  <a:cubicBezTo>
                    <a:pt x="4345" y="3133"/>
                    <a:pt x="4398" y="2982"/>
                    <a:pt x="4398" y="2830"/>
                  </a:cubicBezTo>
                  <a:cubicBezTo>
                    <a:pt x="4407" y="2616"/>
                    <a:pt x="4309" y="2411"/>
                    <a:pt x="4148" y="2259"/>
                  </a:cubicBezTo>
                  <a:cubicBezTo>
                    <a:pt x="4022" y="2140"/>
                    <a:pt x="3874" y="2078"/>
                    <a:pt x="3717" y="2078"/>
                  </a:cubicBezTo>
                  <a:cubicBezTo>
                    <a:pt x="3698" y="2078"/>
                    <a:pt x="3678" y="2079"/>
                    <a:pt x="3658" y="2081"/>
                  </a:cubicBezTo>
                  <a:cubicBezTo>
                    <a:pt x="3622" y="2090"/>
                    <a:pt x="3595" y="2116"/>
                    <a:pt x="3595" y="2152"/>
                  </a:cubicBezTo>
                  <a:cubicBezTo>
                    <a:pt x="3569" y="2589"/>
                    <a:pt x="3765" y="2991"/>
                    <a:pt x="4059" y="3285"/>
                  </a:cubicBezTo>
                  <a:cubicBezTo>
                    <a:pt x="3961" y="3401"/>
                    <a:pt x="3836" y="3490"/>
                    <a:pt x="3685" y="3553"/>
                  </a:cubicBezTo>
                  <a:cubicBezTo>
                    <a:pt x="3539" y="3611"/>
                    <a:pt x="3371" y="3640"/>
                    <a:pt x="3186" y="3640"/>
                  </a:cubicBezTo>
                  <a:cubicBezTo>
                    <a:pt x="3031" y="3640"/>
                    <a:pt x="2864" y="3620"/>
                    <a:pt x="2685" y="3579"/>
                  </a:cubicBezTo>
                  <a:cubicBezTo>
                    <a:pt x="1205" y="3214"/>
                    <a:pt x="161" y="1590"/>
                    <a:pt x="464" y="82"/>
                  </a:cubicBezTo>
                  <a:cubicBezTo>
                    <a:pt x="473" y="47"/>
                    <a:pt x="446" y="2"/>
                    <a:pt x="411" y="2"/>
                  </a:cubicBezTo>
                  <a:cubicBezTo>
                    <a:pt x="405" y="1"/>
                    <a:pt x="399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802550" y="4815975"/>
              <a:ext cx="176550" cy="14660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4"/>
            <p:cNvGrpSpPr/>
            <p:nvPr/>
          </p:nvGrpSpPr>
          <p:grpSpPr>
            <a:xfrm>
              <a:off x="6325728" y="273782"/>
              <a:ext cx="429939" cy="266212"/>
              <a:chOff x="3146150" y="4162950"/>
              <a:chExt cx="129375" cy="80100"/>
            </a:xfrm>
          </p:grpSpPr>
          <p:sp>
            <p:nvSpPr>
              <p:cNvPr id="35" name="Google Shape;35;p4"/>
              <p:cNvSpPr/>
              <p:nvPr/>
            </p:nvSpPr>
            <p:spPr>
              <a:xfrm>
                <a:off x="3242500" y="4195700"/>
                <a:ext cx="982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87" extrusionOk="0">
                    <a:moveTo>
                      <a:pt x="242" y="1"/>
                    </a:moveTo>
                    <a:cubicBezTo>
                      <a:pt x="167" y="1"/>
                      <a:pt x="98" y="52"/>
                      <a:pt x="90" y="127"/>
                    </a:cubicBezTo>
                    <a:lnTo>
                      <a:pt x="9" y="617"/>
                    </a:lnTo>
                    <a:cubicBezTo>
                      <a:pt x="0" y="698"/>
                      <a:pt x="54" y="769"/>
                      <a:pt x="134" y="787"/>
                    </a:cubicBezTo>
                    <a:lnTo>
                      <a:pt x="161" y="787"/>
                    </a:lnTo>
                    <a:cubicBezTo>
                      <a:pt x="232" y="787"/>
                      <a:pt x="295" y="733"/>
                      <a:pt x="304" y="662"/>
                    </a:cubicBezTo>
                    <a:lnTo>
                      <a:pt x="375" y="171"/>
                    </a:lnTo>
                    <a:cubicBezTo>
                      <a:pt x="393" y="91"/>
                      <a:pt x="339" y="20"/>
                      <a:pt x="259" y="2"/>
                    </a:cubicBezTo>
                    <a:cubicBezTo>
                      <a:pt x="253" y="1"/>
                      <a:pt x="247" y="1"/>
                      <a:pt x="2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223775" y="4219825"/>
                <a:ext cx="76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929" extrusionOk="0">
                    <a:moveTo>
                      <a:pt x="152" y="0"/>
                    </a:moveTo>
                    <a:cubicBezTo>
                      <a:pt x="71" y="0"/>
                      <a:pt x="0" y="63"/>
                      <a:pt x="0" y="143"/>
                    </a:cubicBezTo>
                    <a:lnTo>
                      <a:pt x="0" y="777"/>
                    </a:lnTo>
                    <a:cubicBezTo>
                      <a:pt x="0" y="857"/>
                      <a:pt x="71" y="928"/>
                      <a:pt x="152" y="928"/>
                    </a:cubicBezTo>
                    <a:cubicBezTo>
                      <a:pt x="232" y="928"/>
                      <a:pt x="303" y="857"/>
                      <a:pt x="303" y="777"/>
                    </a:cubicBezTo>
                    <a:lnTo>
                      <a:pt x="303" y="143"/>
                    </a:lnTo>
                    <a:cubicBezTo>
                      <a:pt x="303" y="63"/>
                      <a:pt x="232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200350" y="4181675"/>
                <a:ext cx="85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965" extrusionOk="0">
                    <a:moveTo>
                      <a:pt x="181" y="0"/>
                    </a:moveTo>
                    <a:cubicBezTo>
                      <a:pt x="107" y="0"/>
                      <a:pt x="45" y="60"/>
                      <a:pt x="45" y="135"/>
                    </a:cubicBezTo>
                    <a:lnTo>
                      <a:pt x="9" y="804"/>
                    </a:lnTo>
                    <a:cubicBezTo>
                      <a:pt x="0" y="893"/>
                      <a:pt x="63" y="964"/>
                      <a:pt x="143" y="964"/>
                    </a:cubicBezTo>
                    <a:lnTo>
                      <a:pt x="152" y="964"/>
                    </a:lnTo>
                    <a:cubicBezTo>
                      <a:pt x="232" y="964"/>
                      <a:pt x="295" y="902"/>
                      <a:pt x="304" y="822"/>
                    </a:cubicBezTo>
                    <a:lnTo>
                      <a:pt x="339" y="153"/>
                    </a:lnTo>
                    <a:cubicBezTo>
                      <a:pt x="339" y="72"/>
                      <a:pt x="277" y="1"/>
                      <a:pt x="197" y="1"/>
                    </a:cubicBezTo>
                    <a:cubicBezTo>
                      <a:pt x="191" y="0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175600" y="4216925"/>
                <a:ext cx="737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857" extrusionOk="0">
                    <a:moveTo>
                      <a:pt x="143" y="0"/>
                    </a:moveTo>
                    <a:cubicBezTo>
                      <a:pt x="63" y="0"/>
                      <a:pt x="0" y="72"/>
                      <a:pt x="0" y="152"/>
                    </a:cubicBezTo>
                    <a:lnTo>
                      <a:pt x="0" y="705"/>
                    </a:lnTo>
                    <a:cubicBezTo>
                      <a:pt x="0" y="785"/>
                      <a:pt x="63" y="857"/>
                      <a:pt x="143" y="857"/>
                    </a:cubicBezTo>
                    <a:cubicBezTo>
                      <a:pt x="232" y="857"/>
                      <a:pt x="294" y="785"/>
                      <a:pt x="294" y="705"/>
                    </a:cubicBezTo>
                    <a:lnTo>
                      <a:pt x="294" y="152"/>
                    </a:lnTo>
                    <a:cubicBezTo>
                      <a:pt x="294" y="72"/>
                      <a:pt x="232" y="0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172700" y="4172325"/>
                <a:ext cx="760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857" extrusionOk="0">
                    <a:moveTo>
                      <a:pt x="152" y="0"/>
                    </a:moveTo>
                    <a:cubicBezTo>
                      <a:pt x="71" y="0"/>
                      <a:pt x="0" y="72"/>
                      <a:pt x="0" y="152"/>
                    </a:cubicBezTo>
                    <a:lnTo>
                      <a:pt x="0" y="705"/>
                    </a:lnTo>
                    <a:cubicBezTo>
                      <a:pt x="0" y="785"/>
                      <a:pt x="71" y="857"/>
                      <a:pt x="152" y="857"/>
                    </a:cubicBezTo>
                    <a:cubicBezTo>
                      <a:pt x="232" y="857"/>
                      <a:pt x="303" y="785"/>
                      <a:pt x="303" y="705"/>
                    </a:cubicBezTo>
                    <a:lnTo>
                      <a:pt x="303" y="152"/>
                    </a:lnTo>
                    <a:cubicBezTo>
                      <a:pt x="303" y="72"/>
                      <a:pt x="232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224425" y="4168525"/>
                <a:ext cx="7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3" extrusionOk="0">
                    <a:moveTo>
                      <a:pt x="144" y="1"/>
                    </a:moveTo>
                    <a:cubicBezTo>
                      <a:pt x="63" y="1"/>
                      <a:pt x="1" y="72"/>
                      <a:pt x="1" y="152"/>
                    </a:cubicBezTo>
                    <a:lnTo>
                      <a:pt x="1" y="580"/>
                    </a:lnTo>
                    <a:cubicBezTo>
                      <a:pt x="1" y="661"/>
                      <a:pt x="63" y="732"/>
                      <a:pt x="144" y="732"/>
                    </a:cubicBezTo>
                    <a:cubicBezTo>
                      <a:pt x="224" y="732"/>
                      <a:pt x="295" y="661"/>
                      <a:pt x="295" y="580"/>
                    </a:cubicBezTo>
                    <a:lnTo>
                      <a:pt x="295" y="152"/>
                    </a:lnTo>
                    <a:cubicBezTo>
                      <a:pt x="295" y="72"/>
                      <a:pt x="224" y="1"/>
                      <a:pt x="1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3194100" y="4162950"/>
                <a:ext cx="73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750" extrusionOk="0">
                    <a:moveTo>
                      <a:pt x="152" y="1"/>
                    </a:moveTo>
                    <a:cubicBezTo>
                      <a:pt x="72" y="1"/>
                      <a:pt x="1" y="72"/>
                      <a:pt x="1" y="152"/>
                    </a:cubicBezTo>
                    <a:lnTo>
                      <a:pt x="1" y="598"/>
                    </a:lnTo>
                    <a:cubicBezTo>
                      <a:pt x="1" y="679"/>
                      <a:pt x="72" y="750"/>
                      <a:pt x="152" y="750"/>
                    </a:cubicBezTo>
                    <a:cubicBezTo>
                      <a:pt x="232" y="750"/>
                      <a:pt x="295" y="679"/>
                      <a:pt x="295" y="598"/>
                    </a:cubicBezTo>
                    <a:lnTo>
                      <a:pt x="295" y="152"/>
                    </a:lnTo>
                    <a:cubicBezTo>
                      <a:pt x="295" y="72"/>
                      <a:pt x="232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3146150" y="4205750"/>
                <a:ext cx="87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742" extrusionOk="0">
                    <a:moveTo>
                      <a:pt x="190" y="1"/>
                    </a:moveTo>
                    <a:cubicBezTo>
                      <a:pt x="117" y="1"/>
                      <a:pt x="53" y="60"/>
                      <a:pt x="45" y="135"/>
                    </a:cubicBezTo>
                    <a:lnTo>
                      <a:pt x="9" y="581"/>
                    </a:lnTo>
                    <a:cubicBezTo>
                      <a:pt x="1" y="670"/>
                      <a:pt x="63" y="742"/>
                      <a:pt x="143" y="742"/>
                    </a:cubicBezTo>
                    <a:lnTo>
                      <a:pt x="152" y="742"/>
                    </a:lnTo>
                    <a:cubicBezTo>
                      <a:pt x="232" y="742"/>
                      <a:pt x="295" y="688"/>
                      <a:pt x="304" y="608"/>
                    </a:cubicBezTo>
                    <a:lnTo>
                      <a:pt x="340" y="162"/>
                    </a:lnTo>
                    <a:cubicBezTo>
                      <a:pt x="348" y="82"/>
                      <a:pt x="286" y="10"/>
                      <a:pt x="206" y="1"/>
                    </a:cubicBezTo>
                    <a:cubicBezTo>
                      <a:pt x="201" y="1"/>
                      <a:pt x="195" y="1"/>
                      <a:pt x="1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3196550" y="4226700"/>
                <a:ext cx="94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636" extrusionOk="0">
                    <a:moveTo>
                      <a:pt x="224" y="1"/>
                    </a:moveTo>
                    <a:cubicBezTo>
                      <a:pt x="151" y="1"/>
                      <a:pt x="89" y="52"/>
                      <a:pt x="72" y="127"/>
                    </a:cubicBezTo>
                    <a:lnTo>
                      <a:pt x="19" y="457"/>
                    </a:lnTo>
                    <a:cubicBezTo>
                      <a:pt x="1" y="537"/>
                      <a:pt x="54" y="618"/>
                      <a:pt x="143" y="626"/>
                    </a:cubicBezTo>
                    <a:cubicBezTo>
                      <a:pt x="143" y="635"/>
                      <a:pt x="152" y="635"/>
                      <a:pt x="161" y="635"/>
                    </a:cubicBezTo>
                    <a:cubicBezTo>
                      <a:pt x="233" y="635"/>
                      <a:pt x="295" y="582"/>
                      <a:pt x="313" y="510"/>
                    </a:cubicBezTo>
                    <a:lnTo>
                      <a:pt x="366" y="171"/>
                    </a:lnTo>
                    <a:cubicBezTo>
                      <a:pt x="375" y="91"/>
                      <a:pt x="322" y="20"/>
                      <a:pt x="242" y="2"/>
                    </a:cubicBezTo>
                    <a:cubicBezTo>
                      <a:pt x="236" y="1"/>
                      <a:pt x="230" y="1"/>
                      <a:pt x="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267475" y="4193725"/>
                <a:ext cx="80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51" extrusionOk="0">
                    <a:moveTo>
                      <a:pt x="179" y="1"/>
                    </a:moveTo>
                    <a:cubicBezTo>
                      <a:pt x="99" y="1"/>
                      <a:pt x="27" y="63"/>
                      <a:pt x="18" y="143"/>
                    </a:cubicBezTo>
                    <a:lnTo>
                      <a:pt x="1" y="589"/>
                    </a:lnTo>
                    <a:cubicBezTo>
                      <a:pt x="1" y="679"/>
                      <a:pt x="63" y="741"/>
                      <a:pt x="143" y="750"/>
                    </a:cubicBezTo>
                    <a:lnTo>
                      <a:pt x="152" y="750"/>
                    </a:lnTo>
                    <a:cubicBezTo>
                      <a:pt x="233" y="750"/>
                      <a:pt x="295" y="688"/>
                      <a:pt x="304" y="607"/>
                    </a:cubicBezTo>
                    <a:lnTo>
                      <a:pt x="322" y="161"/>
                    </a:lnTo>
                    <a:cubicBezTo>
                      <a:pt x="322" y="81"/>
                      <a:pt x="259" y="10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4"/>
            <p:cNvSpPr/>
            <p:nvPr/>
          </p:nvSpPr>
          <p:spPr>
            <a:xfrm>
              <a:off x="8454800" y="654138"/>
              <a:ext cx="238854" cy="213950"/>
            </a:xfrm>
            <a:custGeom>
              <a:avLst/>
              <a:gdLst/>
              <a:ahLst/>
              <a:cxnLst/>
              <a:rect l="l" t="t" r="r" b="b"/>
              <a:pathLst>
                <a:path w="3070" h="2750" extrusionOk="0">
                  <a:moveTo>
                    <a:pt x="1126" y="0"/>
                  </a:moveTo>
                  <a:cubicBezTo>
                    <a:pt x="832" y="0"/>
                    <a:pt x="528" y="182"/>
                    <a:pt x="375" y="450"/>
                  </a:cubicBezTo>
                  <a:cubicBezTo>
                    <a:pt x="0" y="1128"/>
                    <a:pt x="589" y="2573"/>
                    <a:pt x="1392" y="2733"/>
                  </a:cubicBezTo>
                  <a:cubicBezTo>
                    <a:pt x="1442" y="2744"/>
                    <a:pt x="1491" y="2749"/>
                    <a:pt x="1540" y="2749"/>
                  </a:cubicBezTo>
                  <a:cubicBezTo>
                    <a:pt x="2303" y="2749"/>
                    <a:pt x="2924" y="1499"/>
                    <a:pt x="3033" y="896"/>
                  </a:cubicBezTo>
                  <a:cubicBezTo>
                    <a:pt x="3060" y="708"/>
                    <a:pt x="3069" y="503"/>
                    <a:pt x="2953" y="360"/>
                  </a:cubicBezTo>
                  <a:cubicBezTo>
                    <a:pt x="2877" y="266"/>
                    <a:pt x="2764" y="224"/>
                    <a:pt x="2645" y="224"/>
                  </a:cubicBezTo>
                  <a:cubicBezTo>
                    <a:pt x="2484" y="224"/>
                    <a:pt x="2311" y="300"/>
                    <a:pt x="2204" y="423"/>
                  </a:cubicBezTo>
                  <a:cubicBezTo>
                    <a:pt x="2016" y="637"/>
                    <a:pt x="1963" y="940"/>
                    <a:pt x="1927" y="1226"/>
                  </a:cubicBezTo>
                  <a:cubicBezTo>
                    <a:pt x="1901" y="798"/>
                    <a:pt x="1829" y="307"/>
                    <a:pt x="1463" y="93"/>
                  </a:cubicBezTo>
                  <a:cubicBezTo>
                    <a:pt x="1359" y="29"/>
                    <a:pt x="1243" y="0"/>
                    <a:pt x="1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887325" y="3903025"/>
              <a:ext cx="176550" cy="14660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4"/>
            <p:cNvGrpSpPr/>
            <p:nvPr/>
          </p:nvGrpSpPr>
          <p:grpSpPr>
            <a:xfrm rot="-3786946">
              <a:off x="-209214" y="4108654"/>
              <a:ext cx="742636" cy="276300"/>
              <a:chOff x="505975" y="4382800"/>
              <a:chExt cx="251375" cy="93525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505975" y="4411675"/>
                <a:ext cx="20877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2586" extrusionOk="0">
                    <a:moveTo>
                      <a:pt x="5273" y="1"/>
                    </a:moveTo>
                    <a:cubicBezTo>
                      <a:pt x="5157" y="1"/>
                      <a:pt x="5041" y="3"/>
                      <a:pt x="4925" y="7"/>
                    </a:cubicBezTo>
                    <a:cubicBezTo>
                      <a:pt x="4862" y="7"/>
                      <a:pt x="4818" y="61"/>
                      <a:pt x="4818" y="123"/>
                    </a:cubicBezTo>
                    <a:cubicBezTo>
                      <a:pt x="4818" y="186"/>
                      <a:pt x="4871" y="239"/>
                      <a:pt x="4934" y="239"/>
                    </a:cubicBezTo>
                    <a:cubicBezTo>
                      <a:pt x="5049" y="230"/>
                      <a:pt x="5163" y="226"/>
                      <a:pt x="5276" y="226"/>
                    </a:cubicBezTo>
                    <a:cubicBezTo>
                      <a:pt x="5388" y="226"/>
                      <a:pt x="5500" y="230"/>
                      <a:pt x="5612" y="239"/>
                    </a:cubicBezTo>
                    <a:lnTo>
                      <a:pt x="5620" y="239"/>
                    </a:lnTo>
                    <a:cubicBezTo>
                      <a:pt x="5683" y="239"/>
                      <a:pt x="5727" y="186"/>
                      <a:pt x="5736" y="123"/>
                    </a:cubicBezTo>
                    <a:cubicBezTo>
                      <a:pt x="5736" y="61"/>
                      <a:pt x="5683" y="7"/>
                      <a:pt x="5620" y="7"/>
                    </a:cubicBezTo>
                    <a:cubicBezTo>
                      <a:pt x="5504" y="3"/>
                      <a:pt x="5388" y="1"/>
                      <a:pt x="5273" y="1"/>
                    </a:cubicBezTo>
                    <a:close/>
                    <a:moveTo>
                      <a:pt x="4248" y="77"/>
                    </a:moveTo>
                    <a:cubicBezTo>
                      <a:pt x="4242" y="77"/>
                      <a:pt x="4235" y="78"/>
                      <a:pt x="4229" y="79"/>
                    </a:cubicBezTo>
                    <a:cubicBezTo>
                      <a:pt x="4113" y="97"/>
                      <a:pt x="3988" y="114"/>
                      <a:pt x="3863" y="141"/>
                    </a:cubicBezTo>
                    <a:cubicBezTo>
                      <a:pt x="3756" y="168"/>
                      <a:pt x="3649" y="186"/>
                      <a:pt x="3551" y="213"/>
                    </a:cubicBezTo>
                    <a:cubicBezTo>
                      <a:pt x="3488" y="230"/>
                      <a:pt x="3453" y="293"/>
                      <a:pt x="3462" y="355"/>
                    </a:cubicBezTo>
                    <a:cubicBezTo>
                      <a:pt x="3479" y="409"/>
                      <a:pt x="3524" y="445"/>
                      <a:pt x="3578" y="445"/>
                    </a:cubicBezTo>
                    <a:cubicBezTo>
                      <a:pt x="3586" y="445"/>
                      <a:pt x="3595" y="445"/>
                      <a:pt x="3604" y="436"/>
                    </a:cubicBezTo>
                    <a:cubicBezTo>
                      <a:pt x="3702" y="409"/>
                      <a:pt x="3809" y="391"/>
                      <a:pt x="3917" y="364"/>
                    </a:cubicBezTo>
                    <a:cubicBezTo>
                      <a:pt x="4032" y="337"/>
                      <a:pt x="4148" y="320"/>
                      <a:pt x="4264" y="302"/>
                    </a:cubicBezTo>
                    <a:cubicBezTo>
                      <a:pt x="4327" y="293"/>
                      <a:pt x="4371" y="230"/>
                      <a:pt x="4363" y="168"/>
                    </a:cubicBezTo>
                    <a:cubicBezTo>
                      <a:pt x="4355" y="112"/>
                      <a:pt x="4303" y="77"/>
                      <a:pt x="4248" y="77"/>
                    </a:cubicBezTo>
                    <a:close/>
                    <a:moveTo>
                      <a:pt x="6300" y="78"/>
                    </a:moveTo>
                    <a:cubicBezTo>
                      <a:pt x="6245" y="78"/>
                      <a:pt x="6200" y="120"/>
                      <a:pt x="6191" y="177"/>
                    </a:cubicBezTo>
                    <a:cubicBezTo>
                      <a:pt x="6182" y="239"/>
                      <a:pt x="6218" y="293"/>
                      <a:pt x="6281" y="302"/>
                    </a:cubicBezTo>
                    <a:cubicBezTo>
                      <a:pt x="6504" y="337"/>
                      <a:pt x="6727" y="382"/>
                      <a:pt x="6950" y="436"/>
                    </a:cubicBezTo>
                    <a:cubicBezTo>
                      <a:pt x="6959" y="436"/>
                      <a:pt x="6968" y="445"/>
                      <a:pt x="6976" y="445"/>
                    </a:cubicBezTo>
                    <a:cubicBezTo>
                      <a:pt x="7021" y="445"/>
                      <a:pt x="7075" y="409"/>
                      <a:pt x="7083" y="355"/>
                    </a:cubicBezTo>
                    <a:cubicBezTo>
                      <a:pt x="7101" y="293"/>
                      <a:pt x="7066" y="230"/>
                      <a:pt x="7003" y="213"/>
                    </a:cubicBezTo>
                    <a:cubicBezTo>
                      <a:pt x="6780" y="159"/>
                      <a:pt x="6548" y="114"/>
                      <a:pt x="6316" y="79"/>
                    </a:cubicBezTo>
                    <a:cubicBezTo>
                      <a:pt x="6311" y="78"/>
                      <a:pt x="6306" y="78"/>
                      <a:pt x="6300" y="78"/>
                    </a:cubicBezTo>
                    <a:close/>
                    <a:moveTo>
                      <a:pt x="7634" y="412"/>
                    </a:moveTo>
                    <a:cubicBezTo>
                      <a:pt x="7586" y="412"/>
                      <a:pt x="7542" y="439"/>
                      <a:pt x="7521" y="489"/>
                    </a:cubicBezTo>
                    <a:cubicBezTo>
                      <a:pt x="7503" y="552"/>
                      <a:pt x="7530" y="614"/>
                      <a:pt x="7592" y="641"/>
                    </a:cubicBezTo>
                    <a:cubicBezTo>
                      <a:pt x="7788" y="712"/>
                      <a:pt x="7985" y="792"/>
                      <a:pt x="8172" y="882"/>
                    </a:cubicBezTo>
                    <a:cubicBezTo>
                      <a:pt x="8190" y="891"/>
                      <a:pt x="8208" y="891"/>
                      <a:pt x="8225" y="891"/>
                    </a:cubicBezTo>
                    <a:cubicBezTo>
                      <a:pt x="8261" y="891"/>
                      <a:pt x="8306" y="873"/>
                      <a:pt x="8324" y="828"/>
                    </a:cubicBezTo>
                    <a:cubicBezTo>
                      <a:pt x="8350" y="775"/>
                      <a:pt x="8332" y="703"/>
                      <a:pt x="8270" y="676"/>
                    </a:cubicBezTo>
                    <a:cubicBezTo>
                      <a:pt x="8074" y="578"/>
                      <a:pt x="7869" y="498"/>
                      <a:pt x="7672" y="418"/>
                    </a:cubicBezTo>
                    <a:cubicBezTo>
                      <a:pt x="7660" y="414"/>
                      <a:pt x="7647" y="412"/>
                      <a:pt x="7634" y="412"/>
                    </a:cubicBezTo>
                    <a:close/>
                    <a:moveTo>
                      <a:pt x="2920" y="421"/>
                    </a:moveTo>
                    <a:cubicBezTo>
                      <a:pt x="2907" y="421"/>
                      <a:pt x="2894" y="423"/>
                      <a:pt x="2882" y="427"/>
                    </a:cubicBezTo>
                    <a:cubicBezTo>
                      <a:pt x="2668" y="507"/>
                      <a:pt x="2453" y="596"/>
                      <a:pt x="2239" y="703"/>
                    </a:cubicBezTo>
                    <a:cubicBezTo>
                      <a:pt x="2186" y="730"/>
                      <a:pt x="2159" y="801"/>
                      <a:pt x="2186" y="855"/>
                    </a:cubicBezTo>
                    <a:cubicBezTo>
                      <a:pt x="2204" y="899"/>
                      <a:pt x="2248" y="917"/>
                      <a:pt x="2293" y="917"/>
                    </a:cubicBezTo>
                    <a:cubicBezTo>
                      <a:pt x="2311" y="917"/>
                      <a:pt x="2329" y="917"/>
                      <a:pt x="2337" y="908"/>
                    </a:cubicBezTo>
                    <a:cubicBezTo>
                      <a:pt x="2543" y="810"/>
                      <a:pt x="2748" y="721"/>
                      <a:pt x="2962" y="641"/>
                    </a:cubicBezTo>
                    <a:cubicBezTo>
                      <a:pt x="3024" y="623"/>
                      <a:pt x="3051" y="552"/>
                      <a:pt x="3024" y="498"/>
                    </a:cubicBezTo>
                    <a:cubicBezTo>
                      <a:pt x="3010" y="448"/>
                      <a:pt x="2968" y="421"/>
                      <a:pt x="2920" y="421"/>
                    </a:cubicBezTo>
                    <a:close/>
                    <a:moveTo>
                      <a:pt x="1694" y="1024"/>
                    </a:moveTo>
                    <a:cubicBezTo>
                      <a:pt x="1673" y="1024"/>
                      <a:pt x="1652" y="1030"/>
                      <a:pt x="1633" y="1042"/>
                    </a:cubicBezTo>
                    <a:cubicBezTo>
                      <a:pt x="1436" y="1158"/>
                      <a:pt x="1240" y="1292"/>
                      <a:pt x="1053" y="1435"/>
                    </a:cubicBezTo>
                    <a:cubicBezTo>
                      <a:pt x="1008" y="1479"/>
                      <a:pt x="999" y="1551"/>
                      <a:pt x="1035" y="1595"/>
                    </a:cubicBezTo>
                    <a:cubicBezTo>
                      <a:pt x="1062" y="1631"/>
                      <a:pt x="1089" y="1640"/>
                      <a:pt x="1124" y="1640"/>
                    </a:cubicBezTo>
                    <a:cubicBezTo>
                      <a:pt x="1151" y="1640"/>
                      <a:pt x="1178" y="1631"/>
                      <a:pt x="1196" y="1622"/>
                    </a:cubicBezTo>
                    <a:cubicBezTo>
                      <a:pt x="1374" y="1479"/>
                      <a:pt x="1561" y="1354"/>
                      <a:pt x="1749" y="1238"/>
                    </a:cubicBezTo>
                    <a:cubicBezTo>
                      <a:pt x="1802" y="1203"/>
                      <a:pt x="1820" y="1131"/>
                      <a:pt x="1784" y="1078"/>
                    </a:cubicBezTo>
                    <a:cubicBezTo>
                      <a:pt x="1767" y="1043"/>
                      <a:pt x="1731" y="1024"/>
                      <a:pt x="1694" y="1024"/>
                    </a:cubicBezTo>
                    <a:close/>
                    <a:moveTo>
                      <a:pt x="603" y="1857"/>
                    </a:moveTo>
                    <a:cubicBezTo>
                      <a:pt x="575" y="1857"/>
                      <a:pt x="548" y="1868"/>
                      <a:pt x="527" y="1890"/>
                    </a:cubicBezTo>
                    <a:cubicBezTo>
                      <a:pt x="357" y="2050"/>
                      <a:pt x="196" y="2220"/>
                      <a:pt x="45" y="2398"/>
                    </a:cubicBezTo>
                    <a:cubicBezTo>
                      <a:pt x="0" y="2443"/>
                      <a:pt x="9" y="2514"/>
                      <a:pt x="54" y="2559"/>
                    </a:cubicBezTo>
                    <a:cubicBezTo>
                      <a:pt x="72" y="2577"/>
                      <a:pt x="98" y="2586"/>
                      <a:pt x="125" y="2586"/>
                    </a:cubicBezTo>
                    <a:cubicBezTo>
                      <a:pt x="161" y="2586"/>
                      <a:pt x="196" y="2568"/>
                      <a:pt x="214" y="2541"/>
                    </a:cubicBezTo>
                    <a:cubicBezTo>
                      <a:pt x="366" y="2371"/>
                      <a:pt x="518" y="2211"/>
                      <a:pt x="678" y="2059"/>
                    </a:cubicBezTo>
                    <a:cubicBezTo>
                      <a:pt x="732" y="2015"/>
                      <a:pt x="732" y="1943"/>
                      <a:pt x="687" y="1899"/>
                    </a:cubicBezTo>
                    <a:cubicBezTo>
                      <a:pt x="664" y="1871"/>
                      <a:pt x="633" y="1857"/>
                      <a:pt x="603" y="18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657625" y="4382800"/>
                <a:ext cx="99725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304" extrusionOk="0">
                    <a:moveTo>
                      <a:pt x="1510" y="0"/>
                    </a:moveTo>
                    <a:cubicBezTo>
                      <a:pt x="1478" y="0"/>
                      <a:pt x="1447" y="14"/>
                      <a:pt x="1428" y="38"/>
                    </a:cubicBezTo>
                    <a:cubicBezTo>
                      <a:pt x="1383" y="92"/>
                      <a:pt x="1392" y="163"/>
                      <a:pt x="1437" y="199"/>
                    </a:cubicBezTo>
                    <a:cubicBezTo>
                      <a:pt x="1606" y="351"/>
                      <a:pt x="1785" y="502"/>
                      <a:pt x="1945" y="654"/>
                    </a:cubicBezTo>
                    <a:cubicBezTo>
                      <a:pt x="1972" y="672"/>
                      <a:pt x="1999" y="690"/>
                      <a:pt x="2026" y="690"/>
                    </a:cubicBezTo>
                    <a:cubicBezTo>
                      <a:pt x="2052" y="690"/>
                      <a:pt x="2088" y="672"/>
                      <a:pt x="2106" y="645"/>
                    </a:cubicBezTo>
                    <a:cubicBezTo>
                      <a:pt x="2150" y="600"/>
                      <a:pt x="2150" y="529"/>
                      <a:pt x="2106" y="484"/>
                    </a:cubicBezTo>
                    <a:cubicBezTo>
                      <a:pt x="1936" y="333"/>
                      <a:pt x="1758" y="172"/>
                      <a:pt x="1588" y="29"/>
                    </a:cubicBezTo>
                    <a:cubicBezTo>
                      <a:pt x="1564" y="9"/>
                      <a:pt x="1537" y="0"/>
                      <a:pt x="1510" y="0"/>
                    </a:cubicBezTo>
                    <a:close/>
                    <a:moveTo>
                      <a:pt x="2516" y="933"/>
                    </a:moveTo>
                    <a:cubicBezTo>
                      <a:pt x="2487" y="933"/>
                      <a:pt x="2458" y="944"/>
                      <a:pt x="2436" y="966"/>
                    </a:cubicBezTo>
                    <a:cubicBezTo>
                      <a:pt x="2391" y="1011"/>
                      <a:pt x="2391" y="1082"/>
                      <a:pt x="2436" y="1127"/>
                    </a:cubicBezTo>
                    <a:cubicBezTo>
                      <a:pt x="2597" y="1296"/>
                      <a:pt x="2748" y="1457"/>
                      <a:pt x="2900" y="1626"/>
                    </a:cubicBezTo>
                    <a:cubicBezTo>
                      <a:pt x="2927" y="1653"/>
                      <a:pt x="2953" y="1662"/>
                      <a:pt x="2989" y="1662"/>
                    </a:cubicBezTo>
                    <a:cubicBezTo>
                      <a:pt x="3016" y="1662"/>
                      <a:pt x="3043" y="1653"/>
                      <a:pt x="3060" y="1635"/>
                    </a:cubicBezTo>
                    <a:cubicBezTo>
                      <a:pt x="3114" y="1591"/>
                      <a:pt x="3114" y="1519"/>
                      <a:pt x="3069" y="1475"/>
                    </a:cubicBezTo>
                    <a:cubicBezTo>
                      <a:pt x="2918" y="1305"/>
                      <a:pt x="2757" y="1136"/>
                      <a:pt x="2597" y="966"/>
                    </a:cubicBezTo>
                    <a:cubicBezTo>
                      <a:pt x="2574" y="944"/>
                      <a:pt x="2545" y="933"/>
                      <a:pt x="2516" y="933"/>
                    </a:cubicBezTo>
                    <a:close/>
                    <a:moveTo>
                      <a:pt x="3435" y="1958"/>
                    </a:moveTo>
                    <a:cubicBezTo>
                      <a:pt x="3409" y="1958"/>
                      <a:pt x="3384" y="1967"/>
                      <a:pt x="3364" y="1983"/>
                    </a:cubicBezTo>
                    <a:cubicBezTo>
                      <a:pt x="3310" y="2028"/>
                      <a:pt x="3310" y="2099"/>
                      <a:pt x="3346" y="2144"/>
                    </a:cubicBezTo>
                    <a:cubicBezTo>
                      <a:pt x="3489" y="2322"/>
                      <a:pt x="3631" y="2501"/>
                      <a:pt x="3765" y="2679"/>
                    </a:cubicBezTo>
                    <a:cubicBezTo>
                      <a:pt x="3792" y="2715"/>
                      <a:pt x="3819" y="2732"/>
                      <a:pt x="3854" y="2732"/>
                    </a:cubicBezTo>
                    <a:cubicBezTo>
                      <a:pt x="3881" y="2732"/>
                      <a:pt x="3908" y="2724"/>
                      <a:pt x="3926" y="2706"/>
                    </a:cubicBezTo>
                    <a:cubicBezTo>
                      <a:pt x="3979" y="2670"/>
                      <a:pt x="3988" y="2599"/>
                      <a:pt x="3953" y="2545"/>
                    </a:cubicBezTo>
                    <a:cubicBezTo>
                      <a:pt x="3810" y="2358"/>
                      <a:pt x="3667" y="2179"/>
                      <a:pt x="3524" y="2001"/>
                    </a:cubicBezTo>
                    <a:cubicBezTo>
                      <a:pt x="3500" y="1971"/>
                      <a:pt x="3467" y="1958"/>
                      <a:pt x="3435" y="1958"/>
                    </a:cubicBezTo>
                    <a:close/>
                    <a:moveTo>
                      <a:pt x="3533" y="2679"/>
                    </a:moveTo>
                    <a:cubicBezTo>
                      <a:pt x="3301" y="2679"/>
                      <a:pt x="3069" y="2688"/>
                      <a:pt x="2837" y="2697"/>
                    </a:cubicBezTo>
                    <a:cubicBezTo>
                      <a:pt x="2775" y="2697"/>
                      <a:pt x="2730" y="2750"/>
                      <a:pt x="2730" y="2813"/>
                    </a:cubicBezTo>
                    <a:cubicBezTo>
                      <a:pt x="2739" y="2875"/>
                      <a:pt x="2784" y="2929"/>
                      <a:pt x="2846" y="2929"/>
                    </a:cubicBezTo>
                    <a:lnTo>
                      <a:pt x="2855" y="2929"/>
                    </a:lnTo>
                    <a:cubicBezTo>
                      <a:pt x="3078" y="2911"/>
                      <a:pt x="3310" y="2911"/>
                      <a:pt x="3533" y="2911"/>
                    </a:cubicBezTo>
                    <a:cubicBezTo>
                      <a:pt x="3596" y="2911"/>
                      <a:pt x="3649" y="2857"/>
                      <a:pt x="3649" y="2795"/>
                    </a:cubicBezTo>
                    <a:cubicBezTo>
                      <a:pt x="3649" y="2732"/>
                      <a:pt x="3596" y="2679"/>
                      <a:pt x="3533" y="2679"/>
                    </a:cubicBezTo>
                    <a:close/>
                    <a:moveTo>
                      <a:pt x="2150" y="2741"/>
                    </a:moveTo>
                    <a:cubicBezTo>
                      <a:pt x="1919" y="2768"/>
                      <a:pt x="1687" y="2795"/>
                      <a:pt x="1464" y="2822"/>
                    </a:cubicBezTo>
                    <a:cubicBezTo>
                      <a:pt x="1401" y="2831"/>
                      <a:pt x="1356" y="2893"/>
                      <a:pt x="1365" y="2956"/>
                    </a:cubicBezTo>
                    <a:cubicBezTo>
                      <a:pt x="1374" y="3009"/>
                      <a:pt x="1419" y="3054"/>
                      <a:pt x="1481" y="3054"/>
                    </a:cubicBezTo>
                    <a:lnTo>
                      <a:pt x="1499" y="3054"/>
                    </a:lnTo>
                    <a:cubicBezTo>
                      <a:pt x="1722" y="3018"/>
                      <a:pt x="1945" y="2991"/>
                      <a:pt x="2168" y="2973"/>
                    </a:cubicBezTo>
                    <a:cubicBezTo>
                      <a:pt x="2231" y="2964"/>
                      <a:pt x="2284" y="2911"/>
                      <a:pt x="2275" y="2848"/>
                    </a:cubicBezTo>
                    <a:cubicBezTo>
                      <a:pt x="2266" y="2786"/>
                      <a:pt x="2213" y="2741"/>
                      <a:pt x="2150" y="2741"/>
                    </a:cubicBezTo>
                    <a:close/>
                    <a:moveTo>
                      <a:pt x="808" y="2934"/>
                    </a:moveTo>
                    <a:cubicBezTo>
                      <a:pt x="798" y="2934"/>
                      <a:pt x="787" y="2935"/>
                      <a:pt x="777" y="2938"/>
                    </a:cubicBezTo>
                    <a:cubicBezTo>
                      <a:pt x="554" y="2973"/>
                      <a:pt x="331" y="3027"/>
                      <a:pt x="108" y="3071"/>
                    </a:cubicBezTo>
                    <a:cubicBezTo>
                      <a:pt x="45" y="3089"/>
                      <a:pt x="0" y="3152"/>
                      <a:pt x="18" y="3214"/>
                    </a:cubicBezTo>
                    <a:cubicBezTo>
                      <a:pt x="27" y="3268"/>
                      <a:pt x="81" y="3303"/>
                      <a:pt x="125" y="3303"/>
                    </a:cubicBezTo>
                    <a:cubicBezTo>
                      <a:pt x="134" y="3303"/>
                      <a:pt x="143" y="3303"/>
                      <a:pt x="152" y="3295"/>
                    </a:cubicBezTo>
                    <a:cubicBezTo>
                      <a:pt x="375" y="3250"/>
                      <a:pt x="598" y="3196"/>
                      <a:pt x="821" y="3161"/>
                    </a:cubicBezTo>
                    <a:cubicBezTo>
                      <a:pt x="884" y="3152"/>
                      <a:pt x="928" y="3089"/>
                      <a:pt x="910" y="3027"/>
                    </a:cubicBezTo>
                    <a:cubicBezTo>
                      <a:pt x="903" y="2974"/>
                      <a:pt x="863" y="2934"/>
                      <a:pt x="808" y="29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>
              <a:off x="172425" y="2414650"/>
              <a:ext cx="176550" cy="14660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247450" y="-61125"/>
              <a:ext cx="176550" cy="14660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3604275" y="4886874"/>
              <a:ext cx="967735" cy="296446"/>
            </a:xfrm>
            <a:custGeom>
              <a:avLst/>
              <a:gdLst/>
              <a:ahLst/>
              <a:cxnLst/>
              <a:rect l="l" t="t" r="r" b="b"/>
              <a:pathLst>
                <a:path w="13070" h="4004" extrusionOk="0">
                  <a:moveTo>
                    <a:pt x="3497" y="961"/>
                  </a:moveTo>
                  <a:cubicBezTo>
                    <a:pt x="3604" y="1006"/>
                    <a:pt x="3711" y="1051"/>
                    <a:pt x="3818" y="1113"/>
                  </a:cubicBezTo>
                  <a:cubicBezTo>
                    <a:pt x="4095" y="1283"/>
                    <a:pt x="4291" y="1479"/>
                    <a:pt x="4398" y="1702"/>
                  </a:cubicBezTo>
                  <a:cubicBezTo>
                    <a:pt x="4514" y="1970"/>
                    <a:pt x="4487" y="2273"/>
                    <a:pt x="4327" y="2460"/>
                  </a:cubicBezTo>
                  <a:cubicBezTo>
                    <a:pt x="4227" y="2583"/>
                    <a:pt x="4068" y="2653"/>
                    <a:pt x="3888" y="2653"/>
                  </a:cubicBezTo>
                  <a:cubicBezTo>
                    <a:pt x="3860" y="2653"/>
                    <a:pt x="3830" y="2651"/>
                    <a:pt x="3800" y="2648"/>
                  </a:cubicBezTo>
                  <a:cubicBezTo>
                    <a:pt x="3542" y="2621"/>
                    <a:pt x="3310" y="2469"/>
                    <a:pt x="3203" y="2264"/>
                  </a:cubicBezTo>
                  <a:cubicBezTo>
                    <a:pt x="2971" y="1827"/>
                    <a:pt x="3167" y="1292"/>
                    <a:pt x="3479" y="979"/>
                  </a:cubicBezTo>
                  <a:cubicBezTo>
                    <a:pt x="3479" y="970"/>
                    <a:pt x="3488" y="970"/>
                    <a:pt x="3497" y="961"/>
                  </a:cubicBezTo>
                  <a:close/>
                  <a:moveTo>
                    <a:pt x="7940" y="819"/>
                  </a:moveTo>
                  <a:cubicBezTo>
                    <a:pt x="8181" y="997"/>
                    <a:pt x="8386" y="1202"/>
                    <a:pt x="8546" y="1434"/>
                  </a:cubicBezTo>
                  <a:cubicBezTo>
                    <a:pt x="8841" y="1880"/>
                    <a:pt x="8921" y="2540"/>
                    <a:pt x="8520" y="2826"/>
                  </a:cubicBezTo>
                  <a:cubicBezTo>
                    <a:pt x="8422" y="2895"/>
                    <a:pt x="8306" y="2930"/>
                    <a:pt x="8181" y="2930"/>
                  </a:cubicBezTo>
                  <a:cubicBezTo>
                    <a:pt x="8112" y="2930"/>
                    <a:pt x="8040" y="2920"/>
                    <a:pt x="7967" y="2897"/>
                  </a:cubicBezTo>
                  <a:cubicBezTo>
                    <a:pt x="7717" y="2826"/>
                    <a:pt x="7503" y="2639"/>
                    <a:pt x="7405" y="2416"/>
                  </a:cubicBezTo>
                  <a:cubicBezTo>
                    <a:pt x="7208" y="1943"/>
                    <a:pt x="7422" y="1425"/>
                    <a:pt x="7681" y="1095"/>
                  </a:cubicBezTo>
                  <a:cubicBezTo>
                    <a:pt x="7761" y="997"/>
                    <a:pt x="7842" y="899"/>
                    <a:pt x="7940" y="819"/>
                  </a:cubicBezTo>
                  <a:close/>
                  <a:moveTo>
                    <a:pt x="9897" y="0"/>
                  </a:moveTo>
                  <a:cubicBezTo>
                    <a:pt x="9141" y="0"/>
                    <a:pt x="8435" y="228"/>
                    <a:pt x="7931" y="631"/>
                  </a:cubicBezTo>
                  <a:cubicBezTo>
                    <a:pt x="7619" y="426"/>
                    <a:pt x="7271" y="275"/>
                    <a:pt x="6887" y="176"/>
                  </a:cubicBezTo>
                  <a:cubicBezTo>
                    <a:pt x="6596" y="108"/>
                    <a:pt x="6289" y="74"/>
                    <a:pt x="5967" y="74"/>
                  </a:cubicBezTo>
                  <a:cubicBezTo>
                    <a:pt x="5578" y="74"/>
                    <a:pt x="5167" y="123"/>
                    <a:pt x="4737" y="221"/>
                  </a:cubicBezTo>
                  <a:cubicBezTo>
                    <a:pt x="4371" y="301"/>
                    <a:pt x="3854" y="444"/>
                    <a:pt x="3461" y="792"/>
                  </a:cubicBezTo>
                  <a:cubicBezTo>
                    <a:pt x="3208" y="707"/>
                    <a:pt x="2940" y="665"/>
                    <a:pt x="2670" y="665"/>
                  </a:cubicBezTo>
                  <a:cubicBezTo>
                    <a:pt x="2095" y="665"/>
                    <a:pt x="1517" y="856"/>
                    <a:pt x="1079" y="1220"/>
                  </a:cubicBezTo>
                  <a:cubicBezTo>
                    <a:pt x="312" y="1871"/>
                    <a:pt x="0" y="3013"/>
                    <a:pt x="357" y="3959"/>
                  </a:cubicBezTo>
                  <a:cubicBezTo>
                    <a:pt x="366" y="3986"/>
                    <a:pt x="393" y="4004"/>
                    <a:pt x="419" y="4004"/>
                  </a:cubicBezTo>
                  <a:lnTo>
                    <a:pt x="446" y="4004"/>
                  </a:lnTo>
                  <a:cubicBezTo>
                    <a:pt x="491" y="3986"/>
                    <a:pt x="509" y="3941"/>
                    <a:pt x="491" y="3905"/>
                  </a:cubicBezTo>
                  <a:cubicBezTo>
                    <a:pt x="161" y="3022"/>
                    <a:pt x="446" y="1943"/>
                    <a:pt x="1169" y="1336"/>
                  </a:cubicBezTo>
                  <a:cubicBezTo>
                    <a:pt x="1583" y="991"/>
                    <a:pt x="2126" y="813"/>
                    <a:pt x="2666" y="813"/>
                  </a:cubicBezTo>
                  <a:cubicBezTo>
                    <a:pt x="2893" y="813"/>
                    <a:pt x="3120" y="845"/>
                    <a:pt x="3337" y="908"/>
                  </a:cubicBezTo>
                  <a:cubicBezTo>
                    <a:pt x="3006" y="1265"/>
                    <a:pt x="2819" y="1854"/>
                    <a:pt x="3069" y="2326"/>
                  </a:cubicBezTo>
                  <a:cubicBezTo>
                    <a:pt x="3194" y="2576"/>
                    <a:pt x="3479" y="2763"/>
                    <a:pt x="3783" y="2799"/>
                  </a:cubicBezTo>
                  <a:cubicBezTo>
                    <a:pt x="3814" y="2802"/>
                    <a:pt x="3845" y="2804"/>
                    <a:pt x="3875" y="2804"/>
                  </a:cubicBezTo>
                  <a:cubicBezTo>
                    <a:pt x="4105" y="2804"/>
                    <a:pt x="4309" y="2716"/>
                    <a:pt x="4443" y="2558"/>
                  </a:cubicBezTo>
                  <a:cubicBezTo>
                    <a:pt x="4630" y="2326"/>
                    <a:pt x="4666" y="1952"/>
                    <a:pt x="4532" y="1639"/>
                  </a:cubicBezTo>
                  <a:cubicBezTo>
                    <a:pt x="4416" y="1390"/>
                    <a:pt x="4202" y="1167"/>
                    <a:pt x="3890" y="988"/>
                  </a:cubicBezTo>
                  <a:cubicBezTo>
                    <a:pt x="3809" y="935"/>
                    <a:pt x="3711" y="890"/>
                    <a:pt x="3622" y="854"/>
                  </a:cubicBezTo>
                  <a:cubicBezTo>
                    <a:pt x="3979" y="569"/>
                    <a:pt x="4443" y="435"/>
                    <a:pt x="4773" y="364"/>
                  </a:cubicBezTo>
                  <a:cubicBezTo>
                    <a:pt x="5188" y="272"/>
                    <a:pt x="5583" y="225"/>
                    <a:pt x="5955" y="225"/>
                  </a:cubicBezTo>
                  <a:cubicBezTo>
                    <a:pt x="6270" y="225"/>
                    <a:pt x="6569" y="259"/>
                    <a:pt x="6851" y="328"/>
                  </a:cubicBezTo>
                  <a:cubicBezTo>
                    <a:pt x="7199" y="408"/>
                    <a:pt x="7529" y="551"/>
                    <a:pt x="7815" y="730"/>
                  </a:cubicBezTo>
                  <a:cubicBezTo>
                    <a:pt x="7726" y="819"/>
                    <a:pt x="7636" y="908"/>
                    <a:pt x="7565" y="997"/>
                  </a:cubicBezTo>
                  <a:cubicBezTo>
                    <a:pt x="7280" y="1363"/>
                    <a:pt x="7048" y="1943"/>
                    <a:pt x="7271" y="2469"/>
                  </a:cubicBezTo>
                  <a:cubicBezTo>
                    <a:pt x="7378" y="2737"/>
                    <a:pt x="7628" y="2960"/>
                    <a:pt x="7922" y="3040"/>
                  </a:cubicBezTo>
                  <a:cubicBezTo>
                    <a:pt x="8006" y="3064"/>
                    <a:pt x="8090" y="3076"/>
                    <a:pt x="8171" y="3076"/>
                  </a:cubicBezTo>
                  <a:cubicBezTo>
                    <a:pt x="8328" y="3076"/>
                    <a:pt x="8476" y="3030"/>
                    <a:pt x="8600" y="2942"/>
                  </a:cubicBezTo>
                  <a:cubicBezTo>
                    <a:pt x="9073" y="2603"/>
                    <a:pt x="9001" y="1854"/>
                    <a:pt x="8671" y="1354"/>
                  </a:cubicBezTo>
                  <a:cubicBezTo>
                    <a:pt x="8511" y="1113"/>
                    <a:pt x="8297" y="899"/>
                    <a:pt x="8056" y="721"/>
                  </a:cubicBezTo>
                  <a:cubicBezTo>
                    <a:pt x="8530" y="354"/>
                    <a:pt x="9174" y="150"/>
                    <a:pt x="9877" y="150"/>
                  </a:cubicBezTo>
                  <a:cubicBezTo>
                    <a:pt x="9994" y="150"/>
                    <a:pt x="10113" y="156"/>
                    <a:pt x="10232" y="167"/>
                  </a:cubicBezTo>
                  <a:cubicBezTo>
                    <a:pt x="11196" y="257"/>
                    <a:pt x="12088" y="658"/>
                    <a:pt x="12953" y="1051"/>
                  </a:cubicBezTo>
                  <a:cubicBezTo>
                    <a:pt x="12963" y="1055"/>
                    <a:pt x="12973" y="1058"/>
                    <a:pt x="12983" y="1058"/>
                  </a:cubicBezTo>
                  <a:cubicBezTo>
                    <a:pt x="13011" y="1058"/>
                    <a:pt x="13038" y="1041"/>
                    <a:pt x="13052" y="1015"/>
                  </a:cubicBezTo>
                  <a:cubicBezTo>
                    <a:pt x="13069" y="979"/>
                    <a:pt x="13052" y="935"/>
                    <a:pt x="13016" y="917"/>
                  </a:cubicBezTo>
                  <a:cubicBezTo>
                    <a:pt x="12142" y="515"/>
                    <a:pt x="11232" y="105"/>
                    <a:pt x="10241" y="16"/>
                  </a:cubicBezTo>
                  <a:cubicBezTo>
                    <a:pt x="10126" y="5"/>
                    <a:pt x="10011" y="0"/>
                    <a:pt x="9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301100"/>
            <a:ext cx="7704000" cy="33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Text"/>
              <a:buChar char="●"/>
              <a:defRPr sz="1200"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9"/>
          <p:cNvGrpSpPr/>
          <p:nvPr/>
        </p:nvGrpSpPr>
        <p:grpSpPr>
          <a:xfrm>
            <a:off x="295900" y="-369094"/>
            <a:ext cx="8628873" cy="5777172"/>
            <a:chOff x="295900" y="-369094"/>
            <a:chExt cx="8628873" cy="5777172"/>
          </a:xfrm>
        </p:grpSpPr>
        <p:sp>
          <p:nvSpPr>
            <p:cNvPr id="142" name="Google Shape;142;p9"/>
            <p:cNvSpPr/>
            <p:nvPr/>
          </p:nvSpPr>
          <p:spPr>
            <a:xfrm>
              <a:off x="1505400" y="611100"/>
              <a:ext cx="180347" cy="149775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8084700" y="4456423"/>
              <a:ext cx="177103" cy="147074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 rot="1800005">
              <a:off x="7123100" y="-224375"/>
              <a:ext cx="781642" cy="756729"/>
            </a:xfrm>
            <a:custGeom>
              <a:avLst/>
              <a:gdLst/>
              <a:ahLst/>
              <a:cxnLst/>
              <a:rect l="l" t="t" r="r" b="b"/>
              <a:pathLst>
                <a:path w="6683" h="6470" extrusionOk="0">
                  <a:moveTo>
                    <a:pt x="2400" y="1001"/>
                  </a:moveTo>
                  <a:cubicBezTo>
                    <a:pt x="2463" y="1001"/>
                    <a:pt x="2516" y="1010"/>
                    <a:pt x="2570" y="1046"/>
                  </a:cubicBezTo>
                  <a:cubicBezTo>
                    <a:pt x="2739" y="1153"/>
                    <a:pt x="2775" y="1412"/>
                    <a:pt x="2704" y="1590"/>
                  </a:cubicBezTo>
                  <a:cubicBezTo>
                    <a:pt x="2623" y="1795"/>
                    <a:pt x="2445" y="1956"/>
                    <a:pt x="2275" y="2099"/>
                  </a:cubicBezTo>
                  <a:cubicBezTo>
                    <a:pt x="2195" y="2170"/>
                    <a:pt x="2115" y="2232"/>
                    <a:pt x="2034" y="2304"/>
                  </a:cubicBezTo>
                  <a:cubicBezTo>
                    <a:pt x="1963" y="2143"/>
                    <a:pt x="1919" y="1974"/>
                    <a:pt x="1901" y="1804"/>
                  </a:cubicBezTo>
                  <a:cubicBezTo>
                    <a:pt x="1883" y="1626"/>
                    <a:pt x="1892" y="1367"/>
                    <a:pt x="2043" y="1180"/>
                  </a:cubicBezTo>
                  <a:cubicBezTo>
                    <a:pt x="2124" y="1073"/>
                    <a:pt x="2266" y="1001"/>
                    <a:pt x="2400" y="1001"/>
                  </a:cubicBezTo>
                  <a:close/>
                  <a:moveTo>
                    <a:pt x="6569" y="1"/>
                  </a:moveTo>
                  <a:cubicBezTo>
                    <a:pt x="6565" y="1"/>
                    <a:pt x="6561" y="1"/>
                    <a:pt x="6557" y="2"/>
                  </a:cubicBezTo>
                  <a:cubicBezTo>
                    <a:pt x="6513" y="2"/>
                    <a:pt x="6486" y="38"/>
                    <a:pt x="6486" y="74"/>
                  </a:cubicBezTo>
                  <a:cubicBezTo>
                    <a:pt x="6531" y="992"/>
                    <a:pt x="6281" y="1849"/>
                    <a:pt x="5781" y="2473"/>
                  </a:cubicBezTo>
                  <a:cubicBezTo>
                    <a:pt x="5291" y="3082"/>
                    <a:pt x="4555" y="3446"/>
                    <a:pt x="3835" y="3446"/>
                  </a:cubicBezTo>
                  <a:cubicBezTo>
                    <a:pt x="3743" y="3446"/>
                    <a:pt x="3651" y="3440"/>
                    <a:pt x="3560" y="3428"/>
                  </a:cubicBezTo>
                  <a:cubicBezTo>
                    <a:pt x="2944" y="3348"/>
                    <a:pt x="2400" y="2946"/>
                    <a:pt x="2106" y="2438"/>
                  </a:cubicBezTo>
                  <a:cubicBezTo>
                    <a:pt x="2195" y="2366"/>
                    <a:pt x="2284" y="2286"/>
                    <a:pt x="2373" y="2215"/>
                  </a:cubicBezTo>
                  <a:cubicBezTo>
                    <a:pt x="2561" y="2054"/>
                    <a:pt x="2748" y="1876"/>
                    <a:pt x="2837" y="1644"/>
                  </a:cubicBezTo>
                  <a:cubicBezTo>
                    <a:pt x="2927" y="1412"/>
                    <a:pt x="2900" y="1073"/>
                    <a:pt x="2650" y="921"/>
                  </a:cubicBezTo>
                  <a:cubicBezTo>
                    <a:pt x="2571" y="870"/>
                    <a:pt x="2484" y="848"/>
                    <a:pt x="2398" y="848"/>
                  </a:cubicBezTo>
                  <a:cubicBezTo>
                    <a:pt x="2213" y="848"/>
                    <a:pt x="2028" y="951"/>
                    <a:pt x="1919" y="1091"/>
                  </a:cubicBezTo>
                  <a:cubicBezTo>
                    <a:pt x="1749" y="1314"/>
                    <a:pt x="1731" y="1608"/>
                    <a:pt x="1758" y="1822"/>
                  </a:cubicBezTo>
                  <a:cubicBezTo>
                    <a:pt x="1776" y="2018"/>
                    <a:pt x="1829" y="2215"/>
                    <a:pt x="1919" y="2402"/>
                  </a:cubicBezTo>
                  <a:cubicBezTo>
                    <a:pt x="1348" y="2866"/>
                    <a:pt x="768" y="3356"/>
                    <a:pt x="429" y="4017"/>
                  </a:cubicBezTo>
                  <a:cubicBezTo>
                    <a:pt x="0" y="4828"/>
                    <a:pt x="99" y="6006"/>
                    <a:pt x="919" y="6461"/>
                  </a:cubicBezTo>
                  <a:cubicBezTo>
                    <a:pt x="928" y="6461"/>
                    <a:pt x="937" y="6470"/>
                    <a:pt x="955" y="6470"/>
                  </a:cubicBezTo>
                  <a:cubicBezTo>
                    <a:pt x="982" y="6470"/>
                    <a:pt x="1000" y="6452"/>
                    <a:pt x="1017" y="6425"/>
                  </a:cubicBezTo>
                  <a:cubicBezTo>
                    <a:pt x="1035" y="6390"/>
                    <a:pt x="1026" y="6345"/>
                    <a:pt x="991" y="6327"/>
                  </a:cubicBezTo>
                  <a:cubicBezTo>
                    <a:pt x="259" y="5926"/>
                    <a:pt x="170" y="4820"/>
                    <a:pt x="563" y="4079"/>
                  </a:cubicBezTo>
                  <a:cubicBezTo>
                    <a:pt x="884" y="3455"/>
                    <a:pt x="1437" y="2991"/>
                    <a:pt x="1990" y="2536"/>
                  </a:cubicBezTo>
                  <a:cubicBezTo>
                    <a:pt x="2302" y="3080"/>
                    <a:pt x="2882" y="3490"/>
                    <a:pt x="3542" y="3580"/>
                  </a:cubicBezTo>
                  <a:cubicBezTo>
                    <a:pt x="3639" y="3593"/>
                    <a:pt x="3737" y="3599"/>
                    <a:pt x="3836" y="3599"/>
                  </a:cubicBezTo>
                  <a:cubicBezTo>
                    <a:pt x="4597" y="3599"/>
                    <a:pt x="5384" y="3210"/>
                    <a:pt x="5897" y="2563"/>
                  </a:cubicBezTo>
                  <a:cubicBezTo>
                    <a:pt x="6424" y="1911"/>
                    <a:pt x="6682" y="1028"/>
                    <a:pt x="6638" y="74"/>
                  </a:cubicBezTo>
                  <a:cubicBezTo>
                    <a:pt x="6630" y="34"/>
                    <a:pt x="6600" y="1"/>
                    <a:pt x="6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 rot="-2074555">
              <a:off x="2601232" y="4797201"/>
              <a:ext cx="958839" cy="371627"/>
            </a:xfrm>
            <a:custGeom>
              <a:avLst/>
              <a:gdLst/>
              <a:ahLst/>
              <a:cxnLst/>
              <a:rect l="l" t="t" r="r" b="b"/>
              <a:pathLst>
                <a:path w="11884" h="4606" extrusionOk="0">
                  <a:moveTo>
                    <a:pt x="3738" y="2232"/>
                  </a:moveTo>
                  <a:cubicBezTo>
                    <a:pt x="3845" y="2232"/>
                    <a:pt x="3961" y="2286"/>
                    <a:pt x="4050" y="2366"/>
                  </a:cubicBezTo>
                  <a:cubicBezTo>
                    <a:pt x="4175" y="2491"/>
                    <a:pt x="4256" y="2660"/>
                    <a:pt x="4247" y="2821"/>
                  </a:cubicBezTo>
                  <a:cubicBezTo>
                    <a:pt x="4247" y="2937"/>
                    <a:pt x="4211" y="3062"/>
                    <a:pt x="4148" y="3169"/>
                  </a:cubicBezTo>
                  <a:cubicBezTo>
                    <a:pt x="3899" y="2910"/>
                    <a:pt x="3738" y="2589"/>
                    <a:pt x="3738" y="2232"/>
                  </a:cubicBezTo>
                  <a:close/>
                  <a:moveTo>
                    <a:pt x="393" y="0"/>
                  </a:moveTo>
                  <a:cubicBezTo>
                    <a:pt x="357" y="0"/>
                    <a:pt x="329" y="25"/>
                    <a:pt x="321" y="56"/>
                  </a:cubicBezTo>
                  <a:cubicBezTo>
                    <a:pt x="0" y="1635"/>
                    <a:pt x="1089" y="3347"/>
                    <a:pt x="2659" y="3722"/>
                  </a:cubicBezTo>
                  <a:cubicBezTo>
                    <a:pt x="2843" y="3766"/>
                    <a:pt x="3021" y="3789"/>
                    <a:pt x="3188" y="3789"/>
                  </a:cubicBezTo>
                  <a:cubicBezTo>
                    <a:pt x="3392" y="3789"/>
                    <a:pt x="3580" y="3755"/>
                    <a:pt x="3747" y="3686"/>
                  </a:cubicBezTo>
                  <a:cubicBezTo>
                    <a:pt x="3908" y="3624"/>
                    <a:pt x="4059" y="3517"/>
                    <a:pt x="4166" y="3392"/>
                  </a:cubicBezTo>
                  <a:cubicBezTo>
                    <a:pt x="4345" y="3544"/>
                    <a:pt x="4550" y="3669"/>
                    <a:pt x="4755" y="3749"/>
                  </a:cubicBezTo>
                  <a:cubicBezTo>
                    <a:pt x="5075" y="3870"/>
                    <a:pt x="5414" y="3913"/>
                    <a:pt x="5739" y="3913"/>
                  </a:cubicBezTo>
                  <a:cubicBezTo>
                    <a:pt x="6128" y="3913"/>
                    <a:pt x="6497" y="3852"/>
                    <a:pt x="6789" y="3793"/>
                  </a:cubicBezTo>
                  <a:cubicBezTo>
                    <a:pt x="6976" y="3758"/>
                    <a:pt x="7173" y="3713"/>
                    <a:pt x="7360" y="3669"/>
                  </a:cubicBezTo>
                  <a:cubicBezTo>
                    <a:pt x="7815" y="3561"/>
                    <a:pt x="8288" y="3454"/>
                    <a:pt x="8761" y="3428"/>
                  </a:cubicBezTo>
                  <a:cubicBezTo>
                    <a:pt x="8821" y="3425"/>
                    <a:pt x="8881" y="3423"/>
                    <a:pt x="8942" y="3423"/>
                  </a:cubicBezTo>
                  <a:cubicBezTo>
                    <a:pt x="9980" y="3423"/>
                    <a:pt x="11016" y="3854"/>
                    <a:pt x="11749" y="4587"/>
                  </a:cubicBezTo>
                  <a:cubicBezTo>
                    <a:pt x="11758" y="4596"/>
                    <a:pt x="11776" y="4605"/>
                    <a:pt x="11803" y="4605"/>
                  </a:cubicBezTo>
                  <a:cubicBezTo>
                    <a:pt x="11821" y="4605"/>
                    <a:pt x="11838" y="4596"/>
                    <a:pt x="11847" y="4587"/>
                  </a:cubicBezTo>
                  <a:cubicBezTo>
                    <a:pt x="11883" y="4561"/>
                    <a:pt x="11883" y="4507"/>
                    <a:pt x="11856" y="4480"/>
                  </a:cubicBezTo>
                  <a:cubicBezTo>
                    <a:pt x="11095" y="3719"/>
                    <a:pt x="10027" y="3279"/>
                    <a:pt x="8962" y="3279"/>
                  </a:cubicBezTo>
                  <a:cubicBezTo>
                    <a:pt x="8892" y="3279"/>
                    <a:pt x="8822" y="3281"/>
                    <a:pt x="8752" y="3285"/>
                  </a:cubicBezTo>
                  <a:cubicBezTo>
                    <a:pt x="8270" y="3303"/>
                    <a:pt x="7788" y="3419"/>
                    <a:pt x="7333" y="3526"/>
                  </a:cubicBezTo>
                  <a:cubicBezTo>
                    <a:pt x="7137" y="3570"/>
                    <a:pt x="6950" y="3615"/>
                    <a:pt x="6762" y="3651"/>
                  </a:cubicBezTo>
                  <a:cubicBezTo>
                    <a:pt x="6482" y="3709"/>
                    <a:pt x="6129" y="3767"/>
                    <a:pt x="5758" y="3767"/>
                  </a:cubicBezTo>
                  <a:cubicBezTo>
                    <a:pt x="5444" y="3767"/>
                    <a:pt x="5116" y="3725"/>
                    <a:pt x="4809" y="3606"/>
                  </a:cubicBezTo>
                  <a:cubicBezTo>
                    <a:pt x="4612" y="3535"/>
                    <a:pt x="4425" y="3419"/>
                    <a:pt x="4256" y="3276"/>
                  </a:cubicBezTo>
                  <a:cubicBezTo>
                    <a:pt x="4345" y="3133"/>
                    <a:pt x="4398" y="2982"/>
                    <a:pt x="4398" y="2830"/>
                  </a:cubicBezTo>
                  <a:cubicBezTo>
                    <a:pt x="4407" y="2616"/>
                    <a:pt x="4309" y="2411"/>
                    <a:pt x="4148" y="2259"/>
                  </a:cubicBezTo>
                  <a:cubicBezTo>
                    <a:pt x="4022" y="2140"/>
                    <a:pt x="3874" y="2078"/>
                    <a:pt x="3717" y="2078"/>
                  </a:cubicBezTo>
                  <a:cubicBezTo>
                    <a:pt x="3698" y="2078"/>
                    <a:pt x="3678" y="2079"/>
                    <a:pt x="3658" y="2081"/>
                  </a:cubicBezTo>
                  <a:cubicBezTo>
                    <a:pt x="3622" y="2090"/>
                    <a:pt x="3595" y="2116"/>
                    <a:pt x="3595" y="2152"/>
                  </a:cubicBezTo>
                  <a:cubicBezTo>
                    <a:pt x="3569" y="2589"/>
                    <a:pt x="3765" y="2991"/>
                    <a:pt x="4059" y="3285"/>
                  </a:cubicBezTo>
                  <a:cubicBezTo>
                    <a:pt x="3961" y="3401"/>
                    <a:pt x="3836" y="3490"/>
                    <a:pt x="3685" y="3553"/>
                  </a:cubicBezTo>
                  <a:cubicBezTo>
                    <a:pt x="3539" y="3611"/>
                    <a:pt x="3371" y="3640"/>
                    <a:pt x="3186" y="3640"/>
                  </a:cubicBezTo>
                  <a:cubicBezTo>
                    <a:pt x="3031" y="3640"/>
                    <a:pt x="2864" y="3620"/>
                    <a:pt x="2685" y="3579"/>
                  </a:cubicBezTo>
                  <a:cubicBezTo>
                    <a:pt x="1205" y="3214"/>
                    <a:pt x="161" y="1590"/>
                    <a:pt x="464" y="82"/>
                  </a:cubicBezTo>
                  <a:cubicBezTo>
                    <a:pt x="473" y="47"/>
                    <a:pt x="446" y="2"/>
                    <a:pt x="411" y="2"/>
                  </a:cubicBezTo>
                  <a:cubicBezTo>
                    <a:pt x="405" y="1"/>
                    <a:pt x="399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95900" y="4131549"/>
              <a:ext cx="192672" cy="160003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726075" y="1463275"/>
              <a:ext cx="198698" cy="165000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440125" y="4192826"/>
              <a:ext cx="176822" cy="14682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104350" y="-50850"/>
              <a:ext cx="220227" cy="182878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720000" y="1411650"/>
            <a:ext cx="3852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9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33189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>
            <a:off x="-60775" y="-459944"/>
            <a:ext cx="9382959" cy="5659014"/>
            <a:chOff x="-60775" y="-459944"/>
            <a:chExt cx="9382959" cy="5659014"/>
          </a:xfrm>
        </p:grpSpPr>
        <p:sp>
          <p:nvSpPr>
            <p:cNvPr id="177" name="Google Shape;177;p13"/>
            <p:cNvSpPr/>
            <p:nvPr/>
          </p:nvSpPr>
          <p:spPr>
            <a:xfrm>
              <a:off x="3868026" y="4501521"/>
              <a:ext cx="1407966" cy="431321"/>
            </a:xfrm>
            <a:custGeom>
              <a:avLst/>
              <a:gdLst/>
              <a:ahLst/>
              <a:cxnLst/>
              <a:rect l="l" t="t" r="r" b="b"/>
              <a:pathLst>
                <a:path w="13070" h="4004" extrusionOk="0">
                  <a:moveTo>
                    <a:pt x="3497" y="961"/>
                  </a:moveTo>
                  <a:cubicBezTo>
                    <a:pt x="3604" y="1006"/>
                    <a:pt x="3711" y="1051"/>
                    <a:pt x="3818" y="1113"/>
                  </a:cubicBezTo>
                  <a:cubicBezTo>
                    <a:pt x="4095" y="1283"/>
                    <a:pt x="4291" y="1479"/>
                    <a:pt x="4398" y="1702"/>
                  </a:cubicBezTo>
                  <a:cubicBezTo>
                    <a:pt x="4514" y="1970"/>
                    <a:pt x="4487" y="2273"/>
                    <a:pt x="4327" y="2460"/>
                  </a:cubicBezTo>
                  <a:cubicBezTo>
                    <a:pt x="4227" y="2583"/>
                    <a:pt x="4068" y="2653"/>
                    <a:pt x="3888" y="2653"/>
                  </a:cubicBezTo>
                  <a:cubicBezTo>
                    <a:pt x="3860" y="2653"/>
                    <a:pt x="3830" y="2651"/>
                    <a:pt x="3800" y="2648"/>
                  </a:cubicBezTo>
                  <a:cubicBezTo>
                    <a:pt x="3542" y="2621"/>
                    <a:pt x="3310" y="2469"/>
                    <a:pt x="3203" y="2264"/>
                  </a:cubicBezTo>
                  <a:cubicBezTo>
                    <a:pt x="2971" y="1827"/>
                    <a:pt x="3167" y="1292"/>
                    <a:pt x="3479" y="979"/>
                  </a:cubicBezTo>
                  <a:cubicBezTo>
                    <a:pt x="3479" y="970"/>
                    <a:pt x="3488" y="970"/>
                    <a:pt x="3497" y="961"/>
                  </a:cubicBezTo>
                  <a:close/>
                  <a:moveTo>
                    <a:pt x="7940" y="819"/>
                  </a:moveTo>
                  <a:cubicBezTo>
                    <a:pt x="8181" y="997"/>
                    <a:pt x="8386" y="1202"/>
                    <a:pt x="8546" y="1434"/>
                  </a:cubicBezTo>
                  <a:cubicBezTo>
                    <a:pt x="8841" y="1880"/>
                    <a:pt x="8921" y="2540"/>
                    <a:pt x="8520" y="2826"/>
                  </a:cubicBezTo>
                  <a:cubicBezTo>
                    <a:pt x="8422" y="2895"/>
                    <a:pt x="8306" y="2930"/>
                    <a:pt x="8181" y="2930"/>
                  </a:cubicBezTo>
                  <a:cubicBezTo>
                    <a:pt x="8112" y="2930"/>
                    <a:pt x="8040" y="2920"/>
                    <a:pt x="7967" y="2897"/>
                  </a:cubicBezTo>
                  <a:cubicBezTo>
                    <a:pt x="7717" y="2826"/>
                    <a:pt x="7503" y="2639"/>
                    <a:pt x="7405" y="2416"/>
                  </a:cubicBezTo>
                  <a:cubicBezTo>
                    <a:pt x="7208" y="1943"/>
                    <a:pt x="7422" y="1425"/>
                    <a:pt x="7681" y="1095"/>
                  </a:cubicBezTo>
                  <a:cubicBezTo>
                    <a:pt x="7761" y="997"/>
                    <a:pt x="7842" y="899"/>
                    <a:pt x="7940" y="819"/>
                  </a:cubicBezTo>
                  <a:close/>
                  <a:moveTo>
                    <a:pt x="9897" y="0"/>
                  </a:moveTo>
                  <a:cubicBezTo>
                    <a:pt x="9141" y="0"/>
                    <a:pt x="8435" y="228"/>
                    <a:pt x="7931" y="631"/>
                  </a:cubicBezTo>
                  <a:cubicBezTo>
                    <a:pt x="7619" y="426"/>
                    <a:pt x="7271" y="275"/>
                    <a:pt x="6887" y="176"/>
                  </a:cubicBezTo>
                  <a:cubicBezTo>
                    <a:pt x="6596" y="108"/>
                    <a:pt x="6289" y="74"/>
                    <a:pt x="5967" y="74"/>
                  </a:cubicBezTo>
                  <a:cubicBezTo>
                    <a:pt x="5578" y="74"/>
                    <a:pt x="5167" y="123"/>
                    <a:pt x="4737" y="221"/>
                  </a:cubicBezTo>
                  <a:cubicBezTo>
                    <a:pt x="4371" y="301"/>
                    <a:pt x="3854" y="444"/>
                    <a:pt x="3461" y="792"/>
                  </a:cubicBezTo>
                  <a:cubicBezTo>
                    <a:pt x="3208" y="707"/>
                    <a:pt x="2940" y="665"/>
                    <a:pt x="2670" y="665"/>
                  </a:cubicBezTo>
                  <a:cubicBezTo>
                    <a:pt x="2095" y="665"/>
                    <a:pt x="1517" y="856"/>
                    <a:pt x="1079" y="1220"/>
                  </a:cubicBezTo>
                  <a:cubicBezTo>
                    <a:pt x="312" y="1871"/>
                    <a:pt x="0" y="3013"/>
                    <a:pt x="357" y="3959"/>
                  </a:cubicBezTo>
                  <a:cubicBezTo>
                    <a:pt x="366" y="3986"/>
                    <a:pt x="393" y="4004"/>
                    <a:pt x="419" y="4004"/>
                  </a:cubicBezTo>
                  <a:lnTo>
                    <a:pt x="446" y="4004"/>
                  </a:lnTo>
                  <a:cubicBezTo>
                    <a:pt x="491" y="3986"/>
                    <a:pt x="509" y="3941"/>
                    <a:pt x="491" y="3905"/>
                  </a:cubicBezTo>
                  <a:cubicBezTo>
                    <a:pt x="161" y="3022"/>
                    <a:pt x="446" y="1943"/>
                    <a:pt x="1169" y="1336"/>
                  </a:cubicBezTo>
                  <a:cubicBezTo>
                    <a:pt x="1583" y="991"/>
                    <a:pt x="2126" y="813"/>
                    <a:pt x="2666" y="813"/>
                  </a:cubicBezTo>
                  <a:cubicBezTo>
                    <a:pt x="2893" y="813"/>
                    <a:pt x="3120" y="845"/>
                    <a:pt x="3337" y="908"/>
                  </a:cubicBezTo>
                  <a:cubicBezTo>
                    <a:pt x="3006" y="1265"/>
                    <a:pt x="2819" y="1854"/>
                    <a:pt x="3069" y="2326"/>
                  </a:cubicBezTo>
                  <a:cubicBezTo>
                    <a:pt x="3194" y="2576"/>
                    <a:pt x="3479" y="2763"/>
                    <a:pt x="3783" y="2799"/>
                  </a:cubicBezTo>
                  <a:cubicBezTo>
                    <a:pt x="3814" y="2802"/>
                    <a:pt x="3845" y="2804"/>
                    <a:pt x="3875" y="2804"/>
                  </a:cubicBezTo>
                  <a:cubicBezTo>
                    <a:pt x="4105" y="2804"/>
                    <a:pt x="4309" y="2716"/>
                    <a:pt x="4443" y="2558"/>
                  </a:cubicBezTo>
                  <a:cubicBezTo>
                    <a:pt x="4630" y="2326"/>
                    <a:pt x="4666" y="1952"/>
                    <a:pt x="4532" y="1639"/>
                  </a:cubicBezTo>
                  <a:cubicBezTo>
                    <a:pt x="4416" y="1390"/>
                    <a:pt x="4202" y="1167"/>
                    <a:pt x="3890" y="988"/>
                  </a:cubicBezTo>
                  <a:cubicBezTo>
                    <a:pt x="3809" y="935"/>
                    <a:pt x="3711" y="890"/>
                    <a:pt x="3622" y="854"/>
                  </a:cubicBezTo>
                  <a:cubicBezTo>
                    <a:pt x="3979" y="569"/>
                    <a:pt x="4443" y="435"/>
                    <a:pt x="4773" y="364"/>
                  </a:cubicBezTo>
                  <a:cubicBezTo>
                    <a:pt x="5188" y="272"/>
                    <a:pt x="5583" y="225"/>
                    <a:pt x="5955" y="225"/>
                  </a:cubicBezTo>
                  <a:cubicBezTo>
                    <a:pt x="6270" y="225"/>
                    <a:pt x="6569" y="259"/>
                    <a:pt x="6851" y="328"/>
                  </a:cubicBezTo>
                  <a:cubicBezTo>
                    <a:pt x="7199" y="408"/>
                    <a:pt x="7529" y="551"/>
                    <a:pt x="7815" y="730"/>
                  </a:cubicBezTo>
                  <a:cubicBezTo>
                    <a:pt x="7726" y="819"/>
                    <a:pt x="7636" y="908"/>
                    <a:pt x="7565" y="997"/>
                  </a:cubicBezTo>
                  <a:cubicBezTo>
                    <a:pt x="7280" y="1363"/>
                    <a:pt x="7048" y="1943"/>
                    <a:pt x="7271" y="2469"/>
                  </a:cubicBezTo>
                  <a:cubicBezTo>
                    <a:pt x="7378" y="2737"/>
                    <a:pt x="7628" y="2960"/>
                    <a:pt x="7922" y="3040"/>
                  </a:cubicBezTo>
                  <a:cubicBezTo>
                    <a:pt x="8006" y="3064"/>
                    <a:pt x="8090" y="3076"/>
                    <a:pt x="8171" y="3076"/>
                  </a:cubicBezTo>
                  <a:cubicBezTo>
                    <a:pt x="8328" y="3076"/>
                    <a:pt x="8476" y="3030"/>
                    <a:pt x="8600" y="2942"/>
                  </a:cubicBezTo>
                  <a:cubicBezTo>
                    <a:pt x="9073" y="2603"/>
                    <a:pt x="9001" y="1854"/>
                    <a:pt x="8671" y="1354"/>
                  </a:cubicBezTo>
                  <a:cubicBezTo>
                    <a:pt x="8511" y="1113"/>
                    <a:pt x="8297" y="899"/>
                    <a:pt x="8056" y="721"/>
                  </a:cubicBezTo>
                  <a:cubicBezTo>
                    <a:pt x="8530" y="354"/>
                    <a:pt x="9174" y="150"/>
                    <a:pt x="9877" y="150"/>
                  </a:cubicBezTo>
                  <a:cubicBezTo>
                    <a:pt x="9994" y="150"/>
                    <a:pt x="10113" y="156"/>
                    <a:pt x="10232" y="167"/>
                  </a:cubicBezTo>
                  <a:cubicBezTo>
                    <a:pt x="11196" y="257"/>
                    <a:pt x="12088" y="658"/>
                    <a:pt x="12953" y="1051"/>
                  </a:cubicBezTo>
                  <a:cubicBezTo>
                    <a:pt x="12963" y="1055"/>
                    <a:pt x="12973" y="1058"/>
                    <a:pt x="12983" y="1058"/>
                  </a:cubicBezTo>
                  <a:cubicBezTo>
                    <a:pt x="13011" y="1058"/>
                    <a:pt x="13038" y="1041"/>
                    <a:pt x="13052" y="1015"/>
                  </a:cubicBezTo>
                  <a:cubicBezTo>
                    <a:pt x="13069" y="979"/>
                    <a:pt x="13052" y="935"/>
                    <a:pt x="13016" y="917"/>
                  </a:cubicBezTo>
                  <a:cubicBezTo>
                    <a:pt x="12142" y="515"/>
                    <a:pt x="11232" y="105"/>
                    <a:pt x="10241" y="16"/>
                  </a:cubicBezTo>
                  <a:cubicBezTo>
                    <a:pt x="10126" y="5"/>
                    <a:pt x="10011" y="0"/>
                    <a:pt x="9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8232700" y="-52575"/>
              <a:ext cx="191301" cy="15885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432600" y="4417351"/>
              <a:ext cx="160873" cy="13359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-60775" y="321750"/>
              <a:ext cx="262823" cy="218249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794600" y="4229676"/>
              <a:ext cx="225972" cy="187676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3"/>
            <p:cNvGrpSpPr/>
            <p:nvPr/>
          </p:nvGrpSpPr>
          <p:grpSpPr>
            <a:xfrm>
              <a:off x="6569228" y="4932857"/>
              <a:ext cx="429939" cy="266212"/>
              <a:chOff x="3146150" y="4162950"/>
              <a:chExt cx="129375" cy="80100"/>
            </a:xfrm>
          </p:grpSpPr>
          <p:sp>
            <p:nvSpPr>
              <p:cNvPr id="183" name="Google Shape;183;p13"/>
              <p:cNvSpPr/>
              <p:nvPr/>
            </p:nvSpPr>
            <p:spPr>
              <a:xfrm>
                <a:off x="3242500" y="4195700"/>
                <a:ext cx="982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87" extrusionOk="0">
                    <a:moveTo>
                      <a:pt x="242" y="1"/>
                    </a:moveTo>
                    <a:cubicBezTo>
                      <a:pt x="167" y="1"/>
                      <a:pt x="98" y="52"/>
                      <a:pt x="90" y="127"/>
                    </a:cubicBezTo>
                    <a:lnTo>
                      <a:pt x="9" y="617"/>
                    </a:lnTo>
                    <a:cubicBezTo>
                      <a:pt x="0" y="698"/>
                      <a:pt x="54" y="769"/>
                      <a:pt x="134" y="787"/>
                    </a:cubicBezTo>
                    <a:lnTo>
                      <a:pt x="161" y="787"/>
                    </a:lnTo>
                    <a:cubicBezTo>
                      <a:pt x="232" y="787"/>
                      <a:pt x="295" y="733"/>
                      <a:pt x="304" y="662"/>
                    </a:cubicBezTo>
                    <a:lnTo>
                      <a:pt x="375" y="171"/>
                    </a:lnTo>
                    <a:cubicBezTo>
                      <a:pt x="393" y="91"/>
                      <a:pt x="339" y="20"/>
                      <a:pt x="259" y="2"/>
                    </a:cubicBezTo>
                    <a:cubicBezTo>
                      <a:pt x="253" y="1"/>
                      <a:pt x="247" y="1"/>
                      <a:pt x="2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223775" y="4219825"/>
                <a:ext cx="76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929" extrusionOk="0">
                    <a:moveTo>
                      <a:pt x="152" y="0"/>
                    </a:moveTo>
                    <a:cubicBezTo>
                      <a:pt x="71" y="0"/>
                      <a:pt x="0" y="63"/>
                      <a:pt x="0" y="143"/>
                    </a:cubicBezTo>
                    <a:lnTo>
                      <a:pt x="0" y="777"/>
                    </a:lnTo>
                    <a:cubicBezTo>
                      <a:pt x="0" y="857"/>
                      <a:pt x="71" y="928"/>
                      <a:pt x="152" y="928"/>
                    </a:cubicBezTo>
                    <a:cubicBezTo>
                      <a:pt x="232" y="928"/>
                      <a:pt x="303" y="857"/>
                      <a:pt x="303" y="777"/>
                    </a:cubicBezTo>
                    <a:lnTo>
                      <a:pt x="303" y="143"/>
                    </a:lnTo>
                    <a:cubicBezTo>
                      <a:pt x="303" y="63"/>
                      <a:pt x="232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3200350" y="4181675"/>
                <a:ext cx="85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965" extrusionOk="0">
                    <a:moveTo>
                      <a:pt x="181" y="0"/>
                    </a:moveTo>
                    <a:cubicBezTo>
                      <a:pt x="107" y="0"/>
                      <a:pt x="45" y="60"/>
                      <a:pt x="45" y="135"/>
                    </a:cubicBezTo>
                    <a:lnTo>
                      <a:pt x="9" y="804"/>
                    </a:lnTo>
                    <a:cubicBezTo>
                      <a:pt x="0" y="893"/>
                      <a:pt x="63" y="964"/>
                      <a:pt x="143" y="964"/>
                    </a:cubicBezTo>
                    <a:lnTo>
                      <a:pt x="152" y="964"/>
                    </a:lnTo>
                    <a:cubicBezTo>
                      <a:pt x="232" y="964"/>
                      <a:pt x="295" y="902"/>
                      <a:pt x="304" y="822"/>
                    </a:cubicBezTo>
                    <a:lnTo>
                      <a:pt x="339" y="153"/>
                    </a:lnTo>
                    <a:cubicBezTo>
                      <a:pt x="339" y="72"/>
                      <a:pt x="277" y="1"/>
                      <a:pt x="197" y="1"/>
                    </a:cubicBezTo>
                    <a:cubicBezTo>
                      <a:pt x="191" y="0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3175600" y="4216925"/>
                <a:ext cx="737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857" extrusionOk="0">
                    <a:moveTo>
                      <a:pt x="143" y="0"/>
                    </a:moveTo>
                    <a:cubicBezTo>
                      <a:pt x="63" y="0"/>
                      <a:pt x="0" y="72"/>
                      <a:pt x="0" y="152"/>
                    </a:cubicBezTo>
                    <a:lnTo>
                      <a:pt x="0" y="705"/>
                    </a:lnTo>
                    <a:cubicBezTo>
                      <a:pt x="0" y="785"/>
                      <a:pt x="63" y="857"/>
                      <a:pt x="143" y="857"/>
                    </a:cubicBezTo>
                    <a:cubicBezTo>
                      <a:pt x="232" y="857"/>
                      <a:pt x="294" y="785"/>
                      <a:pt x="294" y="705"/>
                    </a:cubicBezTo>
                    <a:lnTo>
                      <a:pt x="294" y="152"/>
                    </a:lnTo>
                    <a:cubicBezTo>
                      <a:pt x="294" y="72"/>
                      <a:pt x="232" y="0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3172700" y="4172325"/>
                <a:ext cx="760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857" extrusionOk="0">
                    <a:moveTo>
                      <a:pt x="152" y="0"/>
                    </a:moveTo>
                    <a:cubicBezTo>
                      <a:pt x="71" y="0"/>
                      <a:pt x="0" y="72"/>
                      <a:pt x="0" y="152"/>
                    </a:cubicBezTo>
                    <a:lnTo>
                      <a:pt x="0" y="705"/>
                    </a:lnTo>
                    <a:cubicBezTo>
                      <a:pt x="0" y="785"/>
                      <a:pt x="71" y="857"/>
                      <a:pt x="152" y="857"/>
                    </a:cubicBezTo>
                    <a:cubicBezTo>
                      <a:pt x="232" y="857"/>
                      <a:pt x="303" y="785"/>
                      <a:pt x="303" y="705"/>
                    </a:cubicBezTo>
                    <a:lnTo>
                      <a:pt x="303" y="152"/>
                    </a:lnTo>
                    <a:cubicBezTo>
                      <a:pt x="303" y="72"/>
                      <a:pt x="232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3224425" y="4168525"/>
                <a:ext cx="7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3" extrusionOk="0">
                    <a:moveTo>
                      <a:pt x="144" y="1"/>
                    </a:moveTo>
                    <a:cubicBezTo>
                      <a:pt x="63" y="1"/>
                      <a:pt x="1" y="72"/>
                      <a:pt x="1" y="152"/>
                    </a:cubicBezTo>
                    <a:lnTo>
                      <a:pt x="1" y="580"/>
                    </a:lnTo>
                    <a:cubicBezTo>
                      <a:pt x="1" y="661"/>
                      <a:pt x="63" y="732"/>
                      <a:pt x="144" y="732"/>
                    </a:cubicBezTo>
                    <a:cubicBezTo>
                      <a:pt x="224" y="732"/>
                      <a:pt x="295" y="661"/>
                      <a:pt x="295" y="580"/>
                    </a:cubicBezTo>
                    <a:lnTo>
                      <a:pt x="295" y="152"/>
                    </a:lnTo>
                    <a:cubicBezTo>
                      <a:pt x="295" y="72"/>
                      <a:pt x="224" y="1"/>
                      <a:pt x="1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3194100" y="4162950"/>
                <a:ext cx="73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750" extrusionOk="0">
                    <a:moveTo>
                      <a:pt x="152" y="1"/>
                    </a:moveTo>
                    <a:cubicBezTo>
                      <a:pt x="72" y="1"/>
                      <a:pt x="1" y="72"/>
                      <a:pt x="1" y="152"/>
                    </a:cubicBezTo>
                    <a:lnTo>
                      <a:pt x="1" y="598"/>
                    </a:lnTo>
                    <a:cubicBezTo>
                      <a:pt x="1" y="679"/>
                      <a:pt x="72" y="750"/>
                      <a:pt x="152" y="750"/>
                    </a:cubicBezTo>
                    <a:cubicBezTo>
                      <a:pt x="232" y="750"/>
                      <a:pt x="295" y="679"/>
                      <a:pt x="295" y="598"/>
                    </a:cubicBezTo>
                    <a:lnTo>
                      <a:pt x="295" y="152"/>
                    </a:lnTo>
                    <a:cubicBezTo>
                      <a:pt x="295" y="72"/>
                      <a:pt x="232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3146150" y="4205750"/>
                <a:ext cx="87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742" extrusionOk="0">
                    <a:moveTo>
                      <a:pt x="190" y="1"/>
                    </a:moveTo>
                    <a:cubicBezTo>
                      <a:pt x="117" y="1"/>
                      <a:pt x="53" y="60"/>
                      <a:pt x="45" y="135"/>
                    </a:cubicBezTo>
                    <a:lnTo>
                      <a:pt x="9" y="581"/>
                    </a:lnTo>
                    <a:cubicBezTo>
                      <a:pt x="1" y="670"/>
                      <a:pt x="63" y="742"/>
                      <a:pt x="143" y="742"/>
                    </a:cubicBezTo>
                    <a:lnTo>
                      <a:pt x="152" y="742"/>
                    </a:lnTo>
                    <a:cubicBezTo>
                      <a:pt x="232" y="742"/>
                      <a:pt x="295" y="688"/>
                      <a:pt x="304" y="608"/>
                    </a:cubicBezTo>
                    <a:lnTo>
                      <a:pt x="340" y="162"/>
                    </a:lnTo>
                    <a:cubicBezTo>
                      <a:pt x="348" y="82"/>
                      <a:pt x="286" y="10"/>
                      <a:pt x="206" y="1"/>
                    </a:cubicBezTo>
                    <a:cubicBezTo>
                      <a:pt x="201" y="1"/>
                      <a:pt x="195" y="1"/>
                      <a:pt x="1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3196550" y="4226700"/>
                <a:ext cx="94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636" extrusionOk="0">
                    <a:moveTo>
                      <a:pt x="224" y="1"/>
                    </a:moveTo>
                    <a:cubicBezTo>
                      <a:pt x="151" y="1"/>
                      <a:pt x="89" y="52"/>
                      <a:pt x="72" y="127"/>
                    </a:cubicBezTo>
                    <a:lnTo>
                      <a:pt x="19" y="457"/>
                    </a:lnTo>
                    <a:cubicBezTo>
                      <a:pt x="1" y="537"/>
                      <a:pt x="54" y="618"/>
                      <a:pt x="143" y="626"/>
                    </a:cubicBezTo>
                    <a:cubicBezTo>
                      <a:pt x="143" y="635"/>
                      <a:pt x="152" y="635"/>
                      <a:pt x="161" y="635"/>
                    </a:cubicBezTo>
                    <a:cubicBezTo>
                      <a:pt x="233" y="635"/>
                      <a:pt x="295" y="582"/>
                      <a:pt x="313" y="510"/>
                    </a:cubicBezTo>
                    <a:lnTo>
                      <a:pt x="366" y="171"/>
                    </a:lnTo>
                    <a:cubicBezTo>
                      <a:pt x="375" y="91"/>
                      <a:pt x="322" y="20"/>
                      <a:pt x="242" y="2"/>
                    </a:cubicBezTo>
                    <a:cubicBezTo>
                      <a:pt x="236" y="1"/>
                      <a:pt x="230" y="1"/>
                      <a:pt x="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3267475" y="4193725"/>
                <a:ext cx="80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51" extrusionOk="0">
                    <a:moveTo>
                      <a:pt x="179" y="1"/>
                    </a:moveTo>
                    <a:cubicBezTo>
                      <a:pt x="99" y="1"/>
                      <a:pt x="27" y="63"/>
                      <a:pt x="18" y="143"/>
                    </a:cubicBezTo>
                    <a:lnTo>
                      <a:pt x="1" y="589"/>
                    </a:lnTo>
                    <a:cubicBezTo>
                      <a:pt x="1" y="679"/>
                      <a:pt x="63" y="741"/>
                      <a:pt x="143" y="750"/>
                    </a:cubicBezTo>
                    <a:lnTo>
                      <a:pt x="152" y="750"/>
                    </a:lnTo>
                    <a:cubicBezTo>
                      <a:pt x="233" y="750"/>
                      <a:pt x="295" y="688"/>
                      <a:pt x="304" y="607"/>
                    </a:cubicBezTo>
                    <a:lnTo>
                      <a:pt x="322" y="161"/>
                    </a:lnTo>
                    <a:cubicBezTo>
                      <a:pt x="322" y="81"/>
                      <a:pt x="259" y="10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93;p13"/>
            <p:cNvSpPr/>
            <p:nvPr/>
          </p:nvSpPr>
          <p:spPr>
            <a:xfrm rot="-7353361">
              <a:off x="8428163" y="2007676"/>
              <a:ext cx="958838" cy="371626"/>
            </a:xfrm>
            <a:custGeom>
              <a:avLst/>
              <a:gdLst/>
              <a:ahLst/>
              <a:cxnLst/>
              <a:rect l="l" t="t" r="r" b="b"/>
              <a:pathLst>
                <a:path w="11884" h="4606" extrusionOk="0">
                  <a:moveTo>
                    <a:pt x="3738" y="2232"/>
                  </a:moveTo>
                  <a:cubicBezTo>
                    <a:pt x="3845" y="2232"/>
                    <a:pt x="3961" y="2286"/>
                    <a:pt x="4050" y="2366"/>
                  </a:cubicBezTo>
                  <a:cubicBezTo>
                    <a:pt x="4175" y="2491"/>
                    <a:pt x="4256" y="2660"/>
                    <a:pt x="4247" y="2821"/>
                  </a:cubicBezTo>
                  <a:cubicBezTo>
                    <a:pt x="4247" y="2937"/>
                    <a:pt x="4211" y="3062"/>
                    <a:pt x="4148" y="3169"/>
                  </a:cubicBezTo>
                  <a:cubicBezTo>
                    <a:pt x="3899" y="2910"/>
                    <a:pt x="3738" y="2589"/>
                    <a:pt x="3738" y="2232"/>
                  </a:cubicBezTo>
                  <a:close/>
                  <a:moveTo>
                    <a:pt x="393" y="0"/>
                  </a:moveTo>
                  <a:cubicBezTo>
                    <a:pt x="357" y="0"/>
                    <a:pt x="329" y="25"/>
                    <a:pt x="321" y="56"/>
                  </a:cubicBezTo>
                  <a:cubicBezTo>
                    <a:pt x="0" y="1635"/>
                    <a:pt x="1089" y="3347"/>
                    <a:pt x="2659" y="3722"/>
                  </a:cubicBezTo>
                  <a:cubicBezTo>
                    <a:pt x="2843" y="3766"/>
                    <a:pt x="3021" y="3789"/>
                    <a:pt x="3188" y="3789"/>
                  </a:cubicBezTo>
                  <a:cubicBezTo>
                    <a:pt x="3392" y="3789"/>
                    <a:pt x="3580" y="3755"/>
                    <a:pt x="3747" y="3686"/>
                  </a:cubicBezTo>
                  <a:cubicBezTo>
                    <a:pt x="3908" y="3624"/>
                    <a:pt x="4059" y="3517"/>
                    <a:pt x="4166" y="3392"/>
                  </a:cubicBezTo>
                  <a:cubicBezTo>
                    <a:pt x="4345" y="3544"/>
                    <a:pt x="4550" y="3669"/>
                    <a:pt x="4755" y="3749"/>
                  </a:cubicBezTo>
                  <a:cubicBezTo>
                    <a:pt x="5075" y="3870"/>
                    <a:pt x="5414" y="3913"/>
                    <a:pt x="5739" y="3913"/>
                  </a:cubicBezTo>
                  <a:cubicBezTo>
                    <a:pt x="6128" y="3913"/>
                    <a:pt x="6497" y="3852"/>
                    <a:pt x="6789" y="3793"/>
                  </a:cubicBezTo>
                  <a:cubicBezTo>
                    <a:pt x="6976" y="3758"/>
                    <a:pt x="7173" y="3713"/>
                    <a:pt x="7360" y="3669"/>
                  </a:cubicBezTo>
                  <a:cubicBezTo>
                    <a:pt x="7815" y="3561"/>
                    <a:pt x="8288" y="3454"/>
                    <a:pt x="8761" y="3428"/>
                  </a:cubicBezTo>
                  <a:cubicBezTo>
                    <a:pt x="8821" y="3425"/>
                    <a:pt x="8881" y="3423"/>
                    <a:pt x="8942" y="3423"/>
                  </a:cubicBezTo>
                  <a:cubicBezTo>
                    <a:pt x="9980" y="3423"/>
                    <a:pt x="11016" y="3854"/>
                    <a:pt x="11749" y="4587"/>
                  </a:cubicBezTo>
                  <a:cubicBezTo>
                    <a:pt x="11758" y="4596"/>
                    <a:pt x="11776" y="4605"/>
                    <a:pt x="11803" y="4605"/>
                  </a:cubicBezTo>
                  <a:cubicBezTo>
                    <a:pt x="11821" y="4605"/>
                    <a:pt x="11838" y="4596"/>
                    <a:pt x="11847" y="4587"/>
                  </a:cubicBezTo>
                  <a:cubicBezTo>
                    <a:pt x="11883" y="4561"/>
                    <a:pt x="11883" y="4507"/>
                    <a:pt x="11856" y="4480"/>
                  </a:cubicBezTo>
                  <a:cubicBezTo>
                    <a:pt x="11095" y="3719"/>
                    <a:pt x="10027" y="3279"/>
                    <a:pt x="8962" y="3279"/>
                  </a:cubicBezTo>
                  <a:cubicBezTo>
                    <a:pt x="8892" y="3279"/>
                    <a:pt x="8822" y="3281"/>
                    <a:pt x="8752" y="3285"/>
                  </a:cubicBezTo>
                  <a:cubicBezTo>
                    <a:pt x="8270" y="3303"/>
                    <a:pt x="7788" y="3419"/>
                    <a:pt x="7333" y="3526"/>
                  </a:cubicBezTo>
                  <a:cubicBezTo>
                    <a:pt x="7137" y="3570"/>
                    <a:pt x="6950" y="3615"/>
                    <a:pt x="6762" y="3651"/>
                  </a:cubicBezTo>
                  <a:cubicBezTo>
                    <a:pt x="6482" y="3709"/>
                    <a:pt x="6129" y="3767"/>
                    <a:pt x="5758" y="3767"/>
                  </a:cubicBezTo>
                  <a:cubicBezTo>
                    <a:pt x="5444" y="3767"/>
                    <a:pt x="5116" y="3725"/>
                    <a:pt x="4809" y="3606"/>
                  </a:cubicBezTo>
                  <a:cubicBezTo>
                    <a:pt x="4612" y="3535"/>
                    <a:pt x="4425" y="3419"/>
                    <a:pt x="4256" y="3276"/>
                  </a:cubicBezTo>
                  <a:cubicBezTo>
                    <a:pt x="4345" y="3133"/>
                    <a:pt x="4398" y="2982"/>
                    <a:pt x="4398" y="2830"/>
                  </a:cubicBezTo>
                  <a:cubicBezTo>
                    <a:pt x="4407" y="2616"/>
                    <a:pt x="4309" y="2411"/>
                    <a:pt x="4148" y="2259"/>
                  </a:cubicBezTo>
                  <a:cubicBezTo>
                    <a:pt x="4022" y="2140"/>
                    <a:pt x="3874" y="2078"/>
                    <a:pt x="3717" y="2078"/>
                  </a:cubicBezTo>
                  <a:cubicBezTo>
                    <a:pt x="3698" y="2078"/>
                    <a:pt x="3678" y="2079"/>
                    <a:pt x="3658" y="2081"/>
                  </a:cubicBezTo>
                  <a:cubicBezTo>
                    <a:pt x="3622" y="2090"/>
                    <a:pt x="3595" y="2116"/>
                    <a:pt x="3595" y="2152"/>
                  </a:cubicBezTo>
                  <a:cubicBezTo>
                    <a:pt x="3569" y="2589"/>
                    <a:pt x="3765" y="2991"/>
                    <a:pt x="4059" y="3285"/>
                  </a:cubicBezTo>
                  <a:cubicBezTo>
                    <a:pt x="3961" y="3401"/>
                    <a:pt x="3836" y="3490"/>
                    <a:pt x="3685" y="3553"/>
                  </a:cubicBezTo>
                  <a:cubicBezTo>
                    <a:pt x="3539" y="3611"/>
                    <a:pt x="3371" y="3640"/>
                    <a:pt x="3186" y="3640"/>
                  </a:cubicBezTo>
                  <a:cubicBezTo>
                    <a:pt x="3031" y="3640"/>
                    <a:pt x="2864" y="3620"/>
                    <a:pt x="2685" y="3579"/>
                  </a:cubicBezTo>
                  <a:cubicBezTo>
                    <a:pt x="1205" y="3214"/>
                    <a:pt x="161" y="1590"/>
                    <a:pt x="464" y="82"/>
                  </a:cubicBezTo>
                  <a:cubicBezTo>
                    <a:pt x="473" y="47"/>
                    <a:pt x="446" y="2"/>
                    <a:pt x="411" y="2"/>
                  </a:cubicBezTo>
                  <a:cubicBezTo>
                    <a:pt x="405" y="1"/>
                    <a:pt x="399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 rot="8999995" flipH="1">
              <a:off x="2032850" y="-315225"/>
              <a:ext cx="781642" cy="756729"/>
            </a:xfrm>
            <a:custGeom>
              <a:avLst/>
              <a:gdLst/>
              <a:ahLst/>
              <a:cxnLst/>
              <a:rect l="l" t="t" r="r" b="b"/>
              <a:pathLst>
                <a:path w="6683" h="6470" extrusionOk="0">
                  <a:moveTo>
                    <a:pt x="2400" y="1001"/>
                  </a:moveTo>
                  <a:cubicBezTo>
                    <a:pt x="2463" y="1001"/>
                    <a:pt x="2516" y="1010"/>
                    <a:pt x="2570" y="1046"/>
                  </a:cubicBezTo>
                  <a:cubicBezTo>
                    <a:pt x="2739" y="1153"/>
                    <a:pt x="2775" y="1412"/>
                    <a:pt x="2704" y="1590"/>
                  </a:cubicBezTo>
                  <a:cubicBezTo>
                    <a:pt x="2623" y="1795"/>
                    <a:pt x="2445" y="1956"/>
                    <a:pt x="2275" y="2099"/>
                  </a:cubicBezTo>
                  <a:cubicBezTo>
                    <a:pt x="2195" y="2170"/>
                    <a:pt x="2115" y="2232"/>
                    <a:pt x="2034" y="2304"/>
                  </a:cubicBezTo>
                  <a:cubicBezTo>
                    <a:pt x="1963" y="2143"/>
                    <a:pt x="1919" y="1974"/>
                    <a:pt x="1901" y="1804"/>
                  </a:cubicBezTo>
                  <a:cubicBezTo>
                    <a:pt x="1883" y="1626"/>
                    <a:pt x="1892" y="1367"/>
                    <a:pt x="2043" y="1180"/>
                  </a:cubicBezTo>
                  <a:cubicBezTo>
                    <a:pt x="2124" y="1073"/>
                    <a:pt x="2266" y="1001"/>
                    <a:pt x="2400" y="1001"/>
                  </a:cubicBezTo>
                  <a:close/>
                  <a:moveTo>
                    <a:pt x="6569" y="1"/>
                  </a:moveTo>
                  <a:cubicBezTo>
                    <a:pt x="6565" y="1"/>
                    <a:pt x="6561" y="1"/>
                    <a:pt x="6557" y="2"/>
                  </a:cubicBezTo>
                  <a:cubicBezTo>
                    <a:pt x="6513" y="2"/>
                    <a:pt x="6486" y="38"/>
                    <a:pt x="6486" y="74"/>
                  </a:cubicBezTo>
                  <a:cubicBezTo>
                    <a:pt x="6531" y="992"/>
                    <a:pt x="6281" y="1849"/>
                    <a:pt x="5781" y="2473"/>
                  </a:cubicBezTo>
                  <a:cubicBezTo>
                    <a:pt x="5291" y="3082"/>
                    <a:pt x="4555" y="3446"/>
                    <a:pt x="3835" y="3446"/>
                  </a:cubicBezTo>
                  <a:cubicBezTo>
                    <a:pt x="3743" y="3446"/>
                    <a:pt x="3651" y="3440"/>
                    <a:pt x="3560" y="3428"/>
                  </a:cubicBezTo>
                  <a:cubicBezTo>
                    <a:pt x="2944" y="3348"/>
                    <a:pt x="2400" y="2946"/>
                    <a:pt x="2106" y="2438"/>
                  </a:cubicBezTo>
                  <a:cubicBezTo>
                    <a:pt x="2195" y="2366"/>
                    <a:pt x="2284" y="2286"/>
                    <a:pt x="2373" y="2215"/>
                  </a:cubicBezTo>
                  <a:cubicBezTo>
                    <a:pt x="2561" y="2054"/>
                    <a:pt x="2748" y="1876"/>
                    <a:pt x="2837" y="1644"/>
                  </a:cubicBezTo>
                  <a:cubicBezTo>
                    <a:pt x="2927" y="1412"/>
                    <a:pt x="2900" y="1073"/>
                    <a:pt x="2650" y="921"/>
                  </a:cubicBezTo>
                  <a:cubicBezTo>
                    <a:pt x="2571" y="870"/>
                    <a:pt x="2484" y="848"/>
                    <a:pt x="2398" y="848"/>
                  </a:cubicBezTo>
                  <a:cubicBezTo>
                    <a:pt x="2213" y="848"/>
                    <a:pt x="2028" y="951"/>
                    <a:pt x="1919" y="1091"/>
                  </a:cubicBezTo>
                  <a:cubicBezTo>
                    <a:pt x="1749" y="1314"/>
                    <a:pt x="1731" y="1608"/>
                    <a:pt x="1758" y="1822"/>
                  </a:cubicBezTo>
                  <a:cubicBezTo>
                    <a:pt x="1776" y="2018"/>
                    <a:pt x="1829" y="2215"/>
                    <a:pt x="1919" y="2402"/>
                  </a:cubicBezTo>
                  <a:cubicBezTo>
                    <a:pt x="1348" y="2866"/>
                    <a:pt x="768" y="3356"/>
                    <a:pt x="429" y="4017"/>
                  </a:cubicBezTo>
                  <a:cubicBezTo>
                    <a:pt x="0" y="4828"/>
                    <a:pt x="99" y="6006"/>
                    <a:pt x="919" y="6461"/>
                  </a:cubicBezTo>
                  <a:cubicBezTo>
                    <a:pt x="928" y="6461"/>
                    <a:pt x="937" y="6470"/>
                    <a:pt x="955" y="6470"/>
                  </a:cubicBezTo>
                  <a:cubicBezTo>
                    <a:pt x="982" y="6470"/>
                    <a:pt x="1000" y="6452"/>
                    <a:pt x="1017" y="6425"/>
                  </a:cubicBezTo>
                  <a:cubicBezTo>
                    <a:pt x="1035" y="6390"/>
                    <a:pt x="1026" y="6345"/>
                    <a:pt x="991" y="6327"/>
                  </a:cubicBezTo>
                  <a:cubicBezTo>
                    <a:pt x="259" y="5926"/>
                    <a:pt x="170" y="4820"/>
                    <a:pt x="563" y="4079"/>
                  </a:cubicBezTo>
                  <a:cubicBezTo>
                    <a:pt x="884" y="3455"/>
                    <a:pt x="1437" y="2991"/>
                    <a:pt x="1990" y="2536"/>
                  </a:cubicBezTo>
                  <a:cubicBezTo>
                    <a:pt x="2302" y="3080"/>
                    <a:pt x="2882" y="3490"/>
                    <a:pt x="3542" y="3580"/>
                  </a:cubicBezTo>
                  <a:cubicBezTo>
                    <a:pt x="3639" y="3593"/>
                    <a:pt x="3737" y="3599"/>
                    <a:pt x="3836" y="3599"/>
                  </a:cubicBezTo>
                  <a:cubicBezTo>
                    <a:pt x="4597" y="3599"/>
                    <a:pt x="5384" y="3210"/>
                    <a:pt x="5897" y="2563"/>
                  </a:cubicBezTo>
                  <a:cubicBezTo>
                    <a:pt x="6424" y="1911"/>
                    <a:pt x="6682" y="1028"/>
                    <a:pt x="6638" y="74"/>
                  </a:cubicBezTo>
                  <a:cubicBezTo>
                    <a:pt x="6630" y="34"/>
                    <a:pt x="6600" y="1"/>
                    <a:pt x="6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1713450" y="3537238"/>
            <a:ext cx="5717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trick Hand"/>
              <a:buNone/>
              <a:defRPr sz="16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2"/>
          </p:nvPr>
        </p:nvSpPr>
        <p:spPr>
          <a:xfrm>
            <a:off x="1713450" y="1589813"/>
            <a:ext cx="5717100" cy="139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 b="0"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4"/>
          <p:cNvGrpSpPr/>
          <p:nvPr/>
        </p:nvGrpSpPr>
        <p:grpSpPr>
          <a:xfrm>
            <a:off x="-401083" y="-259636"/>
            <a:ext cx="9545085" cy="5909310"/>
            <a:chOff x="-401083" y="-259636"/>
            <a:chExt cx="9545085" cy="5909310"/>
          </a:xfrm>
        </p:grpSpPr>
        <p:sp>
          <p:nvSpPr>
            <p:cNvPr id="199" name="Google Shape;199;p14"/>
            <p:cNvSpPr/>
            <p:nvPr/>
          </p:nvSpPr>
          <p:spPr>
            <a:xfrm>
              <a:off x="7600025" y="837625"/>
              <a:ext cx="191301" cy="158851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189125" y="4896701"/>
              <a:ext cx="160873" cy="133597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-96600" y="1743025"/>
              <a:ext cx="220227" cy="182878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8923775" y="3723963"/>
              <a:ext cx="220227" cy="182878"/>
            </a:xfrm>
            <a:custGeom>
              <a:avLst/>
              <a:gdLst/>
              <a:ahLst/>
              <a:cxnLst/>
              <a:rect l="l" t="t" r="r" b="b"/>
              <a:pathLst>
                <a:path w="3302" h="2742" extrusionOk="0">
                  <a:moveTo>
                    <a:pt x="1530" y="0"/>
                  </a:moveTo>
                  <a:cubicBezTo>
                    <a:pt x="1437" y="0"/>
                    <a:pt x="1364" y="67"/>
                    <a:pt x="1348" y="163"/>
                  </a:cubicBezTo>
                  <a:cubicBezTo>
                    <a:pt x="1321" y="440"/>
                    <a:pt x="1294" y="717"/>
                    <a:pt x="1277" y="993"/>
                  </a:cubicBezTo>
                  <a:cubicBezTo>
                    <a:pt x="1107" y="725"/>
                    <a:pt x="947" y="449"/>
                    <a:pt x="804" y="163"/>
                  </a:cubicBezTo>
                  <a:cubicBezTo>
                    <a:pt x="772" y="93"/>
                    <a:pt x="704" y="55"/>
                    <a:pt x="635" y="55"/>
                  </a:cubicBezTo>
                  <a:cubicBezTo>
                    <a:pt x="607" y="55"/>
                    <a:pt x="580" y="61"/>
                    <a:pt x="554" y="74"/>
                  </a:cubicBezTo>
                  <a:cubicBezTo>
                    <a:pt x="456" y="119"/>
                    <a:pt x="420" y="235"/>
                    <a:pt x="465" y="333"/>
                  </a:cubicBezTo>
                  <a:cubicBezTo>
                    <a:pt x="616" y="636"/>
                    <a:pt x="786" y="931"/>
                    <a:pt x="973" y="1216"/>
                  </a:cubicBezTo>
                  <a:lnTo>
                    <a:pt x="188" y="1252"/>
                  </a:lnTo>
                  <a:cubicBezTo>
                    <a:pt x="81" y="1252"/>
                    <a:pt x="1" y="1341"/>
                    <a:pt x="10" y="1448"/>
                  </a:cubicBezTo>
                  <a:cubicBezTo>
                    <a:pt x="10" y="1546"/>
                    <a:pt x="99" y="1626"/>
                    <a:pt x="197" y="1626"/>
                  </a:cubicBezTo>
                  <a:lnTo>
                    <a:pt x="206" y="1626"/>
                  </a:lnTo>
                  <a:lnTo>
                    <a:pt x="1107" y="1591"/>
                  </a:lnTo>
                  <a:lnTo>
                    <a:pt x="1107" y="1591"/>
                  </a:lnTo>
                  <a:cubicBezTo>
                    <a:pt x="857" y="1823"/>
                    <a:pt x="608" y="2055"/>
                    <a:pt x="349" y="2278"/>
                  </a:cubicBezTo>
                  <a:cubicBezTo>
                    <a:pt x="269" y="2349"/>
                    <a:pt x="260" y="2465"/>
                    <a:pt x="322" y="2545"/>
                  </a:cubicBezTo>
                  <a:cubicBezTo>
                    <a:pt x="358" y="2590"/>
                    <a:pt x="411" y="2608"/>
                    <a:pt x="465" y="2608"/>
                  </a:cubicBezTo>
                  <a:cubicBezTo>
                    <a:pt x="509" y="2608"/>
                    <a:pt x="554" y="2599"/>
                    <a:pt x="590" y="2563"/>
                  </a:cubicBezTo>
                  <a:cubicBezTo>
                    <a:pt x="813" y="2376"/>
                    <a:pt x="1036" y="2171"/>
                    <a:pt x="1250" y="1974"/>
                  </a:cubicBezTo>
                  <a:cubicBezTo>
                    <a:pt x="1250" y="2171"/>
                    <a:pt x="1259" y="2367"/>
                    <a:pt x="1268" y="2563"/>
                  </a:cubicBezTo>
                  <a:cubicBezTo>
                    <a:pt x="1277" y="2670"/>
                    <a:pt x="1357" y="2742"/>
                    <a:pt x="1464" y="2742"/>
                  </a:cubicBezTo>
                  <a:lnTo>
                    <a:pt x="1473" y="2742"/>
                  </a:lnTo>
                  <a:cubicBezTo>
                    <a:pt x="1580" y="2742"/>
                    <a:pt x="1651" y="2652"/>
                    <a:pt x="1651" y="2545"/>
                  </a:cubicBezTo>
                  <a:cubicBezTo>
                    <a:pt x="1642" y="2394"/>
                    <a:pt x="1633" y="2233"/>
                    <a:pt x="1633" y="2081"/>
                  </a:cubicBezTo>
                  <a:lnTo>
                    <a:pt x="1633" y="2081"/>
                  </a:lnTo>
                  <a:cubicBezTo>
                    <a:pt x="1767" y="2233"/>
                    <a:pt x="1901" y="2385"/>
                    <a:pt x="2053" y="2527"/>
                  </a:cubicBezTo>
                  <a:cubicBezTo>
                    <a:pt x="2088" y="2563"/>
                    <a:pt x="2133" y="2581"/>
                    <a:pt x="2178" y="2581"/>
                  </a:cubicBezTo>
                  <a:cubicBezTo>
                    <a:pt x="2231" y="2581"/>
                    <a:pt x="2276" y="2563"/>
                    <a:pt x="2320" y="2527"/>
                  </a:cubicBezTo>
                  <a:cubicBezTo>
                    <a:pt x="2392" y="2456"/>
                    <a:pt x="2392" y="2331"/>
                    <a:pt x="2311" y="2260"/>
                  </a:cubicBezTo>
                  <a:cubicBezTo>
                    <a:pt x="2088" y="2037"/>
                    <a:pt x="1883" y="1805"/>
                    <a:pt x="1687" y="1564"/>
                  </a:cubicBezTo>
                  <a:lnTo>
                    <a:pt x="3114" y="1493"/>
                  </a:lnTo>
                  <a:cubicBezTo>
                    <a:pt x="3221" y="1493"/>
                    <a:pt x="3302" y="1403"/>
                    <a:pt x="3293" y="1296"/>
                  </a:cubicBezTo>
                  <a:cubicBezTo>
                    <a:pt x="3293" y="1189"/>
                    <a:pt x="3204" y="1118"/>
                    <a:pt x="3097" y="1118"/>
                  </a:cubicBezTo>
                  <a:lnTo>
                    <a:pt x="2071" y="1163"/>
                  </a:lnTo>
                  <a:cubicBezTo>
                    <a:pt x="2285" y="940"/>
                    <a:pt x="2499" y="717"/>
                    <a:pt x="2704" y="476"/>
                  </a:cubicBezTo>
                  <a:cubicBezTo>
                    <a:pt x="2775" y="404"/>
                    <a:pt x="2766" y="279"/>
                    <a:pt x="2686" y="208"/>
                  </a:cubicBezTo>
                  <a:cubicBezTo>
                    <a:pt x="2654" y="180"/>
                    <a:pt x="2611" y="166"/>
                    <a:pt x="2567" y="166"/>
                  </a:cubicBezTo>
                  <a:cubicBezTo>
                    <a:pt x="2513" y="166"/>
                    <a:pt x="2458" y="187"/>
                    <a:pt x="2419" y="226"/>
                  </a:cubicBezTo>
                  <a:cubicBezTo>
                    <a:pt x="2178" y="511"/>
                    <a:pt x="1919" y="779"/>
                    <a:pt x="1651" y="1047"/>
                  </a:cubicBezTo>
                  <a:cubicBezTo>
                    <a:pt x="1669" y="770"/>
                    <a:pt x="1696" y="494"/>
                    <a:pt x="1732" y="208"/>
                  </a:cubicBezTo>
                  <a:cubicBezTo>
                    <a:pt x="1741" y="110"/>
                    <a:pt x="1669" y="12"/>
                    <a:pt x="1562" y="3"/>
                  </a:cubicBezTo>
                  <a:cubicBezTo>
                    <a:pt x="1551" y="1"/>
                    <a:pt x="1540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 rot="1800005">
              <a:off x="4125275" y="4748225"/>
              <a:ext cx="781642" cy="756729"/>
            </a:xfrm>
            <a:custGeom>
              <a:avLst/>
              <a:gdLst/>
              <a:ahLst/>
              <a:cxnLst/>
              <a:rect l="l" t="t" r="r" b="b"/>
              <a:pathLst>
                <a:path w="6683" h="6470" extrusionOk="0">
                  <a:moveTo>
                    <a:pt x="2400" y="1001"/>
                  </a:moveTo>
                  <a:cubicBezTo>
                    <a:pt x="2463" y="1001"/>
                    <a:pt x="2516" y="1010"/>
                    <a:pt x="2570" y="1046"/>
                  </a:cubicBezTo>
                  <a:cubicBezTo>
                    <a:pt x="2739" y="1153"/>
                    <a:pt x="2775" y="1412"/>
                    <a:pt x="2704" y="1590"/>
                  </a:cubicBezTo>
                  <a:cubicBezTo>
                    <a:pt x="2623" y="1795"/>
                    <a:pt x="2445" y="1956"/>
                    <a:pt x="2275" y="2099"/>
                  </a:cubicBezTo>
                  <a:cubicBezTo>
                    <a:pt x="2195" y="2170"/>
                    <a:pt x="2115" y="2232"/>
                    <a:pt x="2034" y="2304"/>
                  </a:cubicBezTo>
                  <a:cubicBezTo>
                    <a:pt x="1963" y="2143"/>
                    <a:pt x="1919" y="1974"/>
                    <a:pt x="1901" y="1804"/>
                  </a:cubicBezTo>
                  <a:cubicBezTo>
                    <a:pt x="1883" y="1626"/>
                    <a:pt x="1892" y="1367"/>
                    <a:pt x="2043" y="1180"/>
                  </a:cubicBezTo>
                  <a:cubicBezTo>
                    <a:pt x="2124" y="1073"/>
                    <a:pt x="2266" y="1001"/>
                    <a:pt x="2400" y="1001"/>
                  </a:cubicBezTo>
                  <a:close/>
                  <a:moveTo>
                    <a:pt x="6569" y="1"/>
                  </a:moveTo>
                  <a:cubicBezTo>
                    <a:pt x="6565" y="1"/>
                    <a:pt x="6561" y="1"/>
                    <a:pt x="6557" y="2"/>
                  </a:cubicBezTo>
                  <a:cubicBezTo>
                    <a:pt x="6513" y="2"/>
                    <a:pt x="6486" y="38"/>
                    <a:pt x="6486" y="74"/>
                  </a:cubicBezTo>
                  <a:cubicBezTo>
                    <a:pt x="6531" y="992"/>
                    <a:pt x="6281" y="1849"/>
                    <a:pt x="5781" y="2473"/>
                  </a:cubicBezTo>
                  <a:cubicBezTo>
                    <a:pt x="5291" y="3082"/>
                    <a:pt x="4555" y="3446"/>
                    <a:pt x="3835" y="3446"/>
                  </a:cubicBezTo>
                  <a:cubicBezTo>
                    <a:pt x="3743" y="3446"/>
                    <a:pt x="3651" y="3440"/>
                    <a:pt x="3560" y="3428"/>
                  </a:cubicBezTo>
                  <a:cubicBezTo>
                    <a:pt x="2944" y="3348"/>
                    <a:pt x="2400" y="2946"/>
                    <a:pt x="2106" y="2438"/>
                  </a:cubicBezTo>
                  <a:cubicBezTo>
                    <a:pt x="2195" y="2366"/>
                    <a:pt x="2284" y="2286"/>
                    <a:pt x="2373" y="2215"/>
                  </a:cubicBezTo>
                  <a:cubicBezTo>
                    <a:pt x="2561" y="2054"/>
                    <a:pt x="2748" y="1876"/>
                    <a:pt x="2837" y="1644"/>
                  </a:cubicBezTo>
                  <a:cubicBezTo>
                    <a:pt x="2927" y="1412"/>
                    <a:pt x="2900" y="1073"/>
                    <a:pt x="2650" y="921"/>
                  </a:cubicBezTo>
                  <a:cubicBezTo>
                    <a:pt x="2571" y="870"/>
                    <a:pt x="2484" y="848"/>
                    <a:pt x="2398" y="848"/>
                  </a:cubicBezTo>
                  <a:cubicBezTo>
                    <a:pt x="2213" y="848"/>
                    <a:pt x="2028" y="951"/>
                    <a:pt x="1919" y="1091"/>
                  </a:cubicBezTo>
                  <a:cubicBezTo>
                    <a:pt x="1749" y="1314"/>
                    <a:pt x="1731" y="1608"/>
                    <a:pt x="1758" y="1822"/>
                  </a:cubicBezTo>
                  <a:cubicBezTo>
                    <a:pt x="1776" y="2018"/>
                    <a:pt x="1829" y="2215"/>
                    <a:pt x="1919" y="2402"/>
                  </a:cubicBezTo>
                  <a:cubicBezTo>
                    <a:pt x="1348" y="2866"/>
                    <a:pt x="768" y="3356"/>
                    <a:pt x="429" y="4017"/>
                  </a:cubicBezTo>
                  <a:cubicBezTo>
                    <a:pt x="0" y="4828"/>
                    <a:pt x="99" y="6006"/>
                    <a:pt x="919" y="6461"/>
                  </a:cubicBezTo>
                  <a:cubicBezTo>
                    <a:pt x="928" y="6461"/>
                    <a:pt x="937" y="6470"/>
                    <a:pt x="955" y="6470"/>
                  </a:cubicBezTo>
                  <a:cubicBezTo>
                    <a:pt x="982" y="6470"/>
                    <a:pt x="1000" y="6452"/>
                    <a:pt x="1017" y="6425"/>
                  </a:cubicBezTo>
                  <a:cubicBezTo>
                    <a:pt x="1035" y="6390"/>
                    <a:pt x="1026" y="6345"/>
                    <a:pt x="991" y="6327"/>
                  </a:cubicBezTo>
                  <a:cubicBezTo>
                    <a:pt x="259" y="5926"/>
                    <a:pt x="170" y="4820"/>
                    <a:pt x="563" y="4079"/>
                  </a:cubicBezTo>
                  <a:cubicBezTo>
                    <a:pt x="884" y="3455"/>
                    <a:pt x="1437" y="2991"/>
                    <a:pt x="1990" y="2536"/>
                  </a:cubicBezTo>
                  <a:cubicBezTo>
                    <a:pt x="2302" y="3080"/>
                    <a:pt x="2882" y="3490"/>
                    <a:pt x="3542" y="3580"/>
                  </a:cubicBezTo>
                  <a:cubicBezTo>
                    <a:pt x="3639" y="3593"/>
                    <a:pt x="3737" y="3599"/>
                    <a:pt x="3836" y="3599"/>
                  </a:cubicBezTo>
                  <a:cubicBezTo>
                    <a:pt x="4597" y="3599"/>
                    <a:pt x="5384" y="3210"/>
                    <a:pt x="5897" y="2563"/>
                  </a:cubicBezTo>
                  <a:cubicBezTo>
                    <a:pt x="6424" y="1911"/>
                    <a:pt x="6682" y="1028"/>
                    <a:pt x="6638" y="74"/>
                  </a:cubicBezTo>
                  <a:cubicBezTo>
                    <a:pt x="6630" y="34"/>
                    <a:pt x="6600" y="1"/>
                    <a:pt x="6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 rot="-7353361">
              <a:off x="-465900" y="3200851"/>
              <a:ext cx="958838" cy="371626"/>
            </a:xfrm>
            <a:custGeom>
              <a:avLst/>
              <a:gdLst/>
              <a:ahLst/>
              <a:cxnLst/>
              <a:rect l="l" t="t" r="r" b="b"/>
              <a:pathLst>
                <a:path w="11884" h="4606" extrusionOk="0">
                  <a:moveTo>
                    <a:pt x="3738" y="2232"/>
                  </a:moveTo>
                  <a:cubicBezTo>
                    <a:pt x="3845" y="2232"/>
                    <a:pt x="3961" y="2286"/>
                    <a:pt x="4050" y="2366"/>
                  </a:cubicBezTo>
                  <a:cubicBezTo>
                    <a:pt x="4175" y="2491"/>
                    <a:pt x="4256" y="2660"/>
                    <a:pt x="4247" y="2821"/>
                  </a:cubicBezTo>
                  <a:cubicBezTo>
                    <a:pt x="4247" y="2937"/>
                    <a:pt x="4211" y="3062"/>
                    <a:pt x="4148" y="3169"/>
                  </a:cubicBezTo>
                  <a:cubicBezTo>
                    <a:pt x="3899" y="2910"/>
                    <a:pt x="3738" y="2589"/>
                    <a:pt x="3738" y="2232"/>
                  </a:cubicBezTo>
                  <a:close/>
                  <a:moveTo>
                    <a:pt x="393" y="0"/>
                  </a:moveTo>
                  <a:cubicBezTo>
                    <a:pt x="357" y="0"/>
                    <a:pt x="329" y="25"/>
                    <a:pt x="321" y="56"/>
                  </a:cubicBezTo>
                  <a:cubicBezTo>
                    <a:pt x="0" y="1635"/>
                    <a:pt x="1089" y="3347"/>
                    <a:pt x="2659" y="3722"/>
                  </a:cubicBezTo>
                  <a:cubicBezTo>
                    <a:pt x="2843" y="3766"/>
                    <a:pt x="3021" y="3789"/>
                    <a:pt x="3188" y="3789"/>
                  </a:cubicBezTo>
                  <a:cubicBezTo>
                    <a:pt x="3392" y="3789"/>
                    <a:pt x="3580" y="3755"/>
                    <a:pt x="3747" y="3686"/>
                  </a:cubicBezTo>
                  <a:cubicBezTo>
                    <a:pt x="3908" y="3624"/>
                    <a:pt x="4059" y="3517"/>
                    <a:pt x="4166" y="3392"/>
                  </a:cubicBezTo>
                  <a:cubicBezTo>
                    <a:pt x="4345" y="3544"/>
                    <a:pt x="4550" y="3669"/>
                    <a:pt x="4755" y="3749"/>
                  </a:cubicBezTo>
                  <a:cubicBezTo>
                    <a:pt x="5075" y="3870"/>
                    <a:pt x="5414" y="3913"/>
                    <a:pt x="5739" y="3913"/>
                  </a:cubicBezTo>
                  <a:cubicBezTo>
                    <a:pt x="6128" y="3913"/>
                    <a:pt x="6497" y="3852"/>
                    <a:pt x="6789" y="3793"/>
                  </a:cubicBezTo>
                  <a:cubicBezTo>
                    <a:pt x="6976" y="3758"/>
                    <a:pt x="7173" y="3713"/>
                    <a:pt x="7360" y="3669"/>
                  </a:cubicBezTo>
                  <a:cubicBezTo>
                    <a:pt x="7815" y="3561"/>
                    <a:pt x="8288" y="3454"/>
                    <a:pt x="8761" y="3428"/>
                  </a:cubicBezTo>
                  <a:cubicBezTo>
                    <a:pt x="8821" y="3425"/>
                    <a:pt x="8881" y="3423"/>
                    <a:pt x="8942" y="3423"/>
                  </a:cubicBezTo>
                  <a:cubicBezTo>
                    <a:pt x="9980" y="3423"/>
                    <a:pt x="11016" y="3854"/>
                    <a:pt x="11749" y="4587"/>
                  </a:cubicBezTo>
                  <a:cubicBezTo>
                    <a:pt x="11758" y="4596"/>
                    <a:pt x="11776" y="4605"/>
                    <a:pt x="11803" y="4605"/>
                  </a:cubicBezTo>
                  <a:cubicBezTo>
                    <a:pt x="11821" y="4605"/>
                    <a:pt x="11838" y="4596"/>
                    <a:pt x="11847" y="4587"/>
                  </a:cubicBezTo>
                  <a:cubicBezTo>
                    <a:pt x="11883" y="4561"/>
                    <a:pt x="11883" y="4507"/>
                    <a:pt x="11856" y="4480"/>
                  </a:cubicBezTo>
                  <a:cubicBezTo>
                    <a:pt x="11095" y="3719"/>
                    <a:pt x="10027" y="3279"/>
                    <a:pt x="8962" y="3279"/>
                  </a:cubicBezTo>
                  <a:cubicBezTo>
                    <a:pt x="8892" y="3279"/>
                    <a:pt x="8822" y="3281"/>
                    <a:pt x="8752" y="3285"/>
                  </a:cubicBezTo>
                  <a:cubicBezTo>
                    <a:pt x="8270" y="3303"/>
                    <a:pt x="7788" y="3419"/>
                    <a:pt x="7333" y="3526"/>
                  </a:cubicBezTo>
                  <a:cubicBezTo>
                    <a:pt x="7137" y="3570"/>
                    <a:pt x="6950" y="3615"/>
                    <a:pt x="6762" y="3651"/>
                  </a:cubicBezTo>
                  <a:cubicBezTo>
                    <a:pt x="6482" y="3709"/>
                    <a:pt x="6129" y="3767"/>
                    <a:pt x="5758" y="3767"/>
                  </a:cubicBezTo>
                  <a:cubicBezTo>
                    <a:pt x="5444" y="3767"/>
                    <a:pt x="5116" y="3725"/>
                    <a:pt x="4809" y="3606"/>
                  </a:cubicBezTo>
                  <a:cubicBezTo>
                    <a:pt x="4612" y="3535"/>
                    <a:pt x="4425" y="3419"/>
                    <a:pt x="4256" y="3276"/>
                  </a:cubicBezTo>
                  <a:cubicBezTo>
                    <a:pt x="4345" y="3133"/>
                    <a:pt x="4398" y="2982"/>
                    <a:pt x="4398" y="2830"/>
                  </a:cubicBezTo>
                  <a:cubicBezTo>
                    <a:pt x="4407" y="2616"/>
                    <a:pt x="4309" y="2411"/>
                    <a:pt x="4148" y="2259"/>
                  </a:cubicBezTo>
                  <a:cubicBezTo>
                    <a:pt x="4022" y="2140"/>
                    <a:pt x="3874" y="2078"/>
                    <a:pt x="3717" y="2078"/>
                  </a:cubicBezTo>
                  <a:cubicBezTo>
                    <a:pt x="3698" y="2078"/>
                    <a:pt x="3678" y="2079"/>
                    <a:pt x="3658" y="2081"/>
                  </a:cubicBezTo>
                  <a:cubicBezTo>
                    <a:pt x="3622" y="2090"/>
                    <a:pt x="3595" y="2116"/>
                    <a:pt x="3595" y="2152"/>
                  </a:cubicBezTo>
                  <a:cubicBezTo>
                    <a:pt x="3569" y="2589"/>
                    <a:pt x="3765" y="2991"/>
                    <a:pt x="4059" y="3285"/>
                  </a:cubicBezTo>
                  <a:cubicBezTo>
                    <a:pt x="3961" y="3401"/>
                    <a:pt x="3836" y="3490"/>
                    <a:pt x="3685" y="3553"/>
                  </a:cubicBezTo>
                  <a:cubicBezTo>
                    <a:pt x="3539" y="3611"/>
                    <a:pt x="3371" y="3640"/>
                    <a:pt x="3186" y="3640"/>
                  </a:cubicBezTo>
                  <a:cubicBezTo>
                    <a:pt x="3031" y="3640"/>
                    <a:pt x="2864" y="3620"/>
                    <a:pt x="2685" y="3579"/>
                  </a:cubicBezTo>
                  <a:cubicBezTo>
                    <a:pt x="1205" y="3214"/>
                    <a:pt x="161" y="1590"/>
                    <a:pt x="464" y="82"/>
                  </a:cubicBezTo>
                  <a:cubicBezTo>
                    <a:pt x="473" y="47"/>
                    <a:pt x="446" y="2"/>
                    <a:pt x="411" y="2"/>
                  </a:cubicBezTo>
                  <a:cubicBezTo>
                    <a:pt x="405" y="1"/>
                    <a:pt x="399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 rot="-370817">
              <a:off x="4230451" y="-185100"/>
              <a:ext cx="1407980" cy="431325"/>
            </a:xfrm>
            <a:custGeom>
              <a:avLst/>
              <a:gdLst/>
              <a:ahLst/>
              <a:cxnLst/>
              <a:rect l="l" t="t" r="r" b="b"/>
              <a:pathLst>
                <a:path w="13070" h="4004" extrusionOk="0">
                  <a:moveTo>
                    <a:pt x="3497" y="961"/>
                  </a:moveTo>
                  <a:cubicBezTo>
                    <a:pt x="3604" y="1006"/>
                    <a:pt x="3711" y="1051"/>
                    <a:pt x="3818" y="1113"/>
                  </a:cubicBezTo>
                  <a:cubicBezTo>
                    <a:pt x="4095" y="1283"/>
                    <a:pt x="4291" y="1479"/>
                    <a:pt x="4398" y="1702"/>
                  </a:cubicBezTo>
                  <a:cubicBezTo>
                    <a:pt x="4514" y="1970"/>
                    <a:pt x="4487" y="2273"/>
                    <a:pt x="4327" y="2460"/>
                  </a:cubicBezTo>
                  <a:cubicBezTo>
                    <a:pt x="4227" y="2583"/>
                    <a:pt x="4068" y="2653"/>
                    <a:pt x="3888" y="2653"/>
                  </a:cubicBezTo>
                  <a:cubicBezTo>
                    <a:pt x="3860" y="2653"/>
                    <a:pt x="3830" y="2651"/>
                    <a:pt x="3800" y="2648"/>
                  </a:cubicBezTo>
                  <a:cubicBezTo>
                    <a:pt x="3542" y="2621"/>
                    <a:pt x="3310" y="2469"/>
                    <a:pt x="3203" y="2264"/>
                  </a:cubicBezTo>
                  <a:cubicBezTo>
                    <a:pt x="2971" y="1827"/>
                    <a:pt x="3167" y="1292"/>
                    <a:pt x="3479" y="979"/>
                  </a:cubicBezTo>
                  <a:cubicBezTo>
                    <a:pt x="3479" y="970"/>
                    <a:pt x="3488" y="970"/>
                    <a:pt x="3497" y="961"/>
                  </a:cubicBezTo>
                  <a:close/>
                  <a:moveTo>
                    <a:pt x="7940" y="819"/>
                  </a:moveTo>
                  <a:cubicBezTo>
                    <a:pt x="8181" y="997"/>
                    <a:pt x="8386" y="1202"/>
                    <a:pt x="8546" y="1434"/>
                  </a:cubicBezTo>
                  <a:cubicBezTo>
                    <a:pt x="8841" y="1880"/>
                    <a:pt x="8921" y="2540"/>
                    <a:pt x="8520" y="2826"/>
                  </a:cubicBezTo>
                  <a:cubicBezTo>
                    <a:pt x="8422" y="2895"/>
                    <a:pt x="8306" y="2930"/>
                    <a:pt x="8181" y="2930"/>
                  </a:cubicBezTo>
                  <a:cubicBezTo>
                    <a:pt x="8112" y="2930"/>
                    <a:pt x="8040" y="2920"/>
                    <a:pt x="7967" y="2897"/>
                  </a:cubicBezTo>
                  <a:cubicBezTo>
                    <a:pt x="7717" y="2826"/>
                    <a:pt x="7503" y="2639"/>
                    <a:pt x="7405" y="2416"/>
                  </a:cubicBezTo>
                  <a:cubicBezTo>
                    <a:pt x="7208" y="1943"/>
                    <a:pt x="7422" y="1425"/>
                    <a:pt x="7681" y="1095"/>
                  </a:cubicBezTo>
                  <a:cubicBezTo>
                    <a:pt x="7761" y="997"/>
                    <a:pt x="7842" y="899"/>
                    <a:pt x="7940" y="819"/>
                  </a:cubicBezTo>
                  <a:close/>
                  <a:moveTo>
                    <a:pt x="9897" y="0"/>
                  </a:moveTo>
                  <a:cubicBezTo>
                    <a:pt x="9141" y="0"/>
                    <a:pt x="8435" y="228"/>
                    <a:pt x="7931" y="631"/>
                  </a:cubicBezTo>
                  <a:cubicBezTo>
                    <a:pt x="7619" y="426"/>
                    <a:pt x="7271" y="275"/>
                    <a:pt x="6887" y="176"/>
                  </a:cubicBezTo>
                  <a:cubicBezTo>
                    <a:pt x="6596" y="108"/>
                    <a:pt x="6289" y="74"/>
                    <a:pt x="5967" y="74"/>
                  </a:cubicBezTo>
                  <a:cubicBezTo>
                    <a:pt x="5578" y="74"/>
                    <a:pt x="5167" y="123"/>
                    <a:pt x="4737" y="221"/>
                  </a:cubicBezTo>
                  <a:cubicBezTo>
                    <a:pt x="4371" y="301"/>
                    <a:pt x="3854" y="444"/>
                    <a:pt x="3461" y="792"/>
                  </a:cubicBezTo>
                  <a:cubicBezTo>
                    <a:pt x="3208" y="707"/>
                    <a:pt x="2940" y="665"/>
                    <a:pt x="2670" y="665"/>
                  </a:cubicBezTo>
                  <a:cubicBezTo>
                    <a:pt x="2095" y="665"/>
                    <a:pt x="1517" y="856"/>
                    <a:pt x="1079" y="1220"/>
                  </a:cubicBezTo>
                  <a:cubicBezTo>
                    <a:pt x="312" y="1871"/>
                    <a:pt x="0" y="3013"/>
                    <a:pt x="357" y="3959"/>
                  </a:cubicBezTo>
                  <a:cubicBezTo>
                    <a:pt x="366" y="3986"/>
                    <a:pt x="393" y="4004"/>
                    <a:pt x="419" y="4004"/>
                  </a:cubicBezTo>
                  <a:lnTo>
                    <a:pt x="446" y="4004"/>
                  </a:lnTo>
                  <a:cubicBezTo>
                    <a:pt x="491" y="3986"/>
                    <a:pt x="509" y="3941"/>
                    <a:pt x="491" y="3905"/>
                  </a:cubicBezTo>
                  <a:cubicBezTo>
                    <a:pt x="161" y="3022"/>
                    <a:pt x="446" y="1943"/>
                    <a:pt x="1169" y="1336"/>
                  </a:cubicBezTo>
                  <a:cubicBezTo>
                    <a:pt x="1583" y="991"/>
                    <a:pt x="2126" y="813"/>
                    <a:pt x="2666" y="813"/>
                  </a:cubicBezTo>
                  <a:cubicBezTo>
                    <a:pt x="2893" y="813"/>
                    <a:pt x="3120" y="845"/>
                    <a:pt x="3337" y="908"/>
                  </a:cubicBezTo>
                  <a:cubicBezTo>
                    <a:pt x="3006" y="1265"/>
                    <a:pt x="2819" y="1854"/>
                    <a:pt x="3069" y="2326"/>
                  </a:cubicBezTo>
                  <a:cubicBezTo>
                    <a:pt x="3194" y="2576"/>
                    <a:pt x="3479" y="2763"/>
                    <a:pt x="3783" y="2799"/>
                  </a:cubicBezTo>
                  <a:cubicBezTo>
                    <a:pt x="3814" y="2802"/>
                    <a:pt x="3845" y="2804"/>
                    <a:pt x="3875" y="2804"/>
                  </a:cubicBezTo>
                  <a:cubicBezTo>
                    <a:pt x="4105" y="2804"/>
                    <a:pt x="4309" y="2716"/>
                    <a:pt x="4443" y="2558"/>
                  </a:cubicBezTo>
                  <a:cubicBezTo>
                    <a:pt x="4630" y="2326"/>
                    <a:pt x="4666" y="1952"/>
                    <a:pt x="4532" y="1639"/>
                  </a:cubicBezTo>
                  <a:cubicBezTo>
                    <a:pt x="4416" y="1390"/>
                    <a:pt x="4202" y="1167"/>
                    <a:pt x="3890" y="988"/>
                  </a:cubicBezTo>
                  <a:cubicBezTo>
                    <a:pt x="3809" y="935"/>
                    <a:pt x="3711" y="890"/>
                    <a:pt x="3622" y="854"/>
                  </a:cubicBezTo>
                  <a:cubicBezTo>
                    <a:pt x="3979" y="569"/>
                    <a:pt x="4443" y="435"/>
                    <a:pt x="4773" y="364"/>
                  </a:cubicBezTo>
                  <a:cubicBezTo>
                    <a:pt x="5188" y="272"/>
                    <a:pt x="5583" y="225"/>
                    <a:pt x="5955" y="225"/>
                  </a:cubicBezTo>
                  <a:cubicBezTo>
                    <a:pt x="6270" y="225"/>
                    <a:pt x="6569" y="259"/>
                    <a:pt x="6851" y="328"/>
                  </a:cubicBezTo>
                  <a:cubicBezTo>
                    <a:pt x="7199" y="408"/>
                    <a:pt x="7529" y="551"/>
                    <a:pt x="7815" y="730"/>
                  </a:cubicBezTo>
                  <a:cubicBezTo>
                    <a:pt x="7726" y="819"/>
                    <a:pt x="7636" y="908"/>
                    <a:pt x="7565" y="997"/>
                  </a:cubicBezTo>
                  <a:cubicBezTo>
                    <a:pt x="7280" y="1363"/>
                    <a:pt x="7048" y="1943"/>
                    <a:pt x="7271" y="2469"/>
                  </a:cubicBezTo>
                  <a:cubicBezTo>
                    <a:pt x="7378" y="2737"/>
                    <a:pt x="7628" y="2960"/>
                    <a:pt x="7922" y="3040"/>
                  </a:cubicBezTo>
                  <a:cubicBezTo>
                    <a:pt x="8006" y="3064"/>
                    <a:pt x="8090" y="3076"/>
                    <a:pt x="8171" y="3076"/>
                  </a:cubicBezTo>
                  <a:cubicBezTo>
                    <a:pt x="8328" y="3076"/>
                    <a:pt x="8476" y="3030"/>
                    <a:pt x="8600" y="2942"/>
                  </a:cubicBezTo>
                  <a:cubicBezTo>
                    <a:pt x="9073" y="2603"/>
                    <a:pt x="9001" y="1854"/>
                    <a:pt x="8671" y="1354"/>
                  </a:cubicBezTo>
                  <a:cubicBezTo>
                    <a:pt x="8511" y="1113"/>
                    <a:pt x="8297" y="899"/>
                    <a:pt x="8056" y="721"/>
                  </a:cubicBezTo>
                  <a:cubicBezTo>
                    <a:pt x="8530" y="354"/>
                    <a:pt x="9174" y="150"/>
                    <a:pt x="9877" y="150"/>
                  </a:cubicBezTo>
                  <a:cubicBezTo>
                    <a:pt x="9994" y="150"/>
                    <a:pt x="10113" y="156"/>
                    <a:pt x="10232" y="167"/>
                  </a:cubicBezTo>
                  <a:cubicBezTo>
                    <a:pt x="11196" y="257"/>
                    <a:pt x="12088" y="658"/>
                    <a:pt x="12953" y="1051"/>
                  </a:cubicBezTo>
                  <a:cubicBezTo>
                    <a:pt x="12963" y="1055"/>
                    <a:pt x="12973" y="1058"/>
                    <a:pt x="12983" y="1058"/>
                  </a:cubicBezTo>
                  <a:cubicBezTo>
                    <a:pt x="13011" y="1058"/>
                    <a:pt x="13038" y="1041"/>
                    <a:pt x="13052" y="1015"/>
                  </a:cubicBezTo>
                  <a:cubicBezTo>
                    <a:pt x="13069" y="979"/>
                    <a:pt x="13052" y="935"/>
                    <a:pt x="13016" y="917"/>
                  </a:cubicBezTo>
                  <a:cubicBezTo>
                    <a:pt x="12142" y="515"/>
                    <a:pt x="11232" y="105"/>
                    <a:pt x="10241" y="16"/>
                  </a:cubicBezTo>
                  <a:cubicBezTo>
                    <a:pt x="10126" y="5"/>
                    <a:pt x="10011" y="0"/>
                    <a:pt x="9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1"/>
          </p:nvPr>
        </p:nvSpPr>
        <p:spPr>
          <a:xfrm>
            <a:off x="1645200" y="3108225"/>
            <a:ext cx="22200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2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2"/>
          </p:nvPr>
        </p:nvSpPr>
        <p:spPr>
          <a:xfrm>
            <a:off x="1645200" y="3539025"/>
            <a:ext cx="2220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3" hasCustomPrompt="1"/>
          </p:nvPr>
        </p:nvSpPr>
        <p:spPr>
          <a:xfrm>
            <a:off x="795950" y="31082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4"/>
          </p:nvPr>
        </p:nvSpPr>
        <p:spPr>
          <a:xfrm>
            <a:off x="1645200" y="1743025"/>
            <a:ext cx="22200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2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5"/>
          </p:nvPr>
        </p:nvSpPr>
        <p:spPr>
          <a:xfrm>
            <a:off x="1645200" y="2174075"/>
            <a:ext cx="2220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 idx="6" hasCustomPrompt="1"/>
          </p:nvPr>
        </p:nvSpPr>
        <p:spPr>
          <a:xfrm>
            <a:off x="795950" y="17430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7"/>
          </p:nvPr>
        </p:nvSpPr>
        <p:spPr>
          <a:xfrm>
            <a:off x="6204000" y="3108225"/>
            <a:ext cx="22200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2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8"/>
          </p:nvPr>
        </p:nvSpPr>
        <p:spPr>
          <a:xfrm>
            <a:off x="6204000" y="3539025"/>
            <a:ext cx="2220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 idx="9" hasCustomPrompt="1"/>
          </p:nvPr>
        </p:nvSpPr>
        <p:spPr>
          <a:xfrm>
            <a:off x="5331700" y="31082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13"/>
          </p:nvPr>
        </p:nvSpPr>
        <p:spPr>
          <a:xfrm>
            <a:off x="6204000" y="1743275"/>
            <a:ext cx="22200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2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trick Hand"/>
              <a:buNone/>
              <a:defRPr sz="2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subTitle" idx="14"/>
          </p:nvPr>
        </p:nvSpPr>
        <p:spPr>
          <a:xfrm>
            <a:off x="6204000" y="2174075"/>
            <a:ext cx="2220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title" idx="15" hasCustomPrompt="1"/>
          </p:nvPr>
        </p:nvSpPr>
        <p:spPr>
          <a:xfrm>
            <a:off x="5331700" y="17430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bg>
      <p:bgPr>
        <a:solidFill>
          <a:schemeClr val="dk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ed Hat Text"/>
              <a:buChar char="■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/>
          <p:nvPr/>
        </p:nvSpPr>
        <p:spPr>
          <a:xfrm flipH="1">
            <a:off x="2338187" y="3582600"/>
            <a:ext cx="4752031" cy="608329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1978050" y="828295"/>
            <a:ext cx="5187900" cy="24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geline Vintage" pitchFamily="2" charset="0"/>
              </a:rPr>
              <a:t>Día mundial de los animales</a:t>
            </a:r>
            <a:endParaRPr sz="7200" b="1" dirty="0">
              <a:solidFill>
                <a:schemeClr val="accent1">
                  <a:lumMod val="60000"/>
                  <a:lumOff val="40000"/>
                </a:schemeClr>
              </a:solidFill>
              <a:latin typeface="Angeline Vintage" pitchFamily="2" charset="0"/>
            </a:endParaRPr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2381587" y="3684327"/>
            <a:ext cx="4414200" cy="3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Maiandra GD" pitchFamily="34" charset="0"/>
              </a:rPr>
              <a:t>Funes Xiomara 5° “A”</a:t>
            </a:r>
            <a:endParaRPr sz="3200" b="1" dirty="0">
              <a:latin typeface="Maiandra GD" pitchFamily="34" charset="0"/>
            </a:endParaRPr>
          </a:p>
        </p:txBody>
      </p:sp>
      <p:grpSp>
        <p:nvGrpSpPr>
          <p:cNvPr id="448" name="Google Shape;448;p31"/>
          <p:cNvGrpSpPr/>
          <p:nvPr/>
        </p:nvGrpSpPr>
        <p:grpSpPr>
          <a:xfrm>
            <a:off x="7719074" y="3420592"/>
            <a:ext cx="1236036" cy="2224457"/>
            <a:chOff x="3183825" y="1929200"/>
            <a:chExt cx="303575" cy="546375"/>
          </a:xfrm>
        </p:grpSpPr>
        <p:sp>
          <p:nvSpPr>
            <p:cNvPr id="449" name="Google Shape;449;p31"/>
            <p:cNvSpPr/>
            <p:nvPr/>
          </p:nvSpPr>
          <p:spPr>
            <a:xfrm>
              <a:off x="3320325" y="2167000"/>
              <a:ext cx="58250" cy="308575"/>
            </a:xfrm>
            <a:custGeom>
              <a:avLst/>
              <a:gdLst/>
              <a:ahLst/>
              <a:cxnLst/>
              <a:rect l="l" t="t" r="r" b="b"/>
              <a:pathLst>
                <a:path w="2330" h="12343" extrusionOk="0">
                  <a:moveTo>
                    <a:pt x="420" y="5277"/>
                  </a:moveTo>
                  <a:cubicBezTo>
                    <a:pt x="474" y="5286"/>
                    <a:pt x="536" y="5330"/>
                    <a:pt x="572" y="5366"/>
                  </a:cubicBezTo>
                  <a:cubicBezTo>
                    <a:pt x="706" y="5473"/>
                    <a:pt x="804" y="5607"/>
                    <a:pt x="893" y="5759"/>
                  </a:cubicBezTo>
                  <a:cubicBezTo>
                    <a:pt x="780" y="5811"/>
                    <a:pt x="668" y="5832"/>
                    <a:pt x="566" y="5832"/>
                  </a:cubicBezTo>
                  <a:cubicBezTo>
                    <a:pt x="547" y="5832"/>
                    <a:pt x="528" y="5831"/>
                    <a:pt x="509" y="5830"/>
                  </a:cubicBezTo>
                  <a:cubicBezTo>
                    <a:pt x="349" y="5803"/>
                    <a:pt x="206" y="5678"/>
                    <a:pt x="179" y="5545"/>
                  </a:cubicBezTo>
                  <a:cubicBezTo>
                    <a:pt x="170" y="5473"/>
                    <a:pt x="206" y="5393"/>
                    <a:pt x="260" y="5330"/>
                  </a:cubicBezTo>
                  <a:cubicBezTo>
                    <a:pt x="295" y="5295"/>
                    <a:pt x="349" y="5277"/>
                    <a:pt x="393" y="5277"/>
                  </a:cubicBezTo>
                  <a:close/>
                  <a:moveTo>
                    <a:pt x="1749" y="1"/>
                  </a:moveTo>
                  <a:cubicBezTo>
                    <a:pt x="1735" y="1"/>
                    <a:pt x="1720" y="5"/>
                    <a:pt x="1705" y="13"/>
                  </a:cubicBezTo>
                  <a:cubicBezTo>
                    <a:pt x="1669" y="31"/>
                    <a:pt x="1651" y="76"/>
                    <a:pt x="1678" y="121"/>
                  </a:cubicBezTo>
                  <a:cubicBezTo>
                    <a:pt x="2169" y="1048"/>
                    <a:pt x="2169" y="2163"/>
                    <a:pt x="2106" y="3136"/>
                  </a:cubicBezTo>
                  <a:cubicBezTo>
                    <a:pt x="2079" y="3591"/>
                    <a:pt x="2035" y="4108"/>
                    <a:pt x="1865" y="4590"/>
                  </a:cubicBezTo>
                  <a:cubicBezTo>
                    <a:pt x="1687" y="5072"/>
                    <a:pt x="1401" y="5455"/>
                    <a:pt x="1036" y="5678"/>
                  </a:cubicBezTo>
                  <a:cubicBezTo>
                    <a:pt x="938" y="5518"/>
                    <a:pt x="822" y="5366"/>
                    <a:pt x="679" y="5241"/>
                  </a:cubicBezTo>
                  <a:cubicBezTo>
                    <a:pt x="625" y="5197"/>
                    <a:pt x="545" y="5134"/>
                    <a:pt x="447" y="5116"/>
                  </a:cubicBezTo>
                  <a:cubicBezTo>
                    <a:pt x="429" y="5113"/>
                    <a:pt x="411" y="5112"/>
                    <a:pt x="393" y="5112"/>
                  </a:cubicBezTo>
                  <a:cubicBezTo>
                    <a:pt x="304" y="5112"/>
                    <a:pt x="218" y="5148"/>
                    <a:pt x="144" y="5214"/>
                  </a:cubicBezTo>
                  <a:cubicBezTo>
                    <a:pt x="54" y="5313"/>
                    <a:pt x="1" y="5446"/>
                    <a:pt x="28" y="5571"/>
                  </a:cubicBezTo>
                  <a:cubicBezTo>
                    <a:pt x="54" y="5776"/>
                    <a:pt x="251" y="5955"/>
                    <a:pt x="492" y="5982"/>
                  </a:cubicBezTo>
                  <a:cubicBezTo>
                    <a:pt x="525" y="5988"/>
                    <a:pt x="559" y="5990"/>
                    <a:pt x="593" y="5990"/>
                  </a:cubicBezTo>
                  <a:cubicBezTo>
                    <a:pt x="715" y="5990"/>
                    <a:pt x="841" y="5955"/>
                    <a:pt x="973" y="5892"/>
                  </a:cubicBezTo>
                  <a:cubicBezTo>
                    <a:pt x="1027" y="6008"/>
                    <a:pt x="1080" y="6115"/>
                    <a:pt x="1125" y="6222"/>
                  </a:cubicBezTo>
                  <a:cubicBezTo>
                    <a:pt x="1401" y="6865"/>
                    <a:pt x="1696" y="7703"/>
                    <a:pt x="1500" y="8488"/>
                  </a:cubicBezTo>
                  <a:cubicBezTo>
                    <a:pt x="1446" y="8676"/>
                    <a:pt x="1366" y="8872"/>
                    <a:pt x="1294" y="9050"/>
                  </a:cubicBezTo>
                  <a:cubicBezTo>
                    <a:pt x="1161" y="9363"/>
                    <a:pt x="1027" y="9684"/>
                    <a:pt x="1027" y="10041"/>
                  </a:cubicBezTo>
                  <a:cubicBezTo>
                    <a:pt x="1027" y="10344"/>
                    <a:pt x="1134" y="10629"/>
                    <a:pt x="1232" y="10915"/>
                  </a:cubicBezTo>
                  <a:cubicBezTo>
                    <a:pt x="1268" y="10995"/>
                    <a:pt x="1294" y="11084"/>
                    <a:pt x="1321" y="11174"/>
                  </a:cubicBezTo>
                  <a:cubicBezTo>
                    <a:pt x="1473" y="11620"/>
                    <a:pt x="1464" y="11968"/>
                    <a:pt x="1294" y="12217"/>
                  </a:cubicBezTo>
                  <a:cubicBezTo>
                    <a:pt x="1277" y="12253"/>
                    <a:pt x="1285" y="12307"/>
                    <a:pt x="1321" y="12324"/>
                  </a:cubicBezTo>
                  <a:cubicBezTo>
                    <a:pt x="1330" y="12333"/>
                    <a:pt x="1348" y="12342"/>
                    <a:pt x="1366" y="12342"/>
                  </a:cubicBezTo>
                  <a:cubicBezTo>
                    <a:pt x="1393" y="12342"/>
                    <a:pt x="1419" y="12324"/>
                    <a:pt x="1428" y="12307"/>
                  </a:cubicBezTo>
                  <a:cubicBezTo>
                    <a:pt x="1624" y="12012"/>
                    <a:pt x="1633" y="11620"/>
                    <a:pt x="1473" y="11120"/>
                  </a:cubicBezTo>
                  <a:cubicBezTo>
                    <a:pt x="1446" y="11031"/>
                    <a:pt x="1419" y="10942"/>
                    <a:pt x="1384" y="10852"/>
                  </a:cubicBezTo>
                  <a:cubicBezTo>
                    <a:pt x="1285" y="10576"/>
                    <a:pt x="1187" y="10317"/>
                    <a:pt x="1187" y="10041"/>
                  </a:cubicBezTo>
                  <a:cubicBezTo>
                    <a:pt x="1187" y="9720"/>
                    <a:pt x="1312" y="9425"/>
                    <a:pt x="1437" y="9113"/>
                  </a:cubicBezTo>
                  <a:cubicBezTo>
                    <a:pt x="1517" y="8926"/>
                    <a:pt x="1598" y="8729"/>
                    <a:pt x="1651" y="8524"/>
                  </a:cubicBezTo>
                  <a:cubicBezTo>
                    <a:pt x="1865" y="7694"/>
                    <a:pt x="1562" y="6820"/>
                    <a:pt x="1277" y="6151"/>
                  </a:cubicBezTo>
                  <a:cubicBezTo>
                    <a:pt x="1223" y="6044"/>
                    <a:pt x="1178" y="5937"/>
                    <a:pt x="1116" y="5821"/>
                  </a:cubicBezTo>
                  <a:cubicBezTo>
                    <a:pt x="1509" y="5580"/>
                    <a:pt x="1830" y="5161"/>
                    <a:pt x="2017" y="4643"/>
                  </a:cubicBezTo>
                  <a:cubicBezTo>
                    <a:pt x="2195" y="4144"/>
                    <a:pt x="2240" y="3609"/>
                    <a:pt x="2267" y="3145"/>
                  </a:cubicBezTo>
                  <a:cubicBezTo>
                    <a:pt x="2329" y="2155"/>
                    <a:pt x="2329" y="1004"/>
                    <a:pt x="1821" y="40"/>
                  </a:cubicBezTo>
                  <a:cubicBezTo>
                    <a:pt x="1803" y="16"/>
                    <a:pt x="1777" y="1"/>
                    <a:pt x="1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3245400" y="1929200"/>
              <a:ext cx="242000" cy="228950"/>
            </a:xfrm>
            <a:custGeom>
              <a:avLst/>
              <a:gdLst/>
              <a:ahLst/>
              <a:cxnLst/>
              <a:rect l="l" t="t" r="r" b="b"/>
              <a:pathLst>
                <a:path w="9680" h="9158" extrusionOk="0">
                  <a:moveTo>
                    <a:pt x="1969" y="0"/>
                  </a:moveTo>
                  <a:cubicBezTo>
                    <a:pt x="1513" y="0"/>
                    <a:pt x="1069" y="138"/>
                    <a:pt x="732" y="444"/>
                  </a:cubicBezTo>
                  <a:cubicBezTo>
                    <a:pt x="90" y="1024"/>
                    <a:pt x="0" y="1987"/>
                    <a:pt x="81" y="2844"/>
                  </a:cubicBezTo>
                  <a:cubicBezTo>
                    <a:pt x="223" y="4226"/>
                    <a:pt x="723" y="5556"/>
                    <a:pt x="1508" y="6698"/>
                  </a:cubicBezTo>
                  <a:cubicBezTo>
                    <a:pt x="2106" y="7563"/>
                    <a:pt x="2757" y="8178"/>
                    <a:pt x="3613" y="8767"/>
                  </a:cubicBezTo>
                  <a:cubicBezTo>
                    <a:pt x="4004" y="9037"/>
                    <a:pt x="4392" y="9157"/>
                    <a:pt x="4772" y="9157"/>
                  </a:cubicBezTo>
                  <a:cubicBezTo>
                    <a:pt x="6778" y="9157"/>
                    <a:pt x="8547" y="5807"/>
                    <a:pt x="9162" y="3459"/>
                  </a:cubicBezTo>
                  <a:cubicBezTo>
                    <a:pt x="9421" y="2460"/>
                    <a:pt x="9680" y="1291"/>
                    <a:pt x="8939" y="578"/>
                  </a:cubicBezTo>
                  <a:cubicBezTo>
                    <a:pt x="8587" y="236"/>
                    <a:pt x="8104" y="76"/>
                    <a:pt x="7612" y="76"/>
                  </a:cubicBezTo>
                  <a:cubicBezTo>
                    <a:pt x="7205" y="76"/>
                    <a:pt x="6792" y="185"/>
                    <a:pt x="6441" y="390"/>
                  </a:cubicBezTo>
                  <a:cubicBezTo>
                    <a:pt x="5665" y="836"/>
                    <a:pt x="5166" y="1648"/>
                    <a:pt x="4880" y="2496"/>
                  </a:cubicBezTo>
                  <a:cubicBezTo>
                    <a:pt x="4523" y="1666"/>
                    <a:pt x="4024" y="854"/>
                    <a:pt x="3257" y="373"/>
                  </a:cubicBezTo>
                  <a:cubicBezTo>
                    <a:pt x="2876" y="134"/>
                    <a:pt x="2417" y="0"/>
                    <a:pt x="1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3285775" y="2041325"/>
              <a:ext cx="36600" cy="3660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32" y="0"/>
                  </a:moveTo>
                  <a:cubicBezTo>
                    <a:pt x="330" y="0"/>
                    <a:pt x="0" y="321"/>
                    <a:pt x="0" y="732"/>
                  </a:cubicBezTo>
                  <a:cubicBezTo>
                    <a:pt x="0" y="1133"/>
                    <a:pt x="330" y="1463"/>
                    <a:pt x="732" y="1463"/>
                  </a:cubicBezTo>
                  <a:cubicBezTo>
                    <a:pt x="1133" y="1463"/>
                    <a:pt x="1463" y="1133"/>
                    <a:pt x="1463" y="732"/>
                  </a:cubicBezTo>
                  <a:cubicBezTo>
                    <a:pt x="1463" y="321"/>
                    <a:pt x="1133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3412450" y="2041325"/>
              <a:ext cx="36600" cy="3660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32" y="0"/>
                  </a:moveTo>
                  <a:cubicBezTo>
                    <a:pt x="330" y="0"/>
                    <a:pt x="0" y="321"/>
                    <a:pt x="0" y="732"/>
                  </a:cubicBezTo>
                  <a:cubicBezTo>
                    <a:pt x="0" y="1133"/>
                    <a:pt x="330" y="1463"/>
                    <a:pt x="732" y="1463"/>
                  </a:cubicBezTo>
                  <a:cubicBezTo>
                    <a:pt x="1133" y="1463"/>
                    <a:pt x="1463" y="1133"/>
                    <a:pt x="1463" y="732"/>
                  </a:cubicBezTo>
                  <a:cubicBezTo>
                    <a:pt x="1463" y="321"/>
                    <a:pt x="1133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3309850" y="2023175"/>
              <a:ext cx="36150" cy="25975"/>
            </a:xfrm>
            <a:custGeom>
              <a:avLst/>
              <a:gdLst/>
              <a:ahLst/>
              <a:cxnLst/>
              <a:rect l="l" t="t" r="r" b="b"/>
              <a:pathLst>
                <a:path w="1446" h="1039" extrusionOk="0">
                  <a:moveTo>
                    <a:pt x="762" y="0"/>
                  </a:moveTo>
                  <a:cubicBezTo>
                    <a:pt x="685" y="0"/>
                    <a:pt x="599" y="22"/>
                    <a:pt x="518" y="66"/>
                  </a:cubicBezTo>
                  <a:cubicBezTo>
                    <a:pt x="188" y="227"/>
                    <a:pt x="1" y="628"/>
                    <a:pt x="99" y="985"/>
                  </a:cubicBezTo>
                  <a:cubicBezTo>
                    <a:pt x="108" y="1021"/>
                    <a:pt x="143" y="1038"/>
                    <a:pt x="179" y="1038"/>
                  </a:cubicBezTo>
                  <a:lnTo>
                    <a:pt x="197" y="1038"/>
                  </a:lnTo>
                  <a:cubicBezTo>
                    <a:pt x="241" y="1029"/>
                    <a:pt x="268" y="985"/>
                    <a:pt x="250" y="940"/>
                  </a:cubicBezTo>
                  <a:cubicBezTo>
                    <a:pt x="179" y="664"/>
                    <a:pt x="331" y="334"/>
                    <a:pt x="589" y="209"/>
                  </a:cubicBezTo>
                  <a:cubicBezTo>
                    <a:pt x="629" y="189"/>
                    <a:pt x="695" y="164"/>
                    <a:pt x="759" y="164"/>
                  </a:cubicBezTo>
                  <a:cubicBezTo>
                    <a:pt x="780" y="164"/>
                    <a:pt x="801" y="166"/>
                    <a:pt x="821" y="173"/>
                  </a:cubicBezTo>
                  <a:cubicBezTo>
                    <a:pt x="1142" y="244"/>
                    <a:pt x="1285" y="360"/>
                    <a:pt x="1285" y="574"/>
                  </a:cubicBezTo>
                  <a:cubicBezTo>
                    <a:pt x="1285" y="619"/>
                    <a:pt x="1321" y="655"/>
                    <a:pt x="1365" y="655"/>
                  </a:cubicBezTo>
                  <a:cubicBezTo>
                    <a:pt x="1410" y="655"/>
                    <a:pt x="1446" y="619"/>
                    <a:pt x="1446" y="574"/>
                  </a:cubicBezTo>
                  <a:cubicBezTo>
                    <a:pt x="1446" y="146"/>
                    <a:pt x="1009" y="48"/>
                    <a:pt x="857" y="12"/>
                  </a:cubicBezTo>
                  <a:cubicBezTo>
                    <a:pt x="828" y="4"/>
                    <a:pt x="796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3391700" y="2023175"/>
              <a:ext cx="35925" cy="25975"/>
            </a:xfrm>
            <a:custGeom>
              <a:avLst/>
              <a:gdLst/>
              <a:ahLst/>
              <a:cxnLst/>
              <a:rect l="l" t="t" r="r" b="b"/>
              <a:pathLst>
                <a:path w="1437" h="1039" extrusionOk="0">
                  <a:moveTo>
                    <a:pt x="679" y="0"/>
                  </a:moveTo>
                  <a:cubicBezTo>
                    <a:pt x="645" y="0"/>
                    <a:pt x="613" y="4"/>
                    <a:pt x="580" y="12"/>
                  </a:cubicBezTo>
                  <a:cubicBezTo>
                    <a:pt x="295" y="75"/>
                    <a:pt x="1" y="307"/>
                    <a:pt x="1" y="574"/>
                  </a:cubicBezTo>
                  <a:cubicBezTo>
                    <a:pt x="1" y="619"/>
                    <a:pt x="36" y="655"/>
                    <a:pt x="81" y="655"/>
                  </a:cubicBezTo>
                  <a:cubicBezTo>
                    <a:pt x="125" y="655"/>
                    <a:pt x="161" y="619"/>
                    <a:pt x="161" y="574"/>
                  </a:cubicBezTo>
                  <a:cubicBezTo>
                    <a:pt x="161" y="405"/>
                    <a:pt x="402" y="218"/>
                    <a:pt x="616" y="173"/>
                  </a:cubicBezTo>
                  <a:cubicBezTo>
                    <a:pt x="638" y="166"/>
                    <a:pt x="661" y="164"/>
                    <a:pt x="683" y="164"/>
                  </a:cubicBezTo>
                  <a:cubicBezTo>
                    <a:pt x="748" y="164"/>
                    <a:pt x="810" y="189"/>
                    <a:pt x="857" y="209"/>
                  </a:cubicBezTo>
                  <a:cubicBezTo>
                    <a:pt x="1107" y="334"/>
                    <a:pt x="1258" y="664"/>
                    <a:pt x="1187" y="940"/>
                  </a:cubicBezTo>
                  <a:cubicBezTo>
                    <a:pt x="1178" y="985"/>
                    <a:pt x="1205" y="1029"/>
                    <a:pt x="1250" y="1038"/>
                  </a:cubicBezTo>
                  <a:lnTo>
                    <a:pt x="1267" y="1038"/>
                  </a:lnTo>
                  <a:cubicBezTo>
                    <a:pt x="1303" y="1038"/>
                    <a:pt x="1330" y="1021"/>
                    <a:pt x="1348" y="985"/>
                  </a:cubicBezTo>
                  <a:cubicBezTo>
                    <a:pt x="1437" y="628"/>
                    <a:pt x="1250" y="227"/>
                    <a:pt x="928" y="66"/>
                  </a:cubicBezTo>
                  <a:cubicBezTo>
                    <a:pt x="841" y="22"/>
                    <a:pt x="758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3333500" y="2059125"/>
              <a:ext cx="70725" cy="33075"/>
            </a:xfrm>
            <a:custGeom>
              <a:avLst/>
              <a:gdLst/>
              <a:ahLst/>
              <a:cxnLst/>
              <a:rect l="l" t="t" r="r" b="b"/>
              <a:pathLst>
                <a:path w="2829" h="1323" extrusionOk="0">
                  <a:moveTo>
                    <a:pt x="2740" y="0"/>
                  </a:moveTo>
                  <a:cubicBezTo>
                    <a:pt x="2701" y="0"/>
                    <a:pt x="2666" y="25"/>
                    <a:pt x="2659" y="64"/>
                  </a:cubicBezTo>
                  <a:cubicBezTo>
                    <a:pt x="2623" y="225"/>
                    <a:pt x="2552" y="376"/>
                    <a:pt x="2453" y="510"/>
                  </a:cubicBezTo>
                  <a:cubicBezTo>
                    <a:pt x="2355" y="635"/>
                    <a:pt x="2230" y="751"/>
                    <a:pt x="2114" y="858"/>
                  </a:cubicBezTo>
                  <a:cubicBezTo>
                    <a:pt x="2016" y="947"/>
                    <a:pt x="1918" y="1046"/>
                    <a:pt x="1802" y="1099"/>
                  </a:cubicBezTo>
                  <a:cubicBezTo>
                    <a:pt x="1687" y="1149"/>
                    <a:pt x="1554" y="1161"/>
                    <a:pt x="1424" y="1161"/>
                  </a:cubicBezTo>
                  <a:cubicBezTo>
                    <a:pt x="1343" y="1161"/>
                    <a:pt x="1262" y="1156"/>
                    <a:pt x="1187" y="1153"/>
                  </a:cubicBezTo>
                  <a:cubicBezTo>
                    <a:pt x="1044" y="1144"/>
                    <a:pt x="892" y="1135"/>
                    <a:pt x="758" y="1081"/>
                  </a:cubicBezTo>
                  <a:cubicBezTo>
                    <a:pt x="473" y="956"/>
                    <a:pt x="312" y="653"/>
                    <a:pt x="161" y="314"/>
                  </a:cubicBezTo>
                  <a:cubicBezTo>
                    <a:pt x="148" y="288"/>
                    <a:pt x="120" y="271"/>
                    <a:pt x="89" y="271"/>
                  </a:cubicBezTo>
                  <a:cubicBezTo>
                    <a:pt x="78" y="271"/>
                    <a:pt x="66" y="274"/>
                    <a:pt x="54" y="278"/>
                  </a:cubicBezTo>
                  <a:cubicBezTo>
                    <a:pt x="18" y="296"/>
                    <a:pt x="0" y="341"/>
                    <a:pt x="18" y="385"/>
                  </a:cubicBezTo>
                  <a:cubicBezTo>
                    <a:pt x="170" y="733"/>
                    <a:pt x="357" y="1081"/>
                    <a:pt x="705" y="1224"/>
                  </a:cubicBezTo>
                  <a:cubicBezTo>
                    <a:pt x="857" y="1286"/>
                    <a:pt x="1026" y="1304"/>
                    <a:pt x="1169" y="1313"/>
                  </a:cubicBezTo>
                  <a:cubicBezTo>
                    <a:pt x="1249" y="1313"/>
                    <a:pt x="1338" y="1322"/>
                    <a:pt x="1419" y="1322"/>
                  </a:cubicBezTo>
                  <a:cubicBezTo>
                    <a:pt x="1570" y="1322"/>
                    <a:pt x="1722" y="1304"/>
                    <a:pt x="1865" y="1242"/>
                  </a:cubicBezTo>
                  <a:cubicBezTo>
                    <a:pt x="2007" y="1179"/>
                    <a:pt x="2123" y="1072"/>
                    <a:pt x="2222" y="983"/>
                  </a:cubicBezTo>
                  <a:cubicBezTo>
                    <a:pt x="2346" y="867"/>
                    <a:pt x="2471" y="751"/>
                    <a:pt x="2578" y="608"/>
                  </a:cubicBezTo>
                  <a:cubicBezTo>
                    <a:pt x="2694" y="457"/>
                    <a:pt x="2775" y="278"/>
                    <a:pt x="2819" y="100"/>
                  </a:cubicBezTo>
                  <a:cubicBezTo>
                    <a:pt x="2828" y="55"/>
                    <a:pt x="2801" y="11"/>
                    <a:pt x="2757" y="2"/>
                  </a:cubicBezTo>
                  <a:cubicBezTo>
                    <a:pt x="2751" y="1"/>
                    <a:pt x="2745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3345100" y="2148400"/>
              <a:ext cx="34350" cy="27275"/>
            </a:xfrm>
            <a:custGeom>
              <a:avLst/>
              <a:gdLst/>
              <a:ahLst/>
              <a:cxnLst/>
              <a:rect l="l" t="t" r="r" b="b"/>
              <a:pathLst>
                <a:path w="1374" h="1091" extrusionOk="0">
                  <a:moveTo>
                    <a:pt x="882" y="1"/>
                  </a:moveTo>
                  <a:cubicBezTo>
                    <a:pt x="730" y="1"/>
                    <a:pt x="431" y="301"/>
                    <a:pt x="366" y="383"/>
                  </a:cubicBezTo>
                  <a:cubicBezTo>
                    <a:pt x="330" y="436"/>
                    <a:pt x="0" y="1070"/>
                    <a:pt x="63" y="1079"/>
                  </a:cubicBezTo>
                  <a:cubicBezTo>
                    <a:pt x="201" y="1084"/>
                    <a:pt x="342" y="1090"/>
                    <a:pt x="483" y="1090"/>
                  </a:cubicBezTo>
                  <a:cubicBezTo>
                    <a:pt x="776" y="1090"/>
                    <a:pt x="1070" y="1065"/>
                    <a:pt x="1347" y="963"/>
                  </a:cubicBezTo>
                  <a:cubicBezTo>
                    <a:pt x="1374" y="882"/>
                    <a:pt x="1329" y="802"/>
                    <a:pt x="1294" y="722"/>
                  </a:cubicBezTo>
                  <a:lnTo>
                    <a:pt x="955" y="53"/>
                  </a:lnTo>
                  <a:cubicBezTo>
                    <a:pt x="946" y="35"/>
                    <a:pt x="937" y="17"/>
                    <a:pt x="919" y="8"/>
                  </a:cubicBezTo>
                  <a:cubicBezTo>
                    <a:pt x="908" y="3"/>
                    <a:pt x="896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3183825" y="2136325"/>
              <a:ext cx="87025" cy="91025"/>
            </a:xfrm>
            <a:custGeom>
              <a:avLst/>
              <a:gdLst/>
              <a:ahLst/>
              <a:cxnLst/>
              <a:rect l="l" t="t" r="r" b="b"/>
              <a:pathLst>
                <a:path w="3481" h="3641" extrusionOk="0">
                  <a:moveTo>
                    <a:pt x="1" y="2020"/>
                  </a:moveTo>
                  <a:cubicBezTo>
                    <a:pt x="0" y="2020"/>
                    <a:pt x="3" y="2022"/>
                    <a:pt x="10" y="2026"/>
                  </a:cubicBezTo>
                  <a:cubicBezTo>
                    <a:pt x="10" y="2026"/>
                    <a:pt x="11" y="2025"/>
                    <a:pt x="12" y="2024"/>
                  </a:cubicBezTo>
                  <a:lnTo>
                    <a:pt x="12" y="2024"/>
                  </a:lnTo>
                  <a:cubicBezTo>
                    <a:pt x="6" y="2022"/>
                    <a:pt x="2" y="2020"/>
                    <a:pt x="1" y="2020"/>
                  </a:cubicBezTo>
                  <a:close/>
                  <a:moveTo>
                    <a:pt x="1197" y="0"/>
                  </a:moveTo>
                  <a:cubicBezTo>
                    <a:pt x="1188" y="723"/>
                    <a:pt x="1027" y="1330"/>
                    <a:pt x="1027" y="1330"/>
                  </a:cubicBezTo>
                  <a:cubicBezTo>
                    <a:pt x="932" y="1451"/>
                    <a:pt x="60" y="1994"/>
                    <a:pt x="12" y="2024"/>
                  </a:cubicBezTo>
                  <a:lnTo>
                    <a:pt x="12" y="2024"/>
                  </a:lnTo>
                  <a:cubicBezTo>
                    <a:pt x="112" y="2066"/>
                    <a:pt x="851" y="2413"/>
                    <a:pt x="916" y="2413"/>
                  </a:cubicBezTo>
                  <a:cubicBezTo>
                    <a:pt x="918" y="2413"/>
                    <a:pt x="919" y="2413"/>
                    <a:pt x="920" y="2412"/>
                  </a:cubicBezTo>
                  <a:lnTo>
                    <a:pt x="920" y="2412"/>
                  </a:lnTo>
                  <a:cubicBezTo>
                    <a:pt x="934" y="2440"/>
                    <a:pt x="968" y="2507"/>
                    <a:pt x="974" y="2543"/>
                  </a:cubicBezTo>
                  <a:cubicBezTo>
                    <a:pt x="1036" y="2927"/>
                    <a:pt x="1045" y="3364"/>
                    <a:pt x="1321" y="3640"/>
                  </a:cubicBezTo>
                  <a:cubicBezTo>
                    <a:pt x="1562" y="3319"/>
                    <a:pt x="1973" y="2846"/>
                    <a:pt x="2151" y="2481"/>
                  </a:cubicBezTo>
                  <a:cubicBezTo>
                    <a:pt x="2642" y="2481"/>
                    <a:pt x="2950" y="2597"/>
                    <a:pt x="3428" y="2597"/>
                  </a:cubicBezTo>
                  <a:cubicBezTo>
                    <a:pt x="3446" y="2597"/>
                    <a:pt x="3463" y="2597"/>
                    <a:pt x="3480" y="2596"/>
                  </a:cubicBezTo>
                  <a:cubicBezTo>
                    <a:pt x="3338" y="2231"/>
                    <a:pt x="3097" y="1892"/>
                    <a:pt x="2793" y="1642"/>
                  </a:cubicBezTo>
                  <a:cubicBezTo>
                    <a:pt x="2990" y="1285"/>
                    <a:pt x="2990" y="1044"/>
                    <a:pt x="3061" y="643"/>
                  </a:cubicBezTo>
                  <a:lnTo>
                    <a:pt x="3061" y="643"/>
                  </a:lnTo>
                  <a:cubicBezTo>
                    <a:pt x="2651" y="687"/>
                    <a:pt x="2035" y="857"/>
                    <a:pt x="2035" y="857"/>
                  </a:cubicBezTo>
                  <a:cubicBezTo>
                    <a:pt x="1759" y="571"/>
                    <a:pt x="1482" y="286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3299375" y="2212825"/>
              <a:ext cx="45750" cy="47975"/>
            </a:xfrm>
            <a:custGeom>
              <a:avLst/>
              <a:gdLst/>
              <a:ahLst/>
              <a:cxnLst/>
              <a:rect l="l" t="t" r="r" b="b"/>
              <a:pathLst>
                <a:path w="1830" h="1919" extrusionOk="0">
                  <a:moveTo>
                    <a:pt x="1303" y="0"/>
                  </a:moveTo>
                  <a:cubicBezTo>
                    <a:pt x="1026" y="295"/>
                    <a:pt x="741" y="491"/>
                    <a:pt x="741" y="491"/>
                  </a:cubicBezTo>
                  <a:cubicBezTo>
                    <a:pt x="737" y="491"/>
                    <a:pt x="732" y="492"/>
                    <a:pt x="726" y="492"/>
                  </a:cubicBezTo>
                  <a:cubicBezTo>
                    <a:pt x="601" y="492"/>
                    <a:pt x="63" y="402"/>
                    <a:pt x="63" y="402"/>
                  </a:cubicBezTo>
                  <a:cubicBezTo>
                    <a:pt x="61" y="399"/>
                    <a:pt x="61" y="397"/>
                    <a:pt x="61" y="397"/>
                  </a:cubicBezTo>
                  <a:lnTo>
                    <a:pt x="61" y="397"/>
                  </a:lnTo>
                  <a:cubicBezTo>
                    <a:pt x="61" y="397"/>
                    <a:pt x="276" y="902"/>
                    <a:pt x="294" y="902"/>
                  </a:cubicBezTo>
                  <a:cubicBezTo>
                    <a:pt x="294" y="902"/>
                    <a:pt x="294" y="902"/>
                    <a:pt x="295" y="901"/>
                  </a:cubicBezTo>
                  <a:cubicBezTo>
                    <a:pt x="296" y="895"/>
                    <a:pt x="297" y="892"/>
                    <a:pt x="297" y="892"/>
                  </a:cubicBezTo>
                  <a:lnTo>
                    <a:pt x="297" y="892"/>
                  </a:lnTo>
                  <a:cubicBezTo>
                    <a:pt x="297" y="892"/>
                    <a:pt x="283" y="951"/>
                    <a:pt x="268" y="973"/>
                  </a:cubicBezTo>
                  <a:cubicBezTo>
                    <a:pt x="152" y="1151"/>
                    <a:pt x="0" y="1339"/>
                    <a:pt x="9" y="1553"/>
                  </a:cubicBezTo>
                  <a:cubicBezTo>
                    <a:pt x="223" y="1508"/>
                    <a:pt x="571" y="1463"/>
                    <a:pt x="776" y="1383"/>
                  </a:cubicBezTo>
                  <a:cubicBezTo>
                    <a:pt x="991" y="1570"/>
                    <a:pt x="1071" y="1731"/>
                    <a:pt x="1285" y="1918"/>
                  </a:cubicBezTo>
                  <a:cubicBezTo>
                    <a:pt x="1365" y="1713"/>
                    <a:pt x="1383" y="1481"/>
                    <a:pt x="1356" y="1267"/>
                  </a:cubicBezTo>
                  <a:cubicBezTo>
                    <a:pt x="1570" y="1196"/>
                    <a:pt x="1660" y="1089"/>
                    <a:pt x="1829" y="955"/>
                  </a:cubicBezTo>
                  <a:cubicBezTo>
                    <a:pt x="1651" y="821"/>
                    <a:pt x="1330" y="661"/>
                    <a:pt x="1330" y="661"/>
                  </a:cubicBez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1"/>
          <p:cNvGrpSpPr/>
          <p:nvPr/>
        </p:nvGrpSpPr>
        <p:grpSpPr>
          <a:xfrm rot="9900006">
            <a:off x="239725" y="-305447"/>
            <a:ext cx="530373" cy="1040703"/>
            <a:chOff x="1889175" y="2006750"/>
            <a:chExt cx="213450" cy="418850"/>
          </a:xfrm>
        </p:grpSpPr>
        <p:sp>
          <p:nvSpPr>
            <p:cNvPr id="460" name="Google Shape;460;p31"/>
            <p:cNvSpPr/>
            <p:nvPr/>
          </p:nvSpPr>
          <p:spPr>
            <a:xfrm>
              <a:off x="1904575" y="2012325"/>
              <a:ext cx="184000" cy="251375"/>
            </a:xfrm>
            <a:custGeom>
              <a:avLst/>
              <a:gdLst/>
              <a:ahLst/>
              <a:cxnLst/>
              <a:rect l="l" t="t" r="r" b="b"/>
              <a:pathLst>
                <a:path w="7360" h="10055" extrusionOk="0">
                  <a:moveTo>
                    <a:pt x="0" y="0"/>
                  </a:moveTo>
                  <a:lnTo>
                    <a:pt x="0" y="0"/>
                  </a:lnTo>
                  <a:cubicBezTo>
                    <a:pt x="152" y="2498"/>
                    <a:pt x="294" y="4996"/>
                    <a:pt x="437" y="7494"/>
                  </a:cubicBezTo>
                  <a:lnTo>
                    <a:pt x="7021" y="10054"/>
                  </a:lnTo>
                  <a:cubicBezTo>
                    <a:pt x="7262" y="7102"/>
                    <a:pt x="7360" y="4140"/>
                    <a:pt x="7324" y="1187"/>
                  </a:cubicBezTo>
                  <a:lnTo>
                    <a:pt x="7324" y="1187"/>
                  </a:lnTo>
                  <a:cubicBezTo>
                    <a:pt x="7113" y="1244"/>
                    <a:pt x="6890" y="1272"/>
                    <a:pt x="6662" y="1272"/>
                  </a:cubicBezTo>
                  <a:cubicBezTo>
                    <a:pt x="5754" y="1272"/>
                    <a:pt x="4780" y="835"/>
                    <a:pt x="4273" y="107"/>
                  </a:cubicBezTo>
                  <a:cubicBezTo>
                    <a:pt x="4130" y="108"/>
                    <a:pt x="3988" y="109"/>
                    <a:pt x="3845" y="109"/>
                  </a:cubicBezTo>
                  <a:cubicBezTo>
                    <a:pt x="2560" y="109"/>
                    <a:pt x="1277" y="7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898775" y="2006750"/>
              <a:ext cx="195175" cy="262600"/>
            </a:xfrm>
            <a:custGeom>
              <a:avLst/>
              <a:gdLst/>
              <a:ahLst/>
              <a:cxnLst/>
              <a:rect l="l" t="t" r="r" b="b"/>
              <a:pathLst>
                <a:path w="7807" h="10504" extrusionOk="0">
                  <a:moveTo>
                    <a:pt x="469" y="458"/>
                  </a:moveTo>
                  <a:lnTo>
                    <a:pt x="469" y="458"/>
                  </a:lnTo>
                  <a:cubicBezTo>
                    <a:pt x="1780" y="520"/>
                    <a:pt x="3084" y="552"/>
                    <a:pt x="4395" y="553"/>
                  </a:cubicBezTo>
                  <a:lnTo>
                    <a:pt x="4395" y="553"/>
                  </a:lnTo>
                  <a:cubicBezTo>
                    <a:pt x="5018" y="1295"/>
                    <a:pt x="5932" y="1708"/>
                    <a:pt x="6881" y="1708"/>
                  </a:cubicBezTo>
                  <a:cubicBezTo>
                    <a:pt x="7032" y="1708"/>
                    <a:pt x="7184" y="1698"/>
                    <a:pt x="7335" y="1676"/>
                  </a:cubicBezTo>
                  <a:lnTo>
                    <a:pt x="7335" y="1676"/>
                  </a:lnTo>
                  <a:cubicBezTo>
                    <a:pt x="7353" y="4443"/>
                    <a:pt x="7262" y="7202"/>
                    <a:pt x="7054" y="9961"/>
                  </a:cubicBezTo>
                  <a:lnTo>
                    <a:pt x="7054" y="9961"/>
                  </a:lnTo>
                  <a:cubicBezTo>
                    <a:pt x="4997" y="9159"/>
                    <a:pt x="2940" y="8364"/>
                    <a:pt x="883" y="7562"/>
                  </a:cubicBezTo>
                  <a:lnTo>
                    <a:pt x="883" y="7562"/>
                  </a:lnTo>
                  <a:cubicBezTo>
                    <a:pt x="748" y="5194"/>
                    <a:pt x="613" y="2826"/>
                    <a:pt x="469" y="458"/>
                  </a:cubicBezTo>
                  <a:close/>
                  <a:moveTo>
                    <a:pt x="232" y="0"/>
                  </a:moveTo>
                  <a:cubicBezTo>
                    <a:pt x="116" y="0"/>
                    <a:pt x="0" y="107"/>
                    <a:pt x="9" y="223"/>
                  </a:cubicBezTo>
                  <a:cubicBezTo>
                    <a:pt x="161" y="2721"/>
                    <a:pt x="303" y="5219"/>
                    <a:pt x="446" y="7717"/>
                  </a:cubicBezTo>
                  <a:cubicBezTo>
                    <a:pt x="455" y="7833"/>
                    <a:pt x="518" y="7895"/>
                    <a:pt x="616" y="7940"/>
                  </a:cubicBezTo>
                  <a:lnTo>
                    <a:pt x="7190" y="10491"/>
                  </a:lnTo>
                  <a:cubicBezTo>
                    <a:pt x="7213" y="10499"/>
                    <a:pt x="7235" y="10503"/>
                    <a:pt x="7256" y="10503"/>
                  </a:cubicBezTo>
                  <a:cubicBezTo>
                    <a:pt x="7377" y="10503"/>
                    <a:pt x="7468" y="10384"/>
                    <a:pt x="7476" y="10277"/>
                  </a:cubicBezTo>
                  <a:cubicBezTo>
                    <a:pt x="7708" y="7325"/>
                    <a:pt x="7806" y="4372"/>
                    <a:pt x="7779" y="1410"/>
                  </a:cubicBezTo>
                  <a:cubicBezTo>
                    <a:pt x="7779" y="1279"/>
                    <a:pt x="7680" y="1188"/>
                    <a:pt x="7561" y="1188"/>
                  </a:cubicBezTo>
                  <a:cubicBezTo>
                    <a:pt x="7542" y="1188"/>
                    <a:pt x="7523" y="1191"/>
                    <a:pt x="7503" y="1196"/>
                  </a:cubicBezTo>
                  <a:cubicBezTo>
                    <a:pt x="7300" y="1242"/>
                    <a:pt x="7093" y="1264"/>
                    <a:pt x="6886" y="1264"/>
                  </a:cubicBezTo>
                  <a:cubicBezTo>
                    <a:pt x="6047" y="1264"/>
                    <a:pt x="5215" y="894"/>
                    <a:pt x="4693" y="214"/>
                  </a:cubicBezTo>
                  <a:cubicBezTo>
                    <a:pt x="4691" y="212"/>
                    <a:pt x="4689" y="210"/>
                    <a:pt x="4688" y="208"/>
                  </a:cubicBezTo>
                  <a:lnTo>
                    <a:pt x="4688" y="208"/>
                  </a:lnTo>
                  <a:cubicBezTo>
                    <a:pt x="4654" y="150"/>
                    <a:pt x="4593" y="107"/>
                    <a:pt x="4505" y="107"/>
                  </a:cubicBezTo>
                  <a:cubicBezTo>
                    <a:pt x="3078" y="107"/>
                    <a:pt x="1659" y="72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986300" y="2013425"/>
              <a:ext cx="10850" cy="162625"/>
            </a:xfrm>
            <a:custGeom>
              <a:avLst/>
              <a:gdLst/>
              <a:ahLst/>
              <a:cxnLst/>
              <a:rect l="l" t="t" r="r" b="b"/>
              <a:pathLst>
                <a:path w="434" h="6505" extrusionOk="0">
                  <a:moveTo>
                    <a:pt x="110" y="1"/>
                  </a:moveTo>
                  <a:cubicBezTo>
                    <a:pt x="54" y="1"/>
                    <a:pt x="1" y="37"/>
                    <a:pt x="5" y="108"/>
                  </a:cubicBezTo>
                  <a:cubicBezTo>
                    <a:pt x="139" y="2204"/>
                    <a:pt x="210" y="4301"/>
                    <a:pt x="201" y="6397"/>
                  </a:cubicBezTo>
                  <a:cubicBezTo>
                    <a:pt x="201" y="6469"/>
                    <a:pt x="257" y="6504"/>
                    <a:pt x="313" y="6504"/>
                  </a:cubicBezTo>
                  <a:cubicBezTo>
                    <a:pt x="369" y="6504"/>
                    <a:pt x="424" y="6469"/>
                    <a:pt x="424" y="6397"/>
                  </a:cubicBezTo>
                  <a:cubicBezTo>
                    <a:pt x="433" y="4301"/>
                    <a:pt x="362" y="2204"/>
                    <a:pt x="228" y="108"/>
                  </a:cubicBezTo>
                  <a:cubicBezTo>
                    <a:pt x="224" y="37"/>
                    <a:pt x="166" y="1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908800" y="2079675"/>
              <a:ext cx="176875" cy="6500"/>
            </a:xfrm>
            <a:custGeom>
              <a:avLst/>
              <a:gdLst/>
              <a:ahLst/>
              <a:cxnLst/>
              <a:rect l="l" t="t" r="r" b="b"/>
              <a:pathLst>
                <a:path w="7075" h="260" extrusionOk="0">
                  <a:moveTo>
                    <a:pt x="152" y="1"/>
                  </a:moveTo>
                  <a:cubicBezTo>
                    <a:pt x="1" y="1"/>
                    <a:pt x="1" y="224"/>
                    <a:pt x="152" y="224"/>
                  </a:cubicBezTo>
                  <a:cubicBezTo>
                    <a:pt x="2409" y="232"/>
                    <a:pt x="4666" y="250"/>
                    <a:pt x="6923" y="259"/>
                  </a:cubicBezTo>
                  <a:cubicBezTo>
                    <a:pt x="7075" y="259"/>
                    <a:pt x="7075" y="36"/>
                    <a:pt x="6923" y="36"/>
                  </a:cubicBezTo>
                  <a:cubicBezTo>
                    <a:pt x="4666" y="27"/>
                    <a:pt x="2409" y="9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908800" y="2129400"/>
              <a:ext cx="176875" cy="6500"/>
            </a:xfrm>
            <a:custGeom>
              <a:avLst/>
              <a:gdLst/>
              <a:ahLst/>
              <a:cxnLst/>
              <a:rect l="l" t="t" r="r" b="b"/>
              <a:pathLst>
                <a:path w="7075" h="260" extrusionOk="0">
                  <a:moveTo>
                    <a:pt x="152" y="1"/>
                  </a:moveTo>
                  <a:cubicBezTo>
                    <a:pt x="1" y="1"/>
                    <a:pt x="1" y="224"/>
                    <a:pt x="152" y="224"/>
                  </a:cubicBezTo>
                  <a:cubicBezTo>
                    <a:pt x="2409" y="233"/>
                    <a:pt x="4666" y="251"/>
                    <a:pt x="6923" y="260"/>
                  </a:cubicBezTo>
                  <a:cubicBezTo>
                    <a:pt x="7075" y="260"/>
                    <a:pt x="7075" y="37"/>
                    <a:pt x="6923" y="37"/>
                  </a:cubicBezTo>
                  <a:cubicBezTo>
                    <a:pt x="4666" y="28"/>
                    <a:pt x="2409" y="10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889175" y="2126675"/>
              <a:ext cx="211900" cy="297225"/>
            </a:xfrm>
            <a:custGeom>
              <a:avLst/>
              <a:gdLst/>
              <a:ahLst/>
              <a:cxnLst/>
              <a:rect l="l" t="t" r="r" b="b"/>
              <a:pathLst>
                <a:path w="8476" h="11889" extrusionOk="0">
                  <a:moveTo>
                    <a:pt x="7556" y="1"/>
                  </a:moveTo>
                  <a:cubicBezTo>
                    <a:pt x="7453" y="1"/>
                    <a:pt x="7332" y="15"/>
                    <a:pt x="7182" y="30"/>
                  </a:cubicBezTo>
                  <a:cubicBezTo>
                    <a:pt x="4854" y="253"/>
                    <a:pt x="2936" y="146"/>
                    <a:pt x="607" y="369"/>
                  </a:cubicBezTo>
                  <a:cubicBezTo>
                    <a:pt x="518" y="378"/>
                    <a:pt x="420" y="386"/>
                    <a:pt x="366" y="458"/>
                  </a:cubicBezTo>
                  <a:cubicBezTo>
                    <a:pt x="304" y="520"/>
                    <a:pt x="313" y="618"/>
                    <a:pt x="313" y="708"/>
                  </a:cubicBezTo>
                  <a:cubicBezTo>
                    <a:pt x="331" y="1047"/>
                    <a:pt x="1" y="8076"/>
                    <a:pt x="455" y="10753"/>
                  </a:cubicBezTo>
                  <a:cubicBezTo>
                    <a:pt x="500" y="11020"/>
                    <a:pt x="563" y="11297"/>
                    <a:pt x="750" y="11493"/>
                  </a:cubicBezTo>
                  <a:cubicBezTo>
                    <a:pt x="893" y="11636"/>
                    <a:pt x="1080" y="11752"/>
                    <a:pt x="1276" y="11779"/>
                  </a:cubicBezTo>
                  <a:cubicBezTo>
                    <a:pt x="2055" y="11854"/>
                    <a:pt x="2721" y="11889"/>
                    <a:pt x="3345" y="11889"/>
                  </a:cubicBezTo>
                  <a:cubicBezTo>
                    <a:pt x="4567" y="11889"/>
                    <a:pt x="5628" y="11756"/>
                    <a:pt x="7057" y="11538"/>
                  </a:cubicBezTo>
                  <a:cubicBezTo>
                    <a:pt x="7325" y="11502"/>
                    <a:pt x="7797" y="11466"/>
                    <a:pt x="8003" y="11288"/>
                  </a:cubicBezTo>
                  <a:cubicBezTo>
                    <a:pt x="8306" y="11029"/>
                    <a:pt x="8475" y="4089"/>
                    <a:pt x="8244" y="957"/>
                  </a:cubicBezTo>
                  <a:cubicBezTo>
                    <a:pt x="8235" y="743"/>
                    <a:pt x="8208" y="511"/>
                    <a:pt x="8092" y="324"/>
                  </a:cubicBezTo>
                  <a:cubicBezTo>
                    <a:pt x="7917" y="64"/>
                    <a:pt x="7774" y="1"/>
                    <a:pt x="7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889400" y="2124825"/>
              <a:ext cx="213225" cy="300775"/>
            </a:xfrm>
            <a:custGeom>
              <a:avLst/>
              <a:gdLst/>
              <a:ahLst/>
              <a:cxnLst/>
              <a:rect l="l" t="t" r="r" b="b"/>
              <a:pathLst>
                <a:path w="8529" h="12031" extrusionOk="0">
                  <a:moveTo>
                    <a:pt x="7539" y="148"/>
                  </a:moveTo>
                  <a:cubicBezTo>
                    <a:pt x="7744" y="148"/>
                    <a:pt x="7860" y="211"/>
                    <a:pt x="8020" y="443"/>
                  </a:cubicBezTo>
                  <a:cubicBezTo>
                    <a:pt x="8136" y="621"/>
                    <a:pt x="8145" y="853"/>
                    <a:pt x="8163" y="1040"/>
                  </a:cubicBezTo>
                  <a:cubicBezTo>
                    <a:pt x="8404" y="4305"/>
                    <a:pt x="8208" y="10996"/>
                    <a:pt x="7949" y="11308"/>
                  </a:cubicBezTo>
                  <a:cubicBezTo>
                    <a:pt x="7788" y="11442"/>
                    <a:pt x="7432" y="11487"/>
                    <a:pt x="7173" y="11522"/>
                  </a:cubicBezTo>
                  <a:cubicBezTo>
                    <a:pt x="7128" y="11531"/>
                    <a:pt x="7075" y="11531"/>
                    <a:pt x="7039" y="11540"/>
                  </a:cubicBezTo>
                  <a:cubicBezTo>
                    <a:pt x="5701" y="11743"/>
                    <a:pt x="4634" y="11887"/>
                    <a:pt x="3363" y="11887"/>
                  </a:cubicBezTo>
                  <a:cubicBezTo>
                    <a:pt x="2736" y="11887"/>
                    <a:pt x="2060" y="11852"/>
                    <a:pt x="1276" y="11772"/>
                  </a:cubicBezTo>
                  <a:cubicBezTo>
                    <a:pt x="1116" y="11763"/>
                    <a:pt x="946" y="11665"/>
                    <a:pt x="794" y="11514"/>
                  </a:cubicBezTo>
                  <a:cubicBezTo>
                    <a:pt x="625" y="11344"/>
                    <a:pt x="571" y="11085"/>
                    <a:pt x="518" y="10818"/>
                  </a:cubicBezTo>
                  <a:cubicBezTo>
                    <a:pt x="152" y="8650"/>
                    <a:pt x="304" y="3556"/>
                    <a:pt x="357" y="1629"/>
                  </a:cubicBezTo>
                  <a:cubicBezTo>
                    <a:pt x="375" y="1138"/>
                    <a:pt x="384" y="844"/>
                    <a:pt x="384" y="773"/>
                  </a:cubicBezTo>
                  <a:cubicBezTo>
                    <a:pt x="375" y="701"/>
                    <a:pt x="375" y="621"/>
                    <a:pt x="411" y="576"/>
                  </a:cubicBezTo>
                  <a:cubicBezTo>
                    <a:pt x="446" y="532"/>
                    <a:pt x="527" y="523"/>
                    <a:pt x="607" y="514"/>
                  </a:cubicBezTo>
                  <a:cubicBezTo>
                    <a:pt x="1767" y="398"/>
                    <a:pt x="2846" y="371"/>
                    <a:pt x="3890" y="344"/>
                  </a:cubicBezTo>
                  <a:cubicBezTo>
                    <a:pt x="4934" y="318"/>
                    <a:pt x="6013" y="291"/>
                    <a:pt x="7182" y="175"/>
                  </a:cubicBezTo>
                  <a:lnTo>
                    <a:pt x="7253" y="166"/>
                  </a:lnTo>
                  <a:cubicBezTo>
                    <a:pt x="7369" y="157"/>
                    <a:pt x="7458" y="148"/>
                    <a:pt x="7539" y="148"/>
                  </a:cubicBezTo>
                  <a:close/>
                  <a:moveTo>
                    <a:pt x="7541" y="1"/>
                  </a:moveTo>
                  <a:cubicBezTo>
                    <a:pt x="7451" y="1"/>
                    <a:pt x="7351" y="11"/>
                    <a:pt x="7235" y="23"/>
                  </a:cubicBezTo>
                  <a:lnTo>
                    <a:pt x="7164" y="23"/>
                  </a:lnTo>
                  <a:cubicBezTo>
                    <a:pt x="6004" y="139"/>
                    <a:pt x="4925" y="166"/>
                    <a:pt x="3881" y="193"/>
                  </a:cubicBezTo>
                  <a:cubicBezTo>
                    <a:pt x="2837" y="229"/>
                    <a:pt x="1758" y="255"/>
                    <a:pt x="589" y="362"/>
                  </a:cubicBezTo>
                  <a:cubicBezTo>
                    <a:pt x="509" y="371"/>
                    <a:pt x="375" y="389"/>
                    <a:pt x="304" y="478"/>
                  </a:cubicBezTo>
                  <a:cubicBezTo>
                    <a:pt x="223" y="576"/>
                    <a:pt x="223" y="701"/>
                    <a:pt x="232" y="782"/>
                  </a:cubicBezTo>
                  <a:cubicBezTo>
                    <a:pt x="232" y="844"/>
                    <a:pt x="223" y="1174"/>
                    <a:pt x="215" y="1629"/>
                  </a:cubicBezTo>
                  <a:cubicBezTo>
                    <a:pt x="152" y="3734"/>
                    <a:pt x="0" y="8668"/>
                    <a:pt x="375" y="10836"/>
                  </a:cubicBezTo>
                  <a:cubicBezTo>
                    <a:pt x="429" y="11130"/>
                    <a:pt x="491" y="11415"/>
                    <a:pt x="687" y="11621"/>
                  </a:cubicBezTo>
                  <a:cubicBezTo>
                    <a:pt x="857" y="11799"/>
                    <a:pt x="1062" y="11906"/>
                    <a:pt x="1258" y="11924"/>
                  </a:cubicBezTo>
                  <a:cubicBezTo>
                    <a:pt x="2043" y="12004"/>
                    <a:pt x="2721" y="12031"/>
                    <a:pt x="3346" y="12031"/>
                  </a:cubicBezTo>
                  <a:cubicBezTo>
                    <a:pt x="4630" y="12031"/>
                    <a:pt x="5710" y="11888"/>
                    <a:pt x="7057" y="11692"/>
                  </a:cubicBezTo>
                  <a:cubicBezTo>
                    <a:pt x="7102" y="11683"/>
                    <a:pt x="7146" y="11674"/>
                    <a:pt x="7191" y="11674"/>
                  </a:cubicBezTo>
                  <a:cubicBezTo>
                    <a:pt x="7467" y="11638"/>
                    <a:pt x="7851" y="11585"/>
                    <a:pt x="8038" y="11424"/>
                  </a:cubicBezTo>
                  <a:cubicBezTo>
                    <a:pt x="8395" y="11121"/>
                    <a:pt x="8529" y="3993"/>
                    <a:pt x="8315" y="1031"/>
                  </a:cubicBezTo>
                  <a:cubicBezTo>
                    <a:pt x="8297" y="826"/>
                    <a:pt x="8279" y="568"/>
                    <a:pt x="8136" y="362"/>
                  </a:cubicBezTo>
                  <a:cubicBezTo>
                    <a:pt x="7943" y="72"/>
                    <a:pt x="7777" y="1"/>
                    <a:pt x="7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892075" y="2270125"/>
              <a:ext cx="206550" cy="87175"/>
            </a:xfrm>
            <a:custGeom>
              <a:avLst/>
              <a:gdLst/>
              <a:ahLst/>
              <a:cxnLst/>
              <a:rect l="l" t="t" r="r" b="b"/>
              <a:pathLst>
                <a:path w="8262" h="3487" extrusionOk="0">
                  <a:moveTo>
                    <a:pt x="7782" y="0"/>
                  </a:moveTo>
                  <a:cubicBezTo>
                    <a:pt x="7562" y="0"/>
                    <a:pt x="7251" y="49"/>
                    <a:pt x="6834" y="64"/>
                  </a:cubicBezTo>
                  <a:cubicBezTo>
                    <a:pt x="5901" y="92"/>
                    <a:pt x="4968" y="109"/>
                    <a:pt x="4034" y="109"/>
                  </a:cubicBezTo>
                  <a:cubicBezTo>
                    <a:pt x="2889" y="109"/>
                    <a:pt x="1744" y="83"/>
                    <a:pt x="598" y="19"/>
                  </a:cubicBezTo>
                  <a:cubicBezTo>
                    <a:pt x="580" y="19"/>
                    <a:pt x="528" y="18"/>
                    <a:pt x="464" y="18"/>
                  </a:cubicBezTo>
                  <a:cubicBezTo>
                    <a:pt x="336" y="18"/>
                    <a:pt x="161" y="22"/>
                    <a:pt x="125" y="46"/>
                  </a:cubicBezTo>
                  <a:cubicBezTo>
                    <a:pt x="0" y="144"/>
                    <a:pt x="108" y="956"/>
                    <a:pt x="108" y="1268"/>
                  </a:cubicBezTo>
                  <a:cubicBezTo>
                    <a:pt x="116" y="1866"/>
                    <a:pt x="179" y="3346"/>
                    <a:pt x="232" y="3391"/>
                  </a:cubicBezTo>
                  <a:cubicBezTo>
                    <a:pt x="248" y="3425"/>
                    <a:pt x="283" y="3435"/>
                    <a:pt x="326" y="3435"/>
                  </a:cubicBezTo>
                  <a:cubicBezTo>
                    <a:pt x="384" y="3435"/>
                    <a:pt x="457" y="3418"/>
                    <a:pt x="518" y="3418"/>
                  </a:cubicBezTo>
                  <a:cubicBezTo>
                    <a:pt x="1652" y="3454"/>
                    <a:pt x="2748" y="3486"/>
                    <a:pt x="3839" y="3486"/>
                  </a:cubicBezTo>
                  <a:cubicBezTo>
                    <a:pt x="5185" y="3486"/>
                    <a:pt x="6524" y="3437"/>
                    <a:pt x="7913" y="3284"/>
                  </a:cubicBezTo>
                  <a:cubicBezTo>
                    <a:pt x="8163" y="3257"/>
                    <a:pt x="8181" y="3159"/>
                    <a:pt x="8172" y="2999"/>
                  </a:cubicBezTo>
                  <a:cubicBezTo>
                    <a:pt x="8136" y="2463"/>
                    <a:pt x="8217" y="1750"/>
                    <a:pt x="8226" y="1214"/>
                  </a:cubicBezTo>
                  <a:cubicBezTo>
                    <a:pt x="8235" y="973"/>
                    <a:pt x="8261" y="376"/>
                    <a:pt x="8145" y="153"/>
                  </a:cubicBezTo>
                  <a:cubicBezTo>
                    <a:pt x="8084" y="35"/>
                    <a:pt x="7966" y="0"/>
                    <a:pt x="7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891400" y="2268325"/>
              <a:ext cx="208775" cy="90825"/>
            </a:xfrm>
            <a:custGeom>
              <a:avLst/>
              <a:gdLst/>
              <a:ahLst/>
              <a:cxnLst/>
              <a:rect l="l" t="t" r="r" b="b"/>
              <a:pathLst>
                <a:path w="8351" h="3633" extrusionOk="0">
                  <a:moveTo>
                    <a:pt x="7810" y="148"/>
                  </a:moveTo>
                  <a:cubicBezTo>
                    <a:pt x="7974" y="148"/>
                    <a:pt x="8065" y="176"/>
                    <a:pt x="8110" y="260"/>
                  </a:cubicBezTo>
                  <a:cubicBezTo>
                    <a:pt x="8199" y="439"/>
                    <a:pt x="8190" y="921"/>
                    <a:pt x="8181" y="1188"/>
                  </a:cubicBezTo>
                  <a:lnTo>
                    <a:pt x="8181" y="1277"/>
                  </a:lnTo>
                  <a:cubicBezTo>
                    <a:pt x="8172" y="1465"/>
                    <a:pt x="8163" y="1679"/>
                    <a:pt x="8146" y="1893"/>
                  </a:cubicBezTo>
                  <a:cubicBezTo>
                    <a:pt x="8128" y="2303"/>
                    <a:pt x="8101" y="2723"/>
                    <a:pt x="8128" y="3079"/>
                  </a:cubicBezTo>
                  <a:cubicBezTo>
                    <a:pt x="8137" y="3204"/>
                    <a:pt x="8137" y="3258"/>
                    <a:pt x="7932" y="3285"/>
                  </a:cubicBezTo>
                  <a:cubicBezTo>
                    <a:pt x="6544" y="3436"/>
                    <a:pt x="5221" y="3488"/>
                    <a:pt x="3850" y="3488"/>
                  </a:cubicBezTo>
                  <a:cubicBezTo>
                    <a:pt x="2797" y="3488"/>
                    <a:pt x="1716" y="3457"/>
                    <a:pt x="554" y="3418"/>
                  </a:cubicBezTo>
                  <a:lnTo>
                    <a:pt x="536" y="3418"/>
                  </a:lnTo>
                  <a:cubicBezTo>
                    <a:pt x="500" y="3418"/>
                    <a:pt x="465" y="3418"/>
                    <a:pt x="429" y="3427"/>
                  </a:cubicBezTo>
                  <a:cubicBezTo>
                    <a:pt x="405" y="3427"/>
                    <a:pt x="373" y="3431"/>
                    <a:pt x="350" y="3431"/>
                  </a:cubicBezTo>
                  <a:cubicBezTo>
                    <a:pt x="338" y="3431"/>
                    <a:pt x="328" y="3430"/>
                    <a:pt x="322" y="3427"/>
                  </a:cubicBezTo>
                  <a:cubicBezTo>
                    <a:pt x="322" y="3427"/>
                    <a:pt x="322" y="3418"/>
                    <a:pt x="322" y="3418"/>
                  </a:cubicBezTo>
                  <a:cubicBezTo>
                    <a:pt x="277" y="3276"/>
                    <a:pt x="215" y="1973"/>
                    <a:pt x="215" y="1340"/>
                  </a:cubicBezTo>
                  <a:cubicBezTo>
                    <a:pt x="215" y="1251"/>
                    <a:pt x="206" y="1126"/>
                    <a:pt x="197" y="983"/>
                  </a:cubicBezTo>
                  <a:cubicBezTo>
                    <a:pt x="179" y="751"/>
                    <a:pt x="143" y="251"/>
                    <a:pt x="188" y="180"/>
                  </a:cubicBezTo>
                  <a:cubicBezTo>
                    <a:pt x="219" y="170"/>
                    <a:pt x="321" y="165"/>
                    <a:pt x="425" y="165"/>
                  </a:cubicBezTo>
                  <a:cubicBezTo>
                    <a:pt x="499" y="165"/>
                    <a:pt x="573" y="167"/>
                    <a:pt x="625" y="171"/>
                  </a:cubicBezTo>
                  <a:cubicBezTo>
                    <a:pt x="1706" y="228"/>
                    <a:pt x="2823" y="257"/>
                    <a:pt x="4027" y="257"/>
                  </a:cubicBezTo>
                  <a:cubicBezTo>
                    <a:pt x="4920" y="257"/>
                    <a:pt x="5860" y="241"/>
                    <a:pt x="6870" y="207"/>
                  </a:cubicBezTo>
                  <a:cubicBezTo>
                    <a:pt x="7084" y="207"/>
                    <a:pt x="7280" y="189"/>
                    <a:pt x="7441" y="171"/>
                  </a:cubicBezTo>
                  <a:cubicBezTo>
                    <a:pt x="7593" y="158"/>
                    <a:pt x="7714" y="148"/>
                    <a:pt x="7810" y="148"/>
                  </a:cubicBezTo>
                  <a:close/>
                  <a:moveTo>
                    <a:pt x="7811" y="1"/>
                  </a:moveTo>
                  <a:cubicBezTo>
                    <a:pt x="7702" y="1"/>
                    <a:pt x="7575" y="13"/>
                    <a:pt x="7432" y="28"/>
                  </a:cubicBezTo>
                  <a:cubicBezTo>
                    <a:pt x="7262" y="37"/>
                    <a:pt x="7075" y="55"/>
                    <a:pt x="6861" y="64"/>
                  </a:cubicBezTo>
                  <a:cubicBezTo>
                    <a:pt x="5858" y="94"/>
                    <a:pt x="4923" y="110"/>
                    <a:pt x="4036" y="110"/>
                  </a:cubicBezTo>
                  <a:cubicBezTo>
                    <a:pt x="2832" y="110"/>
                    <a:pt x="1714" y="81"/>
                    <a:pt x="625" y="20"/>
                  </a:cubicBezTo>
                  <a:cubicBezTo>
                    <a:pt x="600" y="16"/>
                    <a:pt x="538" y="13"/>
                    <a:pt x="465" y="13"/>
                  </a:cubicBezTo>
                  <a:cubicBezTo>
                    <a:pt x="331" y="13"/>
                    <a:pt x="160" y="24"/>
                    <a:pt x="108" y="64"/>
                  </a:cubicBezTo>
                  <a:cubicBezTo>
                    <a:pt x="1" y="144"/>
                    <a:pt x="1" y="403"/>
                    <a:pt x="45" y="1001"/>
                  </a:cubicBezTo>
                  <a:cubicBezTo>
                    <a:pt x="54" y="1126"/>
                    <a:pt x="63" y="1251"/>
                    <a:pt x="63" y="1340"/>
                  </a:cubicBezTo>
                  <a:cubicBezTo>
                    <a:pt x="63" y="1358"/>
                    <a:pt x="99" y="3222"/>
                    <a:pt x="197" y="3490"/>
                  </a:cubicBezTo>
                  <a:lnTo>
                    <a:pt x="188" y="3490"/>
                  </a:lnTo>
                  <a:cubicBezTo>
                    <a:pt x="224" y="3561"/>
                    <a:pt x="287" y="3577"/>
                    <a:pt x="352" y="3577"/>
                  </a:cubicBezTo>
                  <a:cubicBezTo>
                    <a:pt x="384" y="3577"/>
                    <a:pt x="417" y="3573"/>
                    <a:pt x="447" y="3570"/>
                  </a:cubicBezTo>
                  <a:cubicBezTo>
                    <a:pt x="482" y="3570"/>
                    <a:pt x="518" y="3561"/>
                    <a:pt x="545" y="3561"/>
                  </a:cubicBezTo>
                  <a:cubicBezTo>
                    <a:pt x="1722" y="3606"/>
                    <a:pt x="2811" y="3633"/>
                    <a:pt x="3872" y="3633"/>
                  </a:cubicBezTo>
                  <a:cubicBezTo>
                    <a:pt x="5237" y="3633"/>
                    <a:pt x="6558" y="3579"/>
                    <a:pt x="7949" y="3427"/>
                  </a:cubicBezTo>
                  <a:cubicBezTo>
                    <a:pt x="8235" y="3401"/>
                    <a:pt x="8288" y="3267"/>
                    <a:pt x="8271" y="3062"/>
                  </a:cubicBezTo>
                  <a:cubicBezTo>
                    <a:pt x="8244" y="2723"/>
                    <a:pt x="8271" y="2303"/>
                    <a:pt x="8297" y="1902"/>
                  </a:cubicBezTo>
                  <a:cubicBezTo>
                    <a:pt x="8306" y="1679"/>
                    <a:pt x="8324" y="1474"/>
                    <a:pt x="8324" y="1286"/>
                  </a:cubicBezTo>
                  <a:lnTo>
                    <a:pt x="8333" y="1188"/>
                  </a:lnTo>
                  <a:cubicBezTo>
                    <a:pt x="8342" y="894"/>
                    <a:pt x="8351" y="403"/>
                    <a:pt x="8244" y="189"/>
                  </a:cubicBezTo>
                  <a:cubicBezTo>
                    <a:pt x="8162" y="44"/>
                    <a:pt x="8017" y="1"/>
                    <a:pt x="7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971925" y="2288100"/>
              <a:ext cx="50425" cy="51475"/>
            </a:xfrm>
            <a:custGeom>
              <a:avLst/>
              <a:gdLst/>
              <a:ahLst/>
              <a:cxnLst/>
              <a:rect l="l" t="t" r="r" b="b"/>
              <a:pathLst>
                <a:path w="2017" h="2059" extrusionOk="0">
                  <a:moveTo>
                    <a:pt x="1473" y="0"/>
                  </a:moveTo>
                  <a:cubicBezTo>
                    <a:pt x="1415" y="0"/>
                    <a:pt x="1349" y="18"/>
                    <a:pt x="1276" y="58"/>
                  </a:cubicBezTo>
                  <a:cubicBezTo>
                    <a:pt x="1151" y="130"/>
                    <a:pt x="999" y="442"/>
                    <a:pt x="964" y="504"/>
                  </a:cubicBezTo>
                  <a:cubicBezTo>
                    <a:pt x="928" y="442"/>
                    <a:pt x="901" y="192"/>
                    <a:pt x="750" y="76"/>
                  </a:cubicBezTo>
                  <a:cubicBezTo>
                    <a:pt x="700" y="39"/>
                    <a:pt x="634" y="23"/>
                    <a:pt x="563" y="23"/>
                  </a:cubicBezTo>
                  <a:cubicBezTo>
                    <a:pt x="374" y="23"/>
                    <a:pt x="148" y="137"/>
                    <a:pt x="89" y="299"/>
                  </a:cubicBezTo>
                  <a:cubicBezTo>
                    <a:pt x="0" y="549"/>
                    <a:pt x="72" y="879"/>
                    <a:pt x="188" y="1111"/>
                  </a:cubicBezTo>
                  <a:cubicBezTo>
                    <a:pt x="437" y="1610"/>
                    <a:pt x="935" y="2058"/>
                    <a:pt x="1074" y="2058"/>
                  </a:cubicBezTo>
                  <a:cubicBezTo>
                    <a:pt x="1080" y="2058"/>
                    <a:pt x="1084" y="2058"/>
                    <a:pt x="1089" y="2056"/>
                  </a:cubicBezTo>
                  <a:cubicBezTo>
                    <a:pt x="1517" y="1923"/>
                    <a:pt x="2016" y="620"/>
                    <a:pt x="1829" y="299"/>
                  </a:cubicBezTo>
                  <a:cubicBezTo>
                    <a:pt x="1744" y="135"/>
                    <a:pt x="1635" y="0"/>
                    <a:pt x="1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1"/>
          <p:cNvGrpSpPr/>
          <p:nvPr/>
        </p:nvGrpSpPr>
        <p:grpSpPr>
          <a:xfrm>
            <a:off x="445530" y="3865677"/>
            <a:ext cx="1147427" cy="1277840"/>
            <a:chOff x="1373325" y="1100125"/>
            <a:chExt cx="449425" cy="500525"/>
          </a:xfrm>
        </p:grpSpPr>
        <p:sp>
          <p:nvSpPr>
            <p:cNvPr id="471" name="Google Shape;471;p31"/>
            <p:cNvSpPr/>
            <p:nvPr/>
          </p:nvSpPr>
          <p:spPr>
            <a:xfrm>
              <a:off x="1697825" y="1434475"/>
              <a:ext cx="101275" cy="154800"/>
            </a:xfrm>
            <a:custGeom>
              <a:avLst/>
              <a:gdLst/>
              <a:ahLst/>
              <a:cxnLst/>
              <a:rect l="l" t="t" r="r" b="b"/>
              <a:pathLst>
                <a:path w="4051" h="6192" extrusionOk="0">
                  <a:moveTo>
                    <a:pt x="2876" y="236"/>
                  </a:moveTo>
                  <a:cubicBezTo>
                    <a:pt x="2883" y="240"/>
                    <a:pt x="2891" y="245"/>
                    <a:pt x="2900" y="250"/>
                  </a:cubicBezTo>
                  <a:cubicBezTo>
                    <a:pt x="2891" y="245"/>
                    <a:pt x="2883" y="240"/>
                    <a:pt x="2876" y="236"/>
                  </a:cubicBezTo>
                  <a:close/>
                  <a:moveTo>
                    <a:pt x="2614" y="0"/>
                  </a:moveTo>
                  <a:lnTo>
                    <a:pt x="116" y="339"/>
                  </a:lnTo>
                  <a:cubicBezTo>
                    <a:pt x="0" y="857"/>
                    <a:pt x="116" y="1392"/>
                    <a:pt x="250" y="1900"/>
                  </a:cubicBezTo>
                  <a:cubicBezTo>
                    <a:pt x="509" y="2837"/>
                    <a:pt x="857" y="3738"/>
                    <a:pt x="1303" y="4594"/>
                  </a:cubicBezTo>
                  <a:cubicBezTo>
                    <a:pt x="1579" y="5121"/>
                    <a:pt x="1909" y="5647"/>
                    <a:pt x="2409" y="5959"/>
                  </a:cubicBezTo>
                  <a:cubicBezTo>
                    <a:pt x="2655" y="6112"/>
                    <a:pt x="2957" y="6192"/>
                    <a:pt x="3246" y="6192"/>
                  </a:cubicBezTo>
                  <a:cubicBezTo>
                    <a:pt x="3262" y="6192"/>
                    <a:pt x="3277" y="6192"/>
                    <a:pt x="3292" y="6191"/>
                  </a:cubicBezTo>
                  <a:cubicBezTo>
                    <a:pt x="3765" y="5014"/>
                    <a:pt x="4050" y="3613"/>
                    <a:pt x="3702" y="2373"/>
                  </a:cubicBezTo>
                  <a:cubicBezTo>
                    <a:pt x="3542" y="1802"/>
                    <a:pt x="3194" y="1365"/>
                    <a:pt x="2962" y="830"/>
                  </a:cubicBezTo>
                  <a:cubicBezTo>
                    <a:pt x="2909" y="705"/>
                    <a:pt x="2793" y="482"/>
                    <a:pt x="2766" y="339"/>
                  </a:cubicBezTo>
                  <a:cubicBezTo>
                    <a:pt x="2730" y="176"/>
                    <a:pt x="2630" y="83"/>
                    <a:pt x="2636" y="83"/>
                  </a:cubicBezTo>
                  <a:lnTo>
                    <a:pt x="2636" y="83"/>
                  </a:lnTo>
                  <a:cubicBezTo>
                    <a:pt x="2641" y="83"/>
                    <a:pt x="2699" y="131"/>
                    <a:pt x="2876" y="236"/>
                  </a:cubicBezTo>
                  <a:lnTo>
                    <a:pt x="2876" y="236"/>
                  </a:lnTo>
                  <a:cubicBezTo>
                    <a:pt x="2763" y="167"/>
                    <a:pt x="2681" y="83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1689350" y="1428275"/>
              <a:ext cx="116450" cy="167925"/>
            </a:xfrm>
            <a:custGeom>
              <a:avLst/>
              <a:gdLst/>
              <a:ahLst/>
              <a:cxnLst/>
              <a:rect l="l" t="t" r="r" b="b"/>
              <a:pathLst>
                <a:path w="4658" h="6717" extrusionOk="0">
                  <a:moveTo>
                    <a:pt x="2776" y="530"/>
                  </a:moveTo>
                  <a:lnTo>
                    <a:pt x="2776" y="530"/>
                  </a:lnTo>
                  <a:cubicBezTo>
                    <a:pt x="2867" y="692"/>
                    <a:pt x="2917" y="894"/>
                    <a:pt x="2989" y="1069"/>
                  </a:cubicBezTo>
                  <a:cubicBezTo>
                    <a:pt x="3194" y="1551"/>
                    <a:pt x="3497" y="1979"/>
                    <a:pt x="3676" y="2460"/>
                  </a:cubicBezTo>
                  <a:cubicBezTo>
                    <a:pt x="4128" y="3658"/>
                    <a:pt x="3865" y="4966"/>
                    <a:pt x="3440" y="6140"/>
                  </a:cubicBezTo>
                  <a:lnTo>
                    <a:pt x="3440" y="6140"/>
                  </a:lnTo>
                  <a:cubicBezTo>
                    <a:pt x="2180" y="5913"/>
                    <a:pt x="1587" y="4210"/>
                    <a:pt x="1205" y="3147"/>
                  </a:cubicBezTo>
                  <a:cubicBezTo>
                    <a:pt x="1044" y="2701"/>
                    <a:pt x="883" y="2237"/>
                    <a:pt x="785" y="1765"/>
                  </a:cubicBezTo>
                  <a:cubicBezTo>
                    <a:pt x="759" y="1659"/>
                    <a:pt x="584" y="854"/>
                    <a:pt x="572" y="854"/>
                  </a:cubicBezTo>
                  <a:cubicBezTo>
                    <a:pt x="572" y="854"/>
                    <a:pt x="572" y="854"/>
                    <a:pt x="571" y="854"/>
                  </a:cubicBezTo>
                  <a:lnTo>
                    <a:pt x="571" y="854"/>
                  </a:lnTo>
                  <a:cubicBezTo>
                    <a:pt x="591" y="837"/>
                    <a:pt x="767" y="828"/>
                    <a:pt x="767" y="828"/>
                  </a:cubicBezTo>
                  <a:cubicBezTo>
                    <a:pt x="1142" y="650"/>
                    <a:pt x="1811" y="685"/>
                    <a:pt x="2222" y="623"/>
                  </a:cubicBezTo>
                  <a:cubicBezTo>
                    <a:pt x="2375" y="608"/>
                    <a:pt x="2594" y="540"/>
                    <a:pt x="2776" y="530"/>
                  </a:cubicBezTo>
                  <a:close/>
                  <a:moveTo>
                    <a:pt x="2736" y="1"/>
                  </a:moveTo>
                  <a:cubicBezTo>
                    <a:pt x="2560" y="1"/>
                    <a:pt x="2364" y="46"/>
                    <a:pt x="2070" y="88"/>
                  </a:cubicBezTo>
                  <a:cubicBezTo>
                    <a:pt x="1508" y="168"/>
                    <a:pt x="946" y="239"/>
                    <a:pt x="384" y="319"/>
                  </a:cubicBezTo>
                  <a:cubicBezTo>
                    <a:pt x="304" y="328"/>
                    <a:pt x="197" y="427"/>
                    <a:pt x="188" y="516"/>
                  </a:cubicBezTo>
                  <a:cubicBezTo>
                    <a:pt x="0" y="1845"/>
                    <a:pt x="571" y="3219"/>
                    <a:pt x="1124" y="4405"/>
                  </a:cubicBezTo>
                  <a:cubicBezTo>
                    <a:pt x="1633" y="5529"/>
                    <a:pt x="2275" y="6644"/>
                    <a:pt x="3631" y="6716"/>
                  </a:cubicBezTo>
                  <a:cubicBezTo>
                    <a:pt x="3639" y="6716"/>
                    <a:pt x="3648" y="6717"/>
                    <a:pt x="3655" y="6717"/>
                  </a:cubicBezTo>
                  <a:cubicBezTo>
                    <a:pt x="3785" y="6717"/>
                    <a:pt x="3863" y="6635"/>
                    <a:pt x="3889" y="6534"/>
                  </a:cubicBezTo>
                  <a:lnTo>
                    <a:pt x="3889" y="6534"/>
                  </a:lnTo>
                  <a:cubicBezTo>
                    <a:pt x="3892" y="6527"/>
                    <a:pt x="3896" y="6519"/>
                    <a:pt x="3899" y="6511"/>
                  </a:cubicBezTo>
                  <a:cubicBezTo>
                    <a:pt x="4363" y="5315"/>
                    <a:pt x="4657" y="3986"/>
                    <a:pt x="4345" y="2701"/>
                  </a:cubicBezTo>
                  <a:cubicBezTo>
                    <a:pt x="4211" y="2148"/>
                    <a:pt x="3926" y="1693"/>
                    <a:pt x="3667" y="1194"/>
                  </a:cubicBezTo>
                  <a:cubicBezTo>
                    <a:pt x="3585" y="1034"/>
                    <a:pt x="3524" y="849"/>
                    <a:pt x="3456" y="668"/>
                  </a:cubicBezTo>
                  <a:lnTo>
                    <a:pt x="3456" y="668"/>
                  </a:lnTo>
                  <a:cubicBezTo>
                    <a:pt x="3531" y="547"/>
                    <a:pt x="3529" y="367"/>
                    <a:pt x="3381" y="257"/>
                  </a:cubicBezTo>
                  <a:cubicBezTo>
                    <a:pt x="3297" y="195"/>
                    <a:pt x="3222" y="147"/>
                    <a:pt x="3153" y="110"/>
                  </a:cubicBezTo>
                  <a:lnTo>
                    <a:pt x="3153" y="110"/>
                  </a:lnTo>
                  <a:cubicBezTo>
                    <a:pt x="3142" y="103"/>
                    <a:pt x="3132" y="95"/>
                    <a:pt x="3123" y="88"/>
                  </a:cubicBezTo>
                  <a:cubicBezTo>
                    <a:pt x="3085" y="62"/>
                    <a:pt x="3045" y="48"/>
                    <a:pt x="3005" y="45"/>
                  </a:cubicBezTo>
                  <a:lnTo>
                    <a:pt x="3005" y="45"/>
                  </a:lnTo>
                  <a:cubicBezTo>
                    <a:pt x="2914" y="13"/>
                    <a:pt x="2827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1769400" y="1434475"/>
              <a:ext cx="53350" cy="163375"/>
            </a:xfrm>
            <a:custGeom>
              <a:avLst/>
              <a:gdLst/>
              <a:ahLst/>
              <a:cxnLst/>
              <a:rect l="l" t="t" r="r" b="b"/>
              <a:pathLst>
                <a:path w="2134" h="6535" extrusionOk="0">
                  <a:moveTo>
                    <a:pt x="750" y="0"/>
                  </a:moveTo>
                  <a:cubicBezTo>
                    <a:pt x="643" y="116"/>
                    <a:pt x="545" y="232"/>
                    <a:pt x="438" y="348"/>
                  </a:cubicBezTo>
                  <a:cubicBezTo>
                    <a:pt x="447" y="357"/>
                    <a:pt x="456" y="375"/>
                    <a:pt x="474" y="393"/>
                  </a:cubicBezTo>
                  <a:cubicBezTo>
                    <a:pt x="500" y="437"/>
                    <a:pt x="536" y="482"/>
                    <a:pt x="563" y="518"/>
                  </a:cubicBezTo>
                  <a:cubicBezTo>
                    <a:pt x="545" y="509"/>
                    <a:pt x="518" y="500"/>
                    <a:pt x="492" y="491"/>
                  </a:cubicBezTo>
                  <a:cubicBezTo>
                    <a:pt x="474" y="455"/>
                    <a:pt x="456" y="410"/>
                    <a:pt x="429" y="375"/>
                  </a:cubicBezTo>
                  <a:cubicBezTo>
                    <a:pt x="429" y="366"/>
                    <a:pt x="429" y="366"/>
                    <a:pt x="420" y="366"/>
                  </a:cubicBezTo>
                  <a:cubicBezTo>
                    <a:pt x="286" y="500"/>
                    <a:pt x="153" y="633"/>
                    <a:pt x="1" y="758"/>
                  </a:cubicBezTo>
                  <a:cubicBezTo>
                    <a:pt x="884" y="2418"/>
                    <a:pt x="1732" y="4425"/>
                    <a:pt x="492" y="6129"/>
                  </a:cubicBezTo>
                  <a:cubicBezTo>
                    <a:pt x="341" y="6336"/>
                    <a:pt x="535" y="6534"/>
                    <a:pt x="737" y="6534"/>
                  </a:cubicBezTo>
                  <a:cubicBezTo>
                    <a:pt x="823" y="6534"/>
                    <a:pt x="910" y="6499"/>
                    <a:pt x="973" y="6414"/>
                  </a:cubicBezTo>
                  <a:cubicBezTo>
                    <a:pt x="982" y="6396"/>
                    <a:pt x="1000" y="6379"/>
                    <a:pt x="1009" y="6361"/>
                  </a:cubicBezTo>
                  <a:cubicBezTo>
                    <a:pt x="1874" y="5772"/>
                    <a:pt x="2106" y="4523"/>
                    <a:pt x="2115" y="3542"/>
                  </a:cubicBezTo>
                  <a:cubicBezTo>
                    <a:pt x="2133" y="2293"/>
                    <a:pt x="1723" y="1097"/>
                    <a:pt x="955" y="116"/>
                  </a:cubicBezTo>
                  <a:cubicBezTo>
                    <a:pt x="902" y="36"/>
                    <a:pt x="822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768575" y="1451275"/>
              <a:ext cx="42800" cy="131525"/>
            </a:xfrm>
            <a:custGeom>
              <a:avLst/>
              <a:gdLst/>
              <a:ahLst/>
              <a:cxnLst/>
              <a:rect l="l" t="t" r="r" b="b"/>
              <a:pathLst>
                <a:path w="1712" h="5261" extrusionOk="0">
                  <a:moveTo>
                    <a:pt x="95" y="1"/>
                  </a:moveTo>
                  <a:cubicBezTo>
                    <a:pt x="50" y="1"/>
                    <a:pt x="1" y="53"/>
                    <a:pt x="25" y="113"/>
                  </a:cubicBezTo>
                  <a:cubicBezTo>
                    <a:pt x="721" y="1683"/>
                    <a:pt x="1559" y="3485"/>
                    <a:pt x="632" y="5153"/>
                  </a:cubicBezTo>
                  <a:cubicBezTo>
                    <a:pt x="601" y="5209"/>
                    <a:pt x="651" y="5260"/>
                    <a:pt x="699" y="5260"/>
                  </a:cubicBezTo>
                  <a:cubicBezTo>
                    <a:pt x="721" y="5260"/>
                    <a:pt x="743" y="5250"/>
                    <a:pt x="757" y="5225"/>
                  </a:cubicBezTo>
                  <a:cubicBezTo>
                    <a:pt x="1711" y="3512"/>
                    <a:pt x="872" y="1665"/>
                    <a:pt x="150" y="42"/>
                  </a:cubicBezTo>
                  <a:cubicBezTo>
                    <a:pt x="138" y="13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704250" y="1425950"/>
              <a:ext cx="89300" cy="9300"/>
            </a:xfrm>
            <a:custGeom>
              <a:avLst/>
              <a:gdLst/>
              <a:ahLst/>
              <a:cxnLst/>
              <a:rect l="l" t="t" r="r" b="b"/>
              <a:pathLst>
                <a:path w="3572" h="372" extrusionOk="0">
                  <a:moveTo>
                    <a:pt x="1823" y="1"/>
                  </a:moveTo>
                  <a:cubicBezTo>
                    <a:pt x="1241" y="1"/>
                    <a:pt x="657" y="79"/>
                    <a:pt x="73" y="234"/>
                  </a:cubicBezTo>
                  <a:cubicBezTo>
                    <a:pt x="0" y="258"/>
                    <a:pt x="23" y="371"/>
                    <a:pt x="88" y="371"/>
                  </a:cubicBezTo>
                  <a:cubicBezTo>
                    <a:pt x="95" y="371"/>
                    <a:pt x="102" y="370"/>
                    <a:pt x="109" y="368"/>
                  </a:cubicBezTo>
                  <a:cubicBezTo>
                    <a:pt x="684" y="217"/>
                    <a:pt x="1254" y="141"/>
                    <a:pt x="1824" y="141"/>
                  </a:cubicBezTo>
                  <a:cubicBezTo>
                    <a:pt x="2367" y="141"/>
                    <a:pt x="2910" y="211"/>
                    <a:pt x="3454" y="350"/>
                  </a:cubicBezTo>
                  <a:cubicBezTo>
                    <a:pt x="3462" y="352"/>
                    <a:pt x="3470" y="354"/>
                    <a:pt x="3477" y="354"/>
                  </a:cubicBezTo>
                  <a:cubicBezTo>
                    <a:pt x="3549" y="354"/>
                    <a:pt x="3571" y="241"/>
                    <a:pt x="3490" y="216"/>
                  </a:cubicBezTo>
                  <a:cubicBezTo>
                    <a:pt x="2936" y="72"/>
                    <a:pt x="2380" y="1"/>
                    <a:pt x="1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1703175" y="1220000"/>
              <a:ext cx="77625" cy="218275"/>
            </a:xfrm>
            <a:custGeom>
              <a:avLst/>
              <a:gdLst/>
              <a:ahLst/>
              <a:cxnLst/>
              <a:rect l="l" t="t" r="r" b="b"/>
              <a:pathLst>
                <a:path w="3105" h="8731" extrusionOk="0">
                  <a:moveTo>
                    <a:pt x="1332" y="1"/>
                  </a:moveTo>
                  <a:cubicBezTo>
                    <a:pt x="1307" y="1"/>
                    <a:pt x="1282" y="5"/>
                    <a:pt x="1258" y="15"/>
                  </a:cubicBezTo>
                  <a:cubicBezTo>
                    <a:pt x="1124" y="68"/>
                    <a:pt x="1071" y="247"/>
                    <a:pt x="1035" y="399"/>
                  </a:cubicBezTo>
                  <a:cubicBezTo>
                    <a:pt x="393" y="3057"/>
                    <a:pt x="116" y="5831"/>
                    <a:pt x="206" y="8588"/>
                  </a:cubicBezTo>
                  <a:lnTo>
                    <a:pt x="0" y="8731"/>
                  </a:lnTo>
                  <a:lnTo>
                    <a:pt x="2382" y="8731"/>
                  </a:lnTo>
                  <a:cubicBezTo>
                    <a:pt x="2454" y="8731"/>
                    <a:pt x="2534" y="8722"/>
                    <a:pt x="2596" y="8668"/>
                  </a:cubicBezTo>
                  <a:cubicBezTo>
                    <a:pt x="2650" y="8615"/>
                    <a:pt x="2668" y="8526"/>
                    <a:pt x="2686" y="8445"/>
                  </a:cubicBezTo>
                  <a:cubicBezTo>
                    <a:pt x="3105" y="6081"/>
                    <a:pt x="2596" y="3637"/>
                    <a:pt x="2061" y="1308"/>
                  </a:cubicBezTo>
                  <a:cubicBezTo>
                    <a:pt x="1972" y="907"/>
                    <a:pt x="1865" y="497"/>
                    <a:pt x="1633" y="193"/>
                  </a:cubicBezTo>
                  <a:cubicBezTo>
                    <a:pt x="1553" y="91"/>
                    <a:pt x="1442" y="1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1694300" y="1213025"/>
              <a:ext cx="88950" cy="232900"/>
            </a:xfrm>
            <a:custGeom>
              <a:avLst/>
              <a:gdLst/>
              <a:ahLst/>
              <a:cxnLst/>
              <a:rect l="l" t="t" r="r" b="b"/>
              <a:pathLst>
                <a:path w="3558" h="9316" extrusionOk="0">
                  <a:moveTo>
                    <a:pt x="1674" y="748"/>
                  </a:moveTo>
                  <a:cubicBezTo>
                    <a:pt x="2035" y="748"/>
                    <a:pt x="2131" y="1609"/>
                    <a:pt x="2184" y="1828"/>
                  </a:cubicBezTo>
                  <a:cubicBezTo>
                    <a:pt x="2523" y="3309"/>
                    <a:pt x="2844" y="4817"/>
                    <a:pt x="2907" y="6342"/>
                  </a:cubicBezTo>
                  <a:cubicBezTo>
                    <a:pt x="2916" y="6681"/>
                    <a:pt x="2925" y="7020"/>
                    <a:pt x="2907" y="7368"/>
                  </a:cubicBezTo>
                  <a:cubicBezTo>
                    <a:pt x="2898" y="7573"/>
                    <a:pt x="2942" y="8501"/>
                    <a:pt x="2773" y="8653"/>
                  </a:cubicBezTo>
                  <a:cubicBezTo>
                    <a:pt x="2676" y="8734"/>
                    <a:pt x="2506" y="8756"/>
                    <a:pt x="2325" y="8756"/>
                  </a:cubicBezTo>
                  <a:cubicBezTo>
                    <a:pt x="2107" y="8756"/>
                    <a:pt x="1871" y="8724"/>
                    <a:pt x="1720" y="8724"/>
                  </a:cubicBezTo>
                  <a:cubicBezTo>
                    <a:pt x="1425" y="8730"/>
                    <a:pt x="1130" y="8732"/>
                    <a:pt x="834" y="8733"/>
                  </a:cubicBezTo>
                  <a:lnTo>
                    <a:pt x="834" y="8733"/>
                  </a:lnTo>
                  <a:cubicBezTo>
                    <a:pt x="805" y="7217"/>
                    <a:pt x="860" y="5709"/>
                    <a:pt x="1042" y="4201"/>
                  </a:cubicBezTo>
                  <a:cubicBezTo>
                    <a:pt x="1131" y="3390"/>
                    <a:pt x="1265" y="2596"/>
                    <a:pt x="1426" y="1793"/>
                  </a:cubicBezTo>
                  <a:cubicBezTo>
                    <a:pt x="1444" y="1739"/>
                    <a:pt x="1604" y="758"/>
                    <a:pt x="1658" y="749"/>
                  </a:cubicBezTo>
                  <a:cubicBezTo>
                    <a:pt x="1663" y="749"/>
                    <a:pt x="1669" y="748"/>
                    <a:pt x="1674" y="748"/>
                  </a:cubicBezTo>
                  <a:close/>
                  <a:moveTo>
                    <a:pt x="1698" y="1"/>
                  </a:moveTo>
                  <a:cubicBezTo>
                    <a:pt x="1648" y="1"/>
                    <a:pt x="1596" y="9"/>
                    <a:pt x="1542" y="26"/>
                  </a:cubicBezTo>
                  <a:cubicBezTo>
                    <a:pt x="926" y="214"/>
                    <a:pt x="908" y="1516"/>
                    <a:pt x="819" y="1998"/>
                  </a:cubicBezTo>
                  <a:cubicBezTo>
                    <a:pt x="390" y="4223"/>
                    <a:pt x="219" y="6482"/>
                    <a:pt x="280" y="8742"/>
                  </a:cubicBezTo>
                  <a:lnTo>
                    <a:pt x="280" y="8742"/>
                  </a:lnTo>
                  <a:cubicBezTo>
                    <a:pt x="1" y="8815"/>
                    <a:pt x="26" y="9295"/>
                    <a:pt x="355" y="9295"/>
                  </a:cubicBezTo>
                  <a:cubicBezTo>
                    <a:pt x="926" y="9295"/>
                    <a:pt x="1488" y="9286"/>
                    <a:pt x="2059" y="9286"/>
                  </a:cubicBezTo>
                  <a:cubicBezTo>
                    <a:pt x="2199" y="9286"/>
                    <a:pt x="2407" y="9315"/>
                    <a:pt x="2609" y="9315"/>
                  </a:cubicBezTo>
                  <a:cubicBezTo>
                    <a:pt x="2794" y="9315"/>
                    <a:pt x="2975" y="9291"/>
                    <a:pt x="3094" y="9197"/>
                  </a:cubicBezTo>
                  <a:cubicBezTo>
                    <a:pt x="3558" y="8813"/>
                    <a:pt x="3469" y="7547"/>
                    <a:pt x="3478" y="7020"/>
                  </a:cubicBezTo>
                  <a:cubicBezTo>
                    <a:pt x="3487" y="6021"/>
                    <a:pt x="3371" y="5031"/>
                    <a:pt x="3210" y="4041"/>
                  </a:cubicBezTo>
                  <a:cubicBezTo>
                    <a:pt x="3032" y="2988"/>
                    <a:pt x="2889" y="1775"/>
                    <a:pt x="2470" y="785"/>
                  </a:cubicBezTo>
                  <a:cubicBezTo>
                    <a:pt x="2335" y="477"/>
                    <a:pt x="2082" y="1"/>
                    <a:pt x="1698" y="1"/>
                  </a:cubicBezTo>
                  <a:close/>
                </a:path>
              </a:pathLst>
            </a:custGeom>
            <a:solidFill>
              <a:srgbClr val="253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698925" y="1430425"/>
              <a:ext cx="96375" cy="26150"/>
            </a:xfrm>
            <a:custGeom>
              <a:avLst/>
              <a:gdLst/>
              <a:ahLst/>
              <a:cxnLst/>
              <a:rect l="l" t="t" r="r" b="b"/>
              <a:pathLst>
                <a:path w="3855" h="1046" extrusionOk="0">
                  <a:moveTo>
                    <a:pt x="3506" y="1"/>
                  </a:moveTo>
                  <a:cubicBezTo>
                    <a:pt x="3500" y="1"/>
                    <a:pt x="3495" y="1"/>
                    <a:pt x="3489" y="2"/>
                  </a:cubicBezTo>
                  <a:cubicBezTo>
                    <a:pt x="2454" y="64"/>
                    <a:pt x="1401" y="242"/>
                    <a:pt x="367" y="314"/>
                  </a:cubicBezTo>
                  <a:cubicBezTo>
                    <a:pt x="7" y="331"/>
                    <a:pt x="1" y="1046"/>
                    <a:pt x="347" y="1046"/>
                  </a:cubicBezTo>
                  <a:cubicBezTo>
                    <a:pt x="354" y="1046"/>
                    <a:pt x="360" y="1046"/>
                    <a:pt x="367" y="1045"/>
                  </a:cubicBezTo>
                  <a:cubicBezTo>
                    <a:pt x="1401" y="983"/>
                    <a:pt x="2436" y="911"/>
                    <a:pt x="3471" y="849"/>
                  </a:cubicBezTo>
                  <a:cubicBezTo>
                    <a:pt x="3831" y="823"/>
                    <a:pt x="3854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532325" y="1391625"/>
              <a:ext cx="37050" cy="209025"/>
            </a:xfrm>
            <a:custGeom>
              <a:avLst/>
              <a:gdLst/>
              <a:ahLst/>
              <a:cxnLst/>
              <a:rect l="l" t="t" r="r" b="b"/>
              <a:pathLst>
                <a:path w="1482" h="8361" extrusionOk="0">
                  <a:moveTo>
                    <a:pt x="766" y="1"/>
                  </a:moveTo>
                  <a:cubicBezTo>
                    <a:pt x="1" y="1"/>
                    <a:pt x="1" y="754"/>
                    <a:pt x="1" y="813"/>
                  </a:cubicBezTo>
                  <a:lnTo>
                    <a:pt x="1" y="8003"/>
                  </a:lnTo>
                  <a:cubicBezTo>
                    <a:pt x="1" y="8012"/>
                    <a:pt x="1" y="8012"/>
                    <a:pt x="10" y="8012"/>
                  </a:cubicBezTo>
                  <a:cubicBezTo>
                    <a:pt x="162" y="8241"/>
                    <a:pt x="455" y="8361"/>
                    <a:pt x="733" y="8361"/>
                  </a:cubicBezTo>
                  <a:cubicBezTo>
                    <a:pt x="975" y="8361"/>
                    <a:pt x="1205" y="8270"/>
                    <a:pt x="1321" y="8084"/>
                  </a:cubicBezTo>
                  <a:cubicBezTo>
                    <a:pt x="1482" y="7816"/>
                    <a:pt x="1268" y="7361"/>
                    <a:pt x="1312" y="7022"/>
                  </a:cubicBezTo>
                  <a:cubicBezTo>
                    <a:pt x="1312" y="7022"/>
                    <a:pt x="1312" y="1875"/>
                    <a:pt x="1321" y="537"/>
                  </a:cubicBezTo>
                  <a:cubicBezTo>
                    <a:pt x="1321" y="287"/>
                    <a:pt x="1161" y="64"/>
                    <a:pt x="920" y="10"/>
                  </a:cubicBezTo>
                  <a:cubicBezTo>
                    <a:pt x="865" y="4"/>
                    <a:pt x="814" y="1"/>
                    <a:pt x="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405425" y="1225675"/>
              <a:ext cx="349725" cy="207050"/>
            </a:xfrm>
            <a:custGeom>
              <a:avLst/>
              <a:gdLst/>
              <a:ahLst/>
              <a:cxnLst/>
              <a:rect l="l" t="t" r="r" b="b"/>
              <a:pathLst>
                <a:path w="13989" h="8282" extrusionOk="0">
                  <a:moveTo>
                    <a:pt x="11272" y="0"/>
                  </a:moveTo>
                  <a:cubicBezTo>
                    <a:pt x="8652" y="0"/>
                    <a:pt x="5886" y="337"/>
                    <a:pt x="3300" y="337"/>
                  </a:cubicBezTo>
                  <a:cubicBezTo>
                    <a:pt x="2763" y="337"/>
                    <a:pt x="2233" y="323"/>
                    <a:pt x="1714" y="288"/>
                  </a:cubicBezTo>
                  <a:cubicBezTo>
                    <a:pt x="1708" y="287"/>
                    <a:pt x="1703" y="287"/>
                    <a:pt x="1698" y="287"/>
                  </a:cubicBezTo>
                  <a:cubicBezTo>
                    <a:pt x="1496" y="287"/>
                    <a:pt x="1420" y="461"/>
                    <a:pt x="1455" y="618"/>
                  </a:cubicBezTo>
                  <a:lnTo>
                    <a:pt x="1446" y="618"/>
                  </a:lnTo>
                  <a:cubicBezTo>
                    <a:pt x="304" y="1331"/>
                    <a:pt x="411" y="1420"/>
                    <a:pt x="251" y="2714"/>
                  </a:cubicBezTo>
                  <a:cubicBezTo>
                    <a:pt x="143" y="3562"/>
                    <a:pt x="1" y="4802"/>
                    <a:pt x="304" y="5756"/>
                  </a:cubicBezTo>
                  <a:cubicBezTo>
                    <a:pt x="117" y="7059"/>
                    <a:pt x="1499" y="7879"/>
                    <a:pt x="2668" y="8084"/>
                  </a:cubicBezTo>
                  <a:cubicBezTo>
                    <a:pt x="3505" y="8229"/>
                    <a:pt x="4370" y="8281"/>
                    <a:pt x="5241" y="8281"/>
                  </a:cubicBezTo>
                  <a:cubicBezTo>
                    <a:pt x="6580" y="8281"/>
                    <a:pt x="7933" y="8157"/>
                    <a:pt x="9225" y="8049"/>
                  </a:cubicBezTo>
                  <a:cubicBezTo>
                    <a:pt x="9894" y="7995"/>
                    <a:pt x="10563" y="7924"/>
                    <a:pt x="11232" y="7853"/>
                  </a:cubicBezTo>
                  <a:cubicBezTo>
                    <a:pt x="11188" y="7166"/>
                    <a:pt x="11295" y="6363"/>
                    <a:pt x="11295" y="5863"/>
                  </a:cubicBezTo>
                  <a:cubicBezTo>
                    <a:pt x="11304" y="4311"/>
                    <a:pt x="11607" y="2776"/>
                    <a:pt x="12026" y="1287"/>
                  </a:cubicBezTo>
                  <a:cubicBezTo>
                    <a:pt x="12151" y="832"/>
                    <a:pt x="12258" y="439"/>
                    <a:pt x="12713" y="207"/>
                  </a:cubicBezTo>
                  <a:cubicBezTo>
                    <a:pt x="12867" y="129"/>
                    <a:pt x="13030" y="92"/>
                    <a:pt x="13190" y="92"/>
                  </a:cubicBezTo>
                  <a:cubicBezTo>
                    <a:pt x="13486" y="92"/>
                    <a:pt x="13775" y="216"/>
                    <a:pt x="13989" y="430"/>
                  </a:cubicBezTo>
                  <a:cubicBezTo>
                    <a:pt x="13989" y="412"/>
                    <a:pt x="13989" y="386"/>
                    <a:pt x="13980" y="368"/>
                  </a:cubicBezTo>
                  <a:cubicBezTo>
                    <a:pt x="13962" y="225"/>
                    <a:pt x="13882" y="136"/>
                    <a:pt x="13739" y="127"/>
                  </a:cubicBezTo>
                  <a:cubicBezTo>
                    <a:pt x="12939" y="35"/>
                    <a:pt x="12113" y="0"/>
                    <a:pt x="11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430925" y="1376700"/>
              <a:ext cx="149600" cy="12300"/>
            </a:xfrm>
            <a:custGeom>
              <a:avLst/>
              <a:gdLst/>
              <a:ahLst/>
              <a:cxnLst/>
              <a:rect l="l" t="t" r="r" b="b"/>
              <a:pathLst>
                <a:path w="5984" h="492" extrusionOk="0">
                  <a:moveTo>
                    <a:pt x="123" y="0"/>
                  </a:moveTo>
                  <a:cubicBezTo>
                    <a:pt x="40" y="0"/>
                    <a:pt x="1" y="126"/>
                    <a:pt x="87" y="134"/>
                  </a:cubicBezTo>
                  <a:cubicBezTo>
                    <a:pt x="2014" y="491"/>
                    <a:pt x="3950" y="420"/>
                    <a:pt x="5895" y="438"/>
                  </a:cubicBezTo>
                  <a:cubicBezTo>
                    <a:pt x="5984" y="438"/>
                    <a:pt x="5984" y="304"/>
                    <a:pt x="5895" y="304"/>
                  </a:cubicBezTo>
                  <a:cubicBezTo>
                    <a:pt x="3968" y="286"/>
                    <a:pt x="2041" y="348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571575" y="1225475"/>
              <a:ext cx="65075" cy="162150"/>
            </a:xfrm>
            <a:custGeom>
              <a:avLst/>
              <a:gdLst/>
              <a:ahLst/>
              <a:cxnLst/>
              <a:rect l="l" t="t" r="r" b="b"/>
              <a:pathLst>
                <a:path w="2603" h="6486" extrusionOk="0">
                  <a:moveTo>
                    <a:pt x="2498" y="1"/>
                  </a:moveTo>
                  <a:cubicBezTo>
                    <a:pt x="2487" y="1"/>
                    <a:pt x="2475" y="3"/>
                    <a:pt x="2463" y="10"/>
                  </a:cubicBezTo>
                  <a:cubicBezTo>
                    <a:pt x="313" y="1214"/>
                    <a:pt x="1" y="4212"/>
                    <a:pt x="197" y="6415"/>
                  </a:cubicBezTo>
                  <a:cubicBezTo>
                    <a:pt x="202" y="6461"/>
                    <a:pt x="241" y="6486"/>
                    <a:pt x="278" y="6486"/>
                  </a:cubicBezTo>
                  <a:cubicBezTo>
                    <a:pt x="313" y="6486"/>
                    <a:pt x="344" y="6463"/>
                    <a:pt x="340" y="6415"/>
                  </a:cubicBezTo>
                  <a:cubicBezTo>
                    <a:pt x="144" y="4265"/>
                    <a:pt x="429" y="1313"/>
                    <a:pt x="2535" y="135"/>
                  </a:cubicBezTo>
                  <a:cubicBezTo>
                    <a:pt x="2603" y="97"/>
                    <a:pt x="2561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632750" y="1354625"/>
              <a:ext cx="38775" cy="33000"/>
            </a:xfrm>
            <a:custGeom>
              <a:avLst/>
              <a:gdLst/>
              <a:ahLst/>
              <a:cxnLst/>
              <a:rect l="l" t="t" r="r" b="b"/>
              <a:pathLst>
                <a:path w="1551" h="1320" extrusionOk="0">
                  <a:moveTo>
                    <a:pt x="976" y="1"/>
                  </a:moveTo>
                  <a:cubicBezTo>
                    <a:pt x="825" y="1"/>
                    <a:pt x="663" y="121"/>
                    <a:pt x="632" y="348"/>
                  </a:cubicBezTo>
                  <a:cubicBezTo>
                    <a:pt x="553" y="316"/>
                    <a:pt x="465" y="298"/>
                    <a:pt x="380" y="298"/>
                  </a:cubicBezTo>
                  <a:cubicBezTo>
                    <a:pt x="203" y="298"/>
                    <a:pt x="43" y="378"/>
                    <a:pt x="25" y="589"/>
                  </a:cubicBezTo>
                  <a:cubicBezTo>
                    <a:pt x="1" y="1029"/>
                    <a:pt x="779" y="1320"/>
                    <a:pt x="962" y="1320"/>
                  </a:cubicBezTo>
                  <a:cubicBezTo>
                    <a:pt x="980" y="1320"/>
                    <a:pt x="992" y="1317"/>
                    <a:pt x="997" y="1312"/>
                  </a:cubicBezTo>
                  <a:cubicBezTo>
                    <a:pt x="1319" y="1035"/>
                    <a:pt x="1551" y="375"/>
                    <a:pt x="1149" y="63"/>
                  </a:cubicBezTo>
                  <a:cubicBezTo>
                    <a:pt x="1100" y="21"/>
                    <a:pt x="1039" y="1"/>
                    <a:pt x="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632025" y="1353800"/>
              <a:ext cx="35925" cy="34650"/>
            </a:xfrm>
            <a:custGeom>
              <a:avLst/>
              <a:gdLst/>
              <a:ahLst/>
              <a:cxnLst/>
              <a:rect l="l" t="t" r="r" b="b"/>
              <a:pathLst>
                <a:path w="1437" h="1386" extrusionOk="0">
                  <a:moveTo>
                    <a:pt x="1016" y="65"/>
                  </a:moveTo>
                  <a:cubicBezTo>
                    <a:pt x="1068" y="65"/>
                    <a:pt x="1117" y="82"/>
                    <a:pt x="1160" y="114"/>
                  </a:cubicBezTo>
                  <a:cubicBezTo>
                    <a:pt x="1285" y="221"/>
                    <a:pt x="1357" y="363"/>
                    <a:pt x="1357" y="542"/>
                  </a:cubicBezTo>
                  <a:cubicBezTo>
                    <a:pt x="1365" y="845"/>
                    <a:pt x="1187" y="1166"/>
                    <a:pt x="1009" y="1318"/>
                  </a:cubicBezTo>
                  <a:cubicBezTo>
                    <a:pt x="1005" y="1319"/>
                    <a:pt x="999" y="1320"/>
                    <a:pt x="991" y="1320"/>
                  </a:cubicBezTo>
                  <a:cubicBezTo>
                    <a:pt x="907" y="1320"/>
                    <a:pt x="594" y="1230"/>
                    <a:pt x="348" y="1050"/>
                  </a:cubicBezTo>
                  <a:cubicBezTo>
                    <a:pt x="224" y="952"/>
                    <a:pt x="81" y="809"/>
                    <a:pt x="90" y="622"/>
                  </a:cubicBezTo>
                  <a:cubicBezTo>
                    <a:pt x="99" y="524"/>
                    <a:pt x="134" y="453"/>
                    <a:pt x="206" y="408"/>
                  </a:cubicBezTo>
                  <a:cubicBezTo>
                    <a:pt x="224" y="399"/>
                    <a:pt x="250" y="390"/>
                    <a:pt x="268" y="381"/>
                  </a:cubicBezTo>
                  <a:cubicBezTo>
                    <a:pt x="309" y="369"/>
                    <a:pt x="355" y="363"/>
                    <a:pt x="401" y="363"/>
                  </a:cubicBezTo>
                  <a:cubicBezTo>
                    <a:pt x="486" y="363"/>
                    <a:pt x="574" y="382"/>
                    <a:pt x="643" y="417"/>
                  </a:cubicBezTo>
                  <a:lnTo>
                    <a:pt x="687" y="435"/>
                  </a:lnTo>
                  <a:lnTo>
                    <a:pt x="687" y="390"/>
                  </a:lnTo>
                  <a:cubicBezTo>
                    <a:pt x="714" y="239"/>
                    <a:pt x="795" y="132"/>
                    <a:pt x="910" y="87"/>
                  </a:cubicBezTo>
                  <a:cubicBezTo>
                    <a:pt x="946" y="73"/>
                    <a:pt x="982" y="65"/>
                    <a:pt x="1016" y="65"/>
                  </a:cubicBezTo>
                  <a:close/>
                  <a:moveTo>
                    <a:pt x="1006" y="0"/>
                  </a:moveTo>
                  <a:cubicBezTo>
                    <a:pt x="965" y="0"/>
                    <a:pt x="923" y="8"/>
                    <a:pt x="884" y="24"/>
                  </a:cubicBezTo>
                  <a:cubicBezTo>
                    <a:pt x="759" y="69"/>
                    <a:pt x="670" y="185"/>
                    <a:pt x="634" y="337"/>
                  </a:cubicBezTo>
                  <a:cubicBezTo>
                    <a:pt x="565" y="311"/>
                    <a:pt x="486" y="295"/>
                    <a:pt x="408" y="295"/>
                  </a:cubicBezTo>
                  <a:cubicBezTo>
                    <a:pt x="325" y="295"/>
                    <a:pt x="243" y="313"/>
                    <a:pt x="179" y="355"/>
                  </a:cubicBezTo>
                  <a:cubicBezTo>
                    <a:pt x="81" y="408"/>
                    <a:pt x="27" y="506"/>
                    <a:pt x="27" y="622"/>
                  </a:cubicBezTo>
                  <a:cubicBezTo>
                    <a:pt x="1" y="934"/>
                    <a:pt x="340" y="1140"/>
                    <a:pt x="545" y="1247"/>
                  </a:cubicBezTo>
                  <a:cubicBezTo>
                    <a:pt x="685" y="1309"/>
                    <a:pt x="894" y="1385"/>
                    <a:pt x="998" y="1385"/>
                  </a:cubicBezTo>
                  <a:cubicBezTo>
                    <a:pt x="1013" y="1385"/>
                    <a:pt x="1025" y="1384"/>
                    <a:pt x="1035" y="1380"/>
                  </a:cubicBezTo>
                  <a:cubicBezTo>
                    <a:pt x="1044" y="1380"/>
                    <a:pt x="1044" y="1372"/>
                    <a:pt x="1053" y="1372"/>
                  </a:cubicBezTo>
                  <a:cubicBezTo>
                    <a:pt x="1241" y="1202"/>
                    <a:pt x="1437" y="863"/>
                    <a:pt x="1428" y="533"/>
                  </a:cubicBezTo>
                  <a:cubicBezTo>
                    <a:pt x="1419" y="337"/>
                    <a:pt x="1348" y="176"/>
                    <a:pt x="1205" y="69"/>
                  </a:cubicBezTo>
                  <a:cubicBezTo>
                    <a:pt x="1148" y="24"/>
                    <a:pt x="1078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594775" y="1304775"/>
              <a:ext cx="40625" cy="32025"/>
            </a:xfrm>
            <a:custGeom>
              <a:avLst/>
              <a:gdLst/>
              <a:ahLst/>
              <a:cxnLst/>
              <a:rect l="l" t="t" r="r" b="b"/>
              <a:pathLst>
                <a:path w="1625" h="1281" extrusionOk="0">
                  <a:moveTo>
                    <a:pt x="556" y="0"/>
                  </a:moveTo>
                  <a:cubicBezTo>
                    <a:pt x="486" y="0"/>
                    <a:pt x="415" y="28"/>
                    <a:pt x="349" y="94"/>
                  </a:cubicBezTo>
                  <a:cubicBezTo>
                    <a:pt x="1" y="433"/>
                    <a:pt x="500" y="1281"/>
                    <a:pt x="590" y="1281"/>
                  </a:cubicBezTo>
                  <a:cubicBezTo>
                    <a:pt x="1009" y="1281"/>
                    <a:pt x="1624" y="951"/>
                    <a:pt x="1535" y="451"/>
                  </a:cubicBezTo>
                  <a:cubicBezTo>
                    <a:pt x="1512" y="309"/>
                    <a:pt x="1384" y="207"/>
                    <a:pt x="1230" y="207"/>
                  </a:cubicBezTo>
                  <a:cubicBezTo>
                    <a:pt x="1142" y="207"/>
                    <a:pt x="1046" y="240"/>
                    <a:pt x="955" y="317"/>
                  </a:cubicBezTo>
                  <a:cubicBezTo>
                    <a:pt x="880" y="154"/>
                    <a:pt x="721" y="0"/>
                    <a:pt x="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1597225" y="1303875"/>
              <a:ext cx="37500" cy="33825"/>
            </a:xfrm>
            <a:custGeom>
              <a:avLst/>
              <a:gdLst/>
              <a:ahLst/>
              <a:cxnLst/>
              <a:rect l="l" t="t" r="r" b="b"/>
              <a:pathLst>
                <a:path w="1500" h="1353" extrusionOk="0">
                  <a:moveTo>
                    <a:pt x="470" y="66"/>
                  </a:moveTo>
                  <a:cubicBezTo>
                    <a:pt x="480" y="66"/>
                    <a:pt x="490" y="67"/>
                    <a:pt x="500" y="68"/>
                  </a:cubicBezTo>
                  <a:cubicBezTo>
                    <a:pt x="527" y="77"/>
                    <a:pt x="545" y="77"/>
                    <a:pt x="563" y="86"/>
                  </a:cubicBezTo>
                  <a:cubicBezTo>
                    <a:pt x="679" y="139"/>
                    <a:pt x="777" y="255"/>
                    <a:pt x="831" y="362"/>
                  </a:cubicBezTo>
                  <a:lnTo>
                    <a:pt x="839" y="407"/>
                  </a:lnTo>
                  <a:lnTo>
                    <a:pt x="875" y="380"/>
                  </a:lnTo>
                  <a:cubicBezTo>
                    <a:pt x="955" y="313"/>
                    <a:pt x="1043" y="279"/>
                    <a:pt x="1128" y="279"/>
                  </a:cubicBezTo>
                  <a:cubicBezTo>
                    <a:pt x="1167" y="279"/>
                    <a:pt x="1205" y="286"/>
                    <a:pt x="1241" y="300"/>
                  </a:cubicBezTo>
                  <a:cubicBezTo>
                    <a:pt x="1330" y="326"/>
                    <a:pt x="1393" y="398"/>
                    <a:pt x="1410" y="487"/>
                  </a:cubicBezTo>
                  <a:cubicBezTo>
                    <a:pt x="1437" y="648"/>
                    <a:pt x="1393" y="799"/>
                    <a:pt x="1277" y="933"/>
                  </a:cubicBezTo>
                  <a:cubicBezTo>
                    <a:pt x="1080" y="1165"/>
                    <a:pt x="732" y="1281"/>
                    <a:pt x="492" y="1281"/>
                  </a:cubicBezTo>
                  <a:cubicBezTo>
                    <a:pt x="447" y="1263"/>
                    <a:pt x="242" y="960"/>
                    <a:pt x="179" y="639"/>
                  </a:cubicBezTo>
                  <a:cubicBezTo>
                    <a:pt x="153" y="487"/>
                    <a:pt x="135" y="282"/>
                    <a:pt x="268" y="148"/>
                  </a:cubicBezTo>
                  <a:cubicBezTo>
                    <a:pt x="331" y="93"/>
                    <a:pt x="400" y="66"/>
                    <a:pt x="470" y="66"/>
                  </a:cubicBezTo>
                  <a:close/>
                  <a:moveTo>
                    <a:pt x="465" y="1"/>
                  </a:moveTo>
                  <a:cubicBezTo>
                    <a:pt x="378" y="1"/>
                    <a:pt x="298" y="37"/>
                    <a:pt x="224" y="103"/>
                  </a:cubicBezTo>
                  <a:cubicBezTo>
                    <a:pt x="1" y="318"/>
                    <a:pt x="108" y="701"/>
                    <a:pt x="197" y="915"/>
                  </a:cubicBezTo>
                  <a:cubicBezTo>
                    <a:pt x="260" y="1085"/>
                    <a:pt x="393" y="1308"/>
                    <a:pt x="474" y="1343"/>
                  </a:cubicBezTo>
                  <a:cubicBezTo>
                    <a:pt x="474" y="1343"/>
                    <a:pt x="483" y="1352"/>
                    <a:pt x="492" y="1352"/>
                  </a:cubicBezTo>
                  <a:cubicBezTo>
                    <a:pt x="741" y="1352"/>
                    <a:pt x="1116" y="1227"/>
                    <a:pt x="1321" y="978"/>
                  </a:cubicBezTo>
                  <a:cubicBezTo>
                    <a:pt x="1455" y="826"/>
                    <a:pt x="1500" y="657"/>
                    <a:pt x="1473" y="478"/>
                  </a:cubicBezTo>
                  <a:cubicBezTo>
                    <a:pt x="1455" y="371"/>
                    <a:pt x="1375" y="273"/>
                    <a:pt x="1268" y="237"/>
                  </a:cubicBezTo>
                  <a:cubicBezTo>
                    <a:pt x="1221" y="219"/>
                    <a:pt x="1174" y="210"/>
                    <a:pt x="1126" y="210"/>
                  </a:cubicBezTo>
                  <a:cubicBezTo>
                    <a:pt x="1037" y="210"/>
                    <a:pt x="948" y="241"/>
                    <a:pt x="866" y="300"/>
                  </a:cubicBezTo>
                  <a:cubicBezTo>
                    <a:pt x="795" y="166"/>
                    <a:pt x="670" y="32"/>
                    <a:pt x="518" y="5"/>
                  </a:cubicBezTo>
                  <a:cubicBezTo>
                    <a:pt x="500" y="2"/>
                    <a:pt x="482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1639950" y="1257325"/>
              <a:ext cx="42500" cy="31100"/>
            </a:xfrm>
            <a:custGeom>
              <a:avLst/>
              <a:gdLst/>
              <a:ahLst/>
              <a:cxnLst/>
              <a:rect l="l" t="t" r="r" b="b"/>
              <a:pathLst>
                <a:path w="1700" h="1244" extrusionOk="0">
                  <a:moveTo>
                    <a:pt x="1198" y="0"/>
                  </a:moveTo>
                  <a:cubicBezTo>
                    <a:pt x="1080" y="0"/>
                    <a:pt x="951" y="66"/>
                    <a:pt x="861" y="217"/>
                  </a:cubicBezTo>
                  <a:cubicBezTo>
                    <a:pt x="760" y="111"/>
                    <a:pt x="610" y="27"/>
                    <a:pt x="473" y="27"/>
                  </a:cubicBezTo>
                  <a:cubicBezTo>
                    <a:pt x="368" y="27"/>
                    <a:pt x="272" y="76"/>
                    <a:pt x="210" y="199"/>
                  </a:cubicBezTo>
                  <a:cubicBezTo>
                    <a:pt x="0" y="627"/>
                    <a:pt x="715" y="1244"/>
                    <a:pt x="828" y="1244"/>
                  </a:cubicBezTo>
                  <a:cubicBezTo>
                    <a:pt x="830" y="1244"/>
                    <a:pt x="833" y="1243"/>
                    <a:pt x="834" y="1243"/>
                  </a:cubicBezTo>
                  <a:cubicBezTo>
                    <a:pt x="1227" y="1109"/>
                    <a:pt x="1700" y="592"/>
                    <a:pt x="1450" y="146"/>
                  </a:cubicBezTo>
                  <a:cubicBezTo>
                    <a:pt x="1399" y="53"/>
                    <a:pt x="1303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1640950" y="1256500"/>
              <a:ext cx="38375" cy="32800"/>
            </a:xfrm>
            <a:custGeom>
              <a:avLst/>
              <a:gdLst/>
              <a:ahLst/>
              <a:cxnLst/>
              <a:rect l="l" t="t" r="r" b="b"/>
              <a:pathLst>
                <a:path w="1535" h="1312" extrusionOk="0">
                  <a:moveTo>
                    <a:pt x="1160" y="63"/>
                  </a:moveTo>
                  <a:cubicBezTo>
                    <a:pt x="1258" y="72"/>
                    <a:pt x="1339" y="116"/>
                    <a:pt x="1383" y="196"/>
                  </a:cubicBezTo>
                  <a:cubicBezTo>
                    <a:pt x="1463" y="330"/>
                    <a:pt x="1472" y="491"/>
                    <a:pt x="1410" y="660"/>
                  </a:cubicBezTo>
                  <a:cubicBezTo>
                    <a:pt x="1294" y="946"/>
                    <a:pt x="1008" y="1169"/>
                    <a:pt x="785" y="1249"/>
                  </a:cubicBezTo>
                  <a:cubicBezTo>
                    <a:pt x="732" y="1240"/>
                    <a:pt x="446" y="1026"/>
                    <a:pt x="277" y="741"/>
                  </a:cubicBezTo>
                  <a:cubicBezTo>
                    <a:pt x="197" y="607"/>
                    <a:pt x="116" y="411"/>
                    <a:pt x="197" y="250"/>
                  </a:cubicBezTo>
                  <a:cubicBezTo>
                    <a:pt x="241" y="161"/>
                    <a:pt x="313" y="107"/>
                    <a:pt x="393" y="98"/>
                  </a:cubicBezTo>
                  <a:cubicBezTo>
                    <a:pt x="405" y="98"/>
                    <a:pt x="421" y="94"/>
                    <a:pt x="435" y="94"/>
                  </a:cubicBezTo>
                  <a:cubicBezTo>
                    <a:pt x="442" y="94"/>
                    <a:pt x="449" y="95"/>
                    <a:pt x="455" y="98"/>
                  </a:cubicBezTo>
                  <a:cubicBezTo>
                    <a:pt x="580" y="98"/>
                    <a:pt x="714" y="179"/>
                    <a:pt x="794" y="268"/>
                  </a:cubicBezTo>
                  <a:lnTo>
                    <a:pt x="821" y="295"/>
                  </a:lnTo>
                  <a:lnTo>
                    <a:pt x="848" y="259"/>
                  </a:lnTo>
                  <a:cubicBezTo>
                    <a:pt x="928" y="134"/>
                    <a:pt x="1044" y="63"/>
                    <a:pt x="1160" y="63"/>
                  </a:cubicBezTo>
                  <a:close/>
                  <a:moveTo>
                    <a:pt x="1169" y="0"/>
                  </a:moveTo>
                  <a:cubicBezTo>
                    <a:pt x="1035" y="0"/>
                    <a:pt x="901" y="72"/>
                    <a:pt x="812" y="196"/>
                  </a:cubicBezTo>
                  <a:cubicBezTo>
                    <a:pt x="719" y="103"/>
                    <a:pt x="579" y="31"/>
                    <a:pt x="445" y="31"/>
                  </a:cubicBezTo>
                  <a:cubicBezTo>
                    <a:pt x="424" y="31"/>
                    <a:pt x="404" y="32"/>
                    <a:pt x="384" y="36"/>
                  </a:cubicBezTo>
                  <a:cubicBezTo>
                    <a:pt x="277" y="45"/>
                    <a:pt x="197" y="116"/>
                    <a:pt x="143" y="223"/>
                  </a:cubicBezTo>
                  <a:cubicBezTo>
                    <a:pt x="0" y="500"/>
                    <a:pt x="232" y="821"/>
                    <a:pt x="384" y="990"/>
                  </a:cubicBezTo>
                  <a:cubicBezTo>
                    <a:pt x="500" y="1133"/>
                    <a:pt x="696" y="1303"/>
                    <a:pt x="785" y="1312"/>
                  </a:cubicBezTo>
                  <a:lnTo>
                    <a:pt x="803" y="1312"/>
                  </a:lnTo>
                  <a:cubicBezTo>
                    <a:pt x="1044" y="1222"/>
                    <a:pt x="1347" y="981"/>
                    <a:pt x="1472" y="678"/>
                  </a:cubicBezTo>
                  <a:cubicBezTo>
                    <a:pt x="1535" y="500"/>
                    <a:pt x="1526" y="321"/>
                    <a:pt x="1446" y="161"/>
                  </a:cubicBezTo>
                  <a:cubicBezTo>
                    <a:pt x="1392" y="63"/>
                    <a:pt x="1285" y="0"/>
                    <a:pt x="1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690225" y="1429550"/>
              <a:ext cx="118675" cy="170625"/>
            </a:xfrm>
            <a:custGeom>
              <a:avLst/>
              <a:gdLst/>
              <a:ahLst/>
              <a:cxnLst/>
              <a:rect l="l" t="t" r="r" b="b"/>
              <a:pathLst>
                <a:path w="4747" h="6825" extrusionOk="0">
                  <a:moveTo>
                    <a:pt x="1" y="1"/>
                  </a:moveTo>
                  <a:lnTo>
                    <a:pt x="1" y="1"/>
                  </a:lnTo>
                  <a:cubicBezTo>
                    <a:pt x="81" y="1152"/>
                    <a:pt x="170" y="2311"/>
                    <a:pt x="474" y="3418"/>
                  </a:cubicBezTo>
                  <a:cubicBezTo>
                    <a:pt x="786" y="4533"/>
                    <a:pt x="1348" y="5603"/>
                    <a:pt x="2231" y="6344"/>
                  </a:cubicBezTo>
                  <a:cubicBezTo>
                    <a:pt x="2526" y="6585"/>
                    <a:pt x="2874" y="6745"/>
                    <a:pt x="3248" y="6808"/>
                  </a:cubicBezTo>
                  <a:cubicBezTo>
                    <a:pt x="3318" y="6819"/>
                    <a:pt x="3387" y="6824"/>
                    <a:pt x="3455" y="6824"/>
                  </a:cubicBezTo>
                  <a:cubicBezTo>
                    <a:pt x="4124" y="6824"/>
                    <a:pt x="4682" y="6300"/>
                    <a:pt x="4747" y="5960"/>
                  </a:cubicBezTo>
                  <a:lnTo>
                    <a:pt x="4747" y="5960"/>
                  </a:lnTo>
                  <a:cubicBezTo>
                    <a:pt x="4593" y="5994"/>
                    <a:pt x="4451" y="6010"/>
                    <a:pt x="4318" y="6010"/>
                  </a:cubicBezTo>
                  <a:cubicBezTo>
                    <a:pt x="3485" y="6010"/>
                    <a:pt x="3038" y="5398"/>
                    <a:pt x="2731" y="4952"/>
                  </a:cubicBezTo>
                  <a:cubicBezTo>
                    <a:pt x="1687" y="3462"/>
                    <a:pt x="920" y="1785"/>
                    <a:pt x="474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462525" y="1295750"/>
              <a:ext cx="50200" cy="44375"/>
            </a:xfrm>
            <a:custGeom>
              <a:avLst/>
              <a:gdLst/>
              <a:ahLst/>
              <a:cxnLst/>
              <a:rect l="l" t="t" r="r" b="b"/>
              <a:pathLst>
                <a:path w="2008" h="1775" extrusionOk="0">
                  <a:moveTo>
                    <a:pt x="1051" y="0"/>
                  </a:moveTo>
                  <a:cubicBezTo>
                    <a:pt x="960" y="0"/>
                    <a:pt x="869" y="12"/>
                    <a:pt x="786" y="36"/>
                  </a:cubicBezTo>
                  <a:lnTo>
                    <a:pt x="750" y="36"/>
                  </a:lnTo>
                  <a:cubicBezTo>
                    <a:pt x="357" y="98"/>
                    <a:pt x="54" y="455"/>
                    <a:pt x="36" y="848"/>
                  </a:cubicBezTo>
                  <a:cubicBezTo>
                    <a:pt x="1" y="1303"/>
                    <a:pt x="384" y="1704"/>
                    <a:pt x="821" y="1767"/>
                  </a:cubicBezTo>
                  <a:cubicBezTo>
                    <a:pt x="860" y="1772"/>
                    <a:pt x="899" y="1775"/>
                    <a:pt x="938" y="1775"/>
                  </a:cubicBezTo>
                  <a:cubicBezTo>
                    <a:pt x="1350" y="1775"/>
                    <a:pt x="1734" y="1479"/>
                    <a:pt x="1856" y="1080"/>
                  </a:cubicBezTo>
                  <a:cubicBezTo>
                    <a:pt x="2008" y="571"/>
                    <a:pt x="1713" y="89"/>
                    <a:pt x="1187" y="9"/>
                  </a:cubicBezTo>
                  <a:cubicBezTo>
                    <a:pt x="1142" y="3"/>
                    <a:pt x="1097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460300" y="1293350"/>
              <a:ext cx="52875" cy="49025"/>
            </a:xfrm>
            <a:custGeom>
              <a:avLst/>
              <a:gdLst/>
              <a:ahLst/>
              <a:cxnLst/>
              <a:rect l="l" t="t" r="r" b="b"/>
              <a:pathLst>
                <a:path w="2115" h="1961" extrusionOk="0">
                  <a:moveTo>
                    <a:pt x="1133" y="185"/>
                  </a:moveTo>
                  <a:cubicBezTo>
                    <a:pt x="1178" y="185"/>
                    <a:pt x="1223" y="194"/>
                    <a:pt x="1267" y="194"/>
                  </a:cubicBezTo>
                  <a:cubicBezTo>
                    <a:pt x="1490" y="230"/>
                    <a:pt x="1669" y="346"/>
                    <a:pt x="1776" y="524"/>
                  </a:cubicBezTo>
                  <a:cubicBezTo>
                    <a:pt x="1892" y="703"/>
                    <a:pt x="1918" y="926"/>
                    <a:pt x="1856" y="1149"/>
                  </a:cubicBezTo>
                  <a:cubicBezTo>
                    <a:pt x="1742" y="1516"/>
                    <a:pt x="1389" y="1771"/>
                    <a:pt x="1029" y="1771"/>
                  </a:cubicBezTo>
                  <a:cubicBezTo>
                    <a:pt x="995" y="1771"/>
                    <a:pt x="962" y="1769"/>
                    <a:pt x="928" y="1764"/>
                  </a:cubicBezTo>
                  <a:cubicBezTo>
                    <a:pt x="509" y="1711"/>
                    <a:pt x="188" y="1345"/>
                    <a:pt x="214" y="944"/>
                  </a:cubicBezTo>
                  <a:cubicBezTo>
                    <a:pt x="232" y="587"/>
                    <a:pt x="509" y="284"/>
                    <a:pt x="857" y="221"/>
                  </a:cubicBezTo>
                  <a:lnTo>
                    <a:pt x="901" y="221"/>
                  </a:lnTo>
                  <a:cubicBezTo>
                    <a:pt x="973" y="203"/>
                    <a:pt x="1053" y="185"/>
                    <a:pt x="1133" y="185"/>
                  </a:cubicBezTo>
                  <a:close/>
                  <a:moveTo>
                    <a:pt x="1116" y="0"/>
                  </a:moveTo>
                  <a:cubicBezTo>
                    <a:pt x="1025" y="0"/>
                    <a:pt x="938" y="12"/>
                    <a:pt x="857" y="34"/>
                  </a:cubicBezTo>
                  <a:cubicBezTo>
                    <a:pt x="839" y="34"/>
                    <a:pt x="830" y="43"/>
                    <a:pt x="821" y="43"/>
                  </a:cubicBezTo>
                  <a:cubicBezTo>
                    <a:pt x="393" y="105"/>
                    <a:pt x="54" y="498"/>
                    <a:pt x="27" y="935"/>
                  </a:cubicBezTo>
                  <a:cubicBezTo>
                    <a:pt x="0" y="1425"/>
                    <a:pt x="393" y="1880"/>
                    <a:pt x="901" y="1952"/>
                  </a:cubicBezTo>
                  <a:cubicBezTo>
                    <a:pt x="946" y="1961"/>
                    <a:pt x="991" y="1961"/>
                    <a:pt x="1026" y="1961"/>
                  </a:cubicBezTo>
                  <a:cubicBezTo>
                    <a:pt x="1472" y="1961"/>
                    <a:pt x="1901" y="1648"/>
                    <a:pt x="2034" y="1202"/>
                  </a:cubicBezTo>
                  <a:cubicBezTo>
                    <a:pt x="2115" y="935"/>
                    <a:pt x="2079" y="649"/>
                    <a:pt x="1936" y="426"/>
                  </a:cubicBezTo>
                  <a:cubicBezTo>
                    <a:pt x="1793" y="203"/>
                    <a:pt x="1570" y="52"/>
                    <a:pt x="1294" y="16"/>
                  </a:cubicBezTo>
                  <a:cubicBezTo>
                    <a:pt x="1234" y="5"/>
                    <a:pt x="1174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376225" y="1209025"/>
              <a:ext cx="422875" cy="245875"/>
            </a:xfrm>
            <a:custGeom>
              <a:avLst/>
              <a:gdLst/>
              <a:ahLst/>
              <a:cxnLst/>
              <a:rect l="l" t="t" r="r" b="b"/>
              <a:pathLst>
                <a:path w="16915" h="9835" extrusionOk="0">
                  <a:moveTo>
                    <a:pt x="14296" y="0"/>
                  </a:moveTo>
                  <a:cubicBezTo>
                    <a:pt x="12520" y="0"/>
                    <a:pt x="12253" y="6094"/>
                    <a:pt x="12204" y="8411"/>
                  </a:cubicBezTo>
                  <a:cubicBezTo>
                    <a:pt x="10161" y="8411"/>
                    <a:pt x="8118" y="8331"/>
                    <a:pt x="6084" y="8144"/>
                  </a:cubicBezTo>
                  <a:cubicBezTo>
                    <a:pt x="5058" y="8055"/>
                    <a:pt x="4041" y="7921"/>
                    <a:pt x="3015" y="7796"/>
                  </a:cubicBezTo>
                  <a:cubicBezTo>
                    <a:pt x="2858" y="7782"/>
                    <a:pt x="2706" y="7763"/>
                    <a:pt x="2567" y="7763"/>
                  </a:cubicBezTo>
                  <a:cubicBezTo>
                    <a:pt x="2525" y="7763"/>
                    <a:pt x="2484" y="7765"/>
                    <a:pt x="2444" y="7769"/>
                  </a:cubicBezTo>
                  <a:cubicBezTo>
                    <a:pt x="2239" y="6253"/>
                    <a:pt x="2275" y="4709"/>
                    <a:pt x="2578" y="3202"/>
                  </a:cubicBezTo>
                  <a:cubicBezTo>
                    <a:pt x="2694" y="2747"/>
                    <a:pt x="2882" y="2336"/>
                    <a:pt x="3176" y="1979"/>
                  </a:cubicBezTo>
                  <a:cubicBezTo>
                    <a:pt x="3390" y="1712"/>
                    <a:pt x="3684" y="1533"/>
                    <a:pt x="3916" y="1284"/>
                  </a:cubicBezTo>
                  <a:cubicBezTo>
                    <a:pt x="4229" y="962"/>
                    <a:pt x="4300" y="356"/>
                    <a:pt x="3836" y="133"/>
                  </a:cubicBezTo>
                  <a:cubicBezTo>
                    <a:pt x="3732" y="83"/>
                    <a:pt x="3622" y="61"/>
                    <a:pt x="3511" y="61"/>
                  </a:cubicBezTo>
                  <a:cubicBezTo>
                    <a:pt x="3107" y="61"/>
                    <a:pt x="2675" y="340"/>
                    <a:pt x="2346" y="543"/>
                  </a:cubicBezTo>
                  <a:cubicBezTo>
                    <a:pt x="1062" y="1355"/>
                    <a:pt x="0" y="6493"/>
                    <a:pt x="1356" y="8768"/>
                  </a:cubicBezTo>
                  <a:cubicBezTo>
                    <a:pt x="1695" y="9330"/>
                    <a:pt x="3051" y="9304"/>
                    <a:pt x="3738" y="9411"/>
                  </a:cubicBezTo>
                  <a:cubicBezTo>
                    <a:pt x="5433" y="9687"/>
                    <a:pt x="6575" y="9705"/>
                    <a:pt x="8234" y="9759"/>
                  </a:cubicBezTo>
                  <a:cubicBezTo>
                    <a:pt x="9135" y="9785"/>
                    <a:pt x="10045" y="9803"/>
                    <a:pt x="10946" y="9812"/>
                  </a:cubicBezTo>
                  <a:cubicBezTo>
                    <a:pt x="11251" y="9816"/>
                    <a:pt x="11575" y="9835"/>
                    <a:pt x="11898" y="9835"/>
                  </a:cubicBezTo>
                  <a:cubicBezTo>
                    <a:pt x="12258" y="9835"/>
                    <a:pt x="12616" y="9812"/>
                    <a:pt x="12945" y="9723"/>
                  </a:cubicBezTo>
                  <a:cubicBezTo>
                    <a:pt x="13551" y="9562"/>
                    <a:pt x="13658" y="9063"/>
                    <a:pt x="13658" y="9045"/>
                  </a:cubicBezTo>
                  <a:cubicBezTo>
                    <a:pt x="13747" y="8813"/>
                    <a:pt x="13685" y="7038"/>
                    <a:pt x="13703" y="6395"/>
                  </a:cubicBezTo>
                  <a:cubicBezTo>
                    <a:pt x="13712" y="5878"/>
                    <a:pt x="13569" y="2880"/>
                    <a:pt x="14033" y="1364"/>
                  </a:cubicBezTo>
                  <a:cubicBezTo>
                    <a:pt x="14173" y="1253"/>
                    <a:pt x="14282" y="896"/>
                    <a:pt x="14492" y="896"/>
                  </a:cubicBezTo>
                  <a:cubicBezTo>
                    <a:pt x="14604" y="896"/>
                    <a:pt x="14745" y="998"/>
                    <a:pt x="14934" y="1293"/>
                  </a:cubicBezTo>
                  <a:cubicBezTo>
                    <a:pt x="15353" y="1944"/>
                    <a:pt x="15808" y="4567"/>
                    <a:pt x="15835" y="9036"/>
                  </a:cubicBezTo>
                  <a:cubicBezTo>
                    <a:pt x="15838" y="9295"/>
                    <a:pt x="15949" y="9389"/>
                    <a:pt x="16088" y="9389"/>
                  </a:cubicBezTo>
                  <a:cubicBezTo>
                    <a:pt x="16302" y="9389"/>
                    <a:pt x="16584" y="9163"/>
                    <a:pt x="16638" y="8973"/>
                  </a:cubicBezTo>
                  <a:cubicBezTo>
                    <a:pt x="16914" y="8019"/>
                    <a:pt x="16807" y="6476"/>
                    <a:pt x="16691" y="5557"/>
                  </a:cubicBezTo>
                  <a:cubicBezTo>
                    <a:pt x="16549" y="4477"/>
                    <a:pt x="16317" y="3407"/>
                    <a:pt x="15969" y="2381"/>
                  </a:cubicBezTo>
                  <a:cubicBezTo>
                    <a:pt x="15764" y="1783"/>
                    <a:pt x="15442" y="570"/>
                    <a:pt x="14907" y="213"/>
                  </a:cubicBezTo>
                  <a:cubicBezTo>
                    <a:pt x="14686" y="67"/>
                    <a:pt x="14483" y="0"/>
                    <a:pt x="14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373325" y="1206700"/>
              <a:ext cx="429125" cy="250550"/>
            </a:xfrm>
            <a:custGeom>
              <a:avLst/>
              <a:gdLst/>
              <a:ahLst/>
              <a:cxnLst/>
              <a:rect l="l" t="t" r="r" b="b"/>
              <a:pathLst>
                <a:path w="17165" h="10022" extrusionOk="0">
                  <a:moveTo>
                    <a:pt x="14412" y="192"/>
                  </a:moveTo>
                  <a:cubicBezTo>
                    <a:pt x="14584" y="192"/>
                    <a:pt x="14769" y="256"/>
                    <a:pt x="14970" y="386"/>
                  </a:cubicBezTo>
                  <a:cubicBezTo>
                    <a:pt x="15407" y="672"/>
                    <a:pt x="15701" y="1591"/>
                    <a:pt x="15889" y="2197"/>
                  </a:cubicBezTo>
                  <a:cubicBezTo>
                    <a:pt x="15933" y="2304"/>
                    <a:pt x="15960" y="2411"/>
                    <a:pt x="15996" y="2501"/>
                  </a:cubicBezTo>
                  <a:cubicBezTo>
                    <a:pt x="16326" y="3482"/>
                    <a:pt x="16575" y="4544"/>
                    <a:pt x="16718" y="5668"/>
                  </a:cubicBezTo>
                  <a:cubicBezTo>
                    <a:pt x="16781" y="6185"/>
                    <a:pt x="16977" y="7969"/>
                    <a:pt x="16665" y="9040"/>
                  </a:cubicBezTo>
                  <a:cubicBezTo>
                    <a:pt x="16623" y="9191"/>
                    <a:pt x="16382" y="9390"/>
                    <a:pt x="16206" y="9390"/>
                  </a:cubicBezTo>
                  <a:cubicBezTo>
                    <a:pt x="16195" y="9390"/>
                    <a:pt x="16184" y="9389"/>
                    <a:pt x="16174" y="9388"/>
                  </a:cubicBezTo>
                  <a:cubicBezTo>
                    <a:pt x="16094" y="9379"/>
                    <a:pt x="16049" y="9290"/>
                    <a:pt x="16049" y="9129"/>
                  </a:cubicBezTo>
                  <a:cubicBezTo>
                    <a:pt x="16013" y="4695"/>
                    <a:pt x="15558" y="2019"/>
                    <a:pt x="15121" y="1332"/>
                  </a:cubicBezTo>
                  <a:cubicBezTo>
                    <a:pt x="14934" y="1038"/>
                    <a:pt x="14764" y="895"/>
                    <a:pt x="14604" y="895"/>
                  </a:cubicBezTo>
                  <a:cubicBezTo>
                    <a:pt x="14417" y="895"/>
                    <a:pt x="14309" y="1073"/>
                    <a:pt x="14211" y="1216"/>
                  </a:cubicBezTo>
                  <a:cubicBezTo>
                    <a:pt x="14176" y="1287"/>
                    <a:pt x="14131" y="1359"/>
                    <a:pt x="14086" y="1386"/>
                  </a:cubicBezTo>
                  <a:cubicBezTo>
                    <a:pt x="14078" y="1403"/>
                    <a:pt x="14060" y="1412"/>
                    <a:pt x="14060" y="1430"/>
                  </a:cubicBezTo>
                  <a:cubicBezTo>
                    <a:pt x="13667" y="2724"/>
                    <a:pt x="13703" y="5079"/>
                    <a:pt x="13721" y="6078"/>
                  </a:cubicBezTo>
                  <a:cubicBezTo>
                    <a:pt x="13721" y="6265"/>
                    <a:pt x="13721" y="6408"/>
                    <a:pt x="13721" y="6488"/>
                  </a:cubicBezTo>
                  <a:cubicBezTo>
                    <a:pt x="13721" y="6685"/>
                    <a:pt x="13721" y="6979"/>
                    <a:pt x="13730" y="7300"/>
                  </a:cubicBezTo>
                  <a:cubicBezTo>
                    <a:pt x="13730" y="7960"/>
                    <a:pt x="13747" y="8959"/>
                    <a:pt x="13685" y="9102"/>
                  </a:cubicBezTo>
                  <a:cubicBezTo>
                    <a:pt x="13676" y="9111"/>
                    <a:pt x="13676" y="9111"/>
                    <a:pt x="13676" y="9129"/>
                  </a:cubicBezTo>
                  <a:cubicBezTo>
                    <a:pt x="13676" y="9129"/>
                    <a:pt x="13587" y="9575"/>
                    <a:pt x="13043" y="9727"/>
                  </a:cubicBezTo>
                  <a:cubicBezTo>
                    <a:pt x="12714" y="9815"/>
                    <a:pt x="12363" y="9837"/>
                    <a:pt x="12009" y="9837"/>
                  </a:cubicBezTo>
                  <a:cubicBezTo>
                    <a:pt x="11824" y="9837"/>
                    <a:pt x="11638" y="9831"/>
                    <a:pt x="11455" y="9825"/>
                  </a:cubicBezTo>
                  <a:cubicBezTo>
                    <a:pt x="11321" y="9816"/>
                    <a:pt x="11187" y="9816"/>
                    <a:pt x="11062" y="9816"/>
                  </a:cubicBezTo>
                  <a:cubicBezTo>
                    <a:pt x="10259" y="9798"/>
                    <a:pt x="9305" y="9789"/>
                    <a:pt x="8350" y="9753"/>
                  </a:cubicBezTo>
                  <a:lnTo>
                    <a:pt x="7984" y="9744"/>
                  </a:lnTo>
                  <a:cubicBezTo>
                    <a:pt x="6504" y="9700"/>
                    <a:pt x="5433" y="9664"/>
                    <a:pt x="3872" y="9414"/>
                  </a:cubicBezTo>
                  <a:cubicBezTo>
                    <a:pt x="3711" y="9388"/>
                    <a:pt x="3515" y="9370"/>
                    <a:pt x="3310" y="9352"/>
                  </a:cubicBezTo>
                  <a:cubicBezTo>
                    <a:pt x="2632" y="9290"/>
                    <a:pt x="1784" y="9209"/>
                    <a:pt x="1552" y="8817"/>
                  </a:cubicBezTo>
                  <a:cubicBezTo>
                    <a:pt x="232" y="6586"/>
                    <a:pt x="1258" y="1501"/>
                    <a:pt x="2525" y="708"/>
                  </a:cubicBezTo>
                  <a:cubicBezTo>
                    <a:pt x="2846" y="511"/>
                    <a:pt x="3256" y="244"/>
                    <a:pt x="3622" y="244"/>
                  </a:cubicBezTo>
                  <a:cubicBezTo>
                    <a:pt x="3729" y="244"/>
                    <a:pt x="3818" y="261"/>
                    <a:pt x="3908" y="306"/>
                  </a:cubicBezTo>
                  <a:cubicBezTo>
                    <a:pt x="4095" y="395"/>
                    <a:pt x="4157" y="547"/>
                    <a:pt x="4184" y="654"/>
                  </a:cubicBezTo>
                  <a:cubicBezTo>
                    <a:pt x="4220" y="877"/>
                    <a:pt x="4131" y="1136"/>
                    <a:pt x="3961" y="1314"/>
                  </a:cubicBezTo>
                  <a:cubicBezTo>
                    <a:pt x="3863" y="1421"/>
                    <a:pt x="3756" y="1510"/>
                    <a:pt x="3649" y="1600"/>
                  </a:cubicBezTo>
                  <a:cubicBezTo>
                    <a:pt x="3497" y="1725"/>
                    <a:pt x="3346" y="1849"/>
                    <a:pt x="3221" y="2010"/>
                  </a:cubicBezTo>
                  <a:cubicBezTo>
                    <a:pt x="2935" y="2358"/>
                    <a:pt x="2739" y="2768"/>
                    <a:pt x="2605" y="3277"/>
                  </a:cubicBezTo>
                  <a:cubicBezTo>
                    <a:pt x="2302" y="4758"/>
                    <a:pt x="2257" y="6310"/>
                    <a:pt x="2471" y="7880"/>
                  </a:cubicBezTo>
                  <a:cubicBezTo>
                    <a:pt x="2471" y="7925"/>
                    <a:pt x="2516" y="7960"/>
                    <a:pt x="2569" y="7960"/>
                  </a:cubicBezTo>
                  <a:cubicBezTo>
                    <a:pt x="2614" y="7955"/>
                    <a:pt x="2661" y="7953"/>
                    <a:pt x="2709" y="7953"/>
                  </a:cubicBezTo>
                  <a:cubicBezTo>
                    <a:pt x="2826" y="7953"/>
                    <a:pt x="2954" y="7966"/>
                    <a:pt x="3087" y="7978"/>
                  </a:cubicBezTo>
                  <a:lnTo>
                    <a:pt x="3122" y="7987"/>
                  </a:lnTo>
                  <a:cubicBezTo>
                    <a:pt x="3444" y="8023"/>
                    <a:pt x="3774" y="8058"/>
                    <a:pt x="4104" y="8103"/>
                  </a:cubicBezTo>
                  <a:cubicBezTo>
                    <a:pt x="4782" y="8183"/>
                    <a:pt x="5495" y="8273"/>
                    <a:pt x="6191" y="8335"/>
                  </a:cubicBezTo>
                  <a:cubicBezTo>
                    <a:pt x="8154" y="8513"/>
                    <a:pt x="10215" y="8603"/>
                    <a:pt x="12320" y="8603"/>
                  </a:cubicBezTo>
                  <a:cubicBezTo>
                    <a:pt x="12374" y="8603"/>
                    <a:pt x="12418" y="8558"/>
                    <a:pt x="12418" y="8513"/>
                  </a:cubicBezTo>
                  <a:cubicBezTo>
                    <a:pt x="12516" y="3785"/>
                    <a:pt x="13123" y="779"/>
                    <a:pt x="14095" y="270"/>
                  </a:cubicBezTo>
                  <a:cubicBezTo>
                    <a:pt x="14196" y="218"/>
                    <a:pt x="14302" y="192"/>
                    <a:pt x="14412" y="192"/>
                  </a:cubicBezTo>
                  <a:close/>
                  <a:moveTo>
                    <a:pt x="14407" y="0"/>
                  </a:moveTo>
                  <a:cubicBezTo>
                    <a:pt x="14267" y="0"/>
                    <a:pt x="14133" y="34"/>
                    <a:pt x="14006" y="101"/>
                  </a:cubicBezTo>
                  <a:cubicBezTo>
                    <a:pt x="12614" y="841"/>
                    <a:pt x="12293" y="5578"/>
                    <a:pt x="12231" y="8415"/>
                  </a:cubicBezTo>
                  <a:cubicBezTo>
                    <a:pt x="10161" y="8406"/>
                    <a:pt x="8136" y="8317"/>
                    <a:pt x="6209" y="8148"/>
                  </a:cubicBezTo>
                  <a:cubicBezTo>
                    <a:pt x="5513" y="8085"/>
                    <a:pt x="4809" y="7996"/>
                    <a:pt x="4122" y="7916"/>
                  </a:cubicBezTo>
                  <a:cubicBezTo>
                    <a:pt x="3800" y="7880"/>
                    <a:pt x="3470" y="7835"/>
                    <a:pt x="3140" y="7800"/>
                  </a:cubicBezTo>
                  <a:lnTo>
                    <a:pt x="3105" y="7800"/>
                  </a:lnTo>
                  <a:cubicBezTo>
                    <a:pt x="2973" y="7778"/>
                    <a:pt x="2846" y="7762"/>
                    <a:pt x="2721" y="7762"/>
                  </a:cubicBezTo>
                  <a:cubicBezTo>
                    <a:pt x="2694" y="7762"/>
                    <a:pt x="2668" y="7762"/>
                    <a:pt x="2641" y="7764"/>
                  </a:cubicBezTo>
                  <a:cubicBezTo>
                    <a:pt x="2453" y="6247"/>
                    <a:pt x="2498" y="4749"/>
                    <a:pt x="2783" y="3312"/>
                  </a:cubicBezTo>
                  <a:cubicBezTo>
                    <a:pt x="2908" y="2840"/>
                    <a:pt x="3105" y="2456"/>
                    <a:pt x="3363" y="2135"/>
                  </a:cubicBezTo>
                  <a:cubicBezTo>
                    <a:pt x="3479" y="1983"/>
                    <a:pt x="3622" y="1867"/>
                    <a:pt x="3765" y="1742"/>
                  </a:cubicBezTo>
                  <a:cubicBezTo>
                    <a:pt x="3881" y="1653"/>
                    <a:pt x="3997" y="1555"/>
                    <a:pt x="4104" y="1448"/>
                  </a:cubicBezTo>
                  <a:cubicBezTo>
                    <a:pt x="4309" y="1225"/>
                    <a:pt x="4416" y="904"/>
                    <a:pt x="4363" y="627"/>
                  </a:cubicBezTo>
                  <a:cubicBezTo>
                    <a:pt x="4327" y="413"/>
                    <a:pt x="4193" y="235"/>
                    <a:pt x="3988" y="137"/>
                  </a:cubicBezTo>
                  <a:cubicBezTo>
                    <a:pt x="3873" y="81"/>
                    <a:pt x="3753" y="58"/>
                    <a:pt x="3631" y="58"/>
                  </a:cubicBezTo>
                  <a:cubicBezTo>
                    <a:pt x="3200" y="58"/>
                    <a:pt x="2742" y="347"/>
                    <a:pt x="2409" y="556"/>
                  </a:cubicBezTo>
                  <a:cubicBezTo>
                    <a:pt x="1080" y="1394"/>
                    <a:pt x="0" y="6560"/>
                    <a:pt x="1392" y="8906"/>
                  </a:cubicBezTo>
                  <a:cubicBezTo>
                    <a:pt x="1677" y="9379"/>
                    <a:pt x="2569" y="9468"/>
                    <a:pt x="3292" y="9539"/>
                  </a:cubicBezTo>
                  <a:cubicBezTo>
                    <a:pt x="3497" y="9557"/>
                    <a:pt x="3685" y="9575"/>
                    <a:pt x="3845" y="9602"/>
                  </a:cubicBezTo>
                  <a:cubicBezTo>
                    <a:pt x="5415" y="9852"/>
                    <a:pt x="6486" y="9887"/>
                    <a:pt x="7976" y="9932"/>
                  </a:cubicBezTo>
                  <a:lnTo>
                    <a:pt x="8350" y="9941"/>
                  </a:lnTo>
                  <a:cubicBezTo>
                    <a:pt x="9296" y="9976"/>
                    <a:pt x="10250" y="9985"/>
                    <a:pt x="11062" y="10003"/>
                  </a:cubicBezTo>
                  <a:cubicBezTo>
                    <a:pt x="11187" y="10003"/>
                    <a:pt x="11312" y="10003"/>
                    <a:pt x="11446" y="10012"/>
                  </a:cubicBezTo>
                  <a:cubicBezTo>
                    <a:pt x="11633" y="10012"/>
                    <a:pt x="11821" y="10021"/>
                    <a:pt x="12008" y="10021"/>
                  </a:cubicBezTo>
                  <a:cubicBezTo>
                    <a:pt x="12374" y="10021"/>
                    <a:pt x="12739" y="10003"/>
                    <a:pt x="13087" y="9905"/>
                  </a:cubicBezTo>
                  <a:cubicBezTo>
                    <a:pt x="13676" y="9744"/>
                    <a:pt x="13846" y="9290"/>
                    <a:pt x="13863" y="9156"/>
                  </a:cubicBezTo>
                  <a:cubicBezTo>
                    <a:pt x="13926" y="8968"/>
                    <a:pt x="13926" y="8264"/>
                    <a:pt x="13908" y="7300"/>
                  </a:cubicBezTo>
                  <a:cubicBezTo>
                    <a:pt x="13908" y="6979"/>
                    <a:pt x="13908" y="6685"/>
                    <a:pt x="13908" y="6488"/>
                  </a:cubicBezTo>
                  <a:cubicBezTo>
                    <a:pt x="13908" y="6408"/>
                    <a:pt x="13908" y="6265"/>
                    <a:pt x="13908" y="6078"/>
                  </a:cubicBezTo>
                  <a:cubicBezTo>
                    <a:pt x="13890" y="5088"/>
                    <a:pt x="13855" y="2786"/>
                    <a:pt x="14229" y="1510"/>
                  </a:cubicBezTo>
                  <a:cubicBezTo>
                    <a:pt x="14265" y="1475"/>
                    <a:pt x="14301" y="1430"/>
                    <a:pt x="14327" y="1386"/>
                  </a:cubicBezTo>
                  <a:lnTo>
                    <a:pt x="14363" y="1386"/>
                  </a:lnTo>
                  <a:cubicBezTo>
                    <a:pt x="14363" y="1377"/>
                    <a:pt x="14363" y="1368"/>
                    <a:pt x="14354" y="1359"/>
                  </a:cubicBezTo>
                  <a:cubicBezTo>
                    <a:pt x="14354" y="1359"/>
                    <a:pt x="14354" y="1350"/>
                    <a:pt x="14354" y="1350"/>
                  </a:cubicBezTo>
                  <a:cubicBezTo>
                    <a:pt x="14363" y="1341"/>
                    <a:pt x="14363" y="1332"/>
                    <a:pt x="14372" y="1323"/>
                  </a:cubicBezTo>
                  <a:cubicBezTo>
                    <a:pt x="14443" y="1207"/>
                    <a:pt x="14524" y="1082"/>
                    <a:pt x="14604" y="1082"/>
                  </a:cubicBezTo>
                  <a:cubicBezTo>
                    <a:pt x="14657" y="1082"/>
                    <a:pt x="14773" y="1127"/>
                    <a:pt x="14970" y="1439"/>
                  </a:cubicBezTo>
                  <a:cubicBezTo>
                    <a:pt x="15389" y="2099"/>
                    <a:pt x="15826" y="4731"/>
                    <a:pt x="15862" y="9129"/>
                  </a:cubicBezTo>
                  <a:cubicBezTo>
                    <a:pt x="15862" y="9477"/>
                    <a:pt x="16040" y="9557"/>
                    <a:pt x="16156" y="9575"/>
                  </a:cubicBezTo>
                  <a:cubicBezTo>
                    <a:pt x="16171" y="9577"/>
                    <a:pt x="16187" y="9578"/>
                    <a:pt x="16203" y="9578"/>
                  </a:cubicBezTo>
                  <a:cubicBezTo>
                    <a:pt x="16456" y="9578"/>
                    <a:pt x="16776" y="9320"/>
                    <a:pt x="16843" y="9093"/>
                  </a:cubicBezTo>
                  <a:cubicBezTo>
                    <a:pt x="17164" y="7987"/>
                    <a:pt x="16968" y="6167"/>
                    <a:pt x="16897" y="5641"/>
                  </a:cubicBezTo>
                  <a:cubicBezTo>
                    <a:pt x="16754" y="4508"/>
                    <a:pt x="16513" y="3437"/>
                    <a:pt x="16165" y="2438"/>
                  </a:cubicBezTo>
                  <a:cubicBezTo>
                    <a:pt x="16138" y="2349"/>
                    <a:pt x="16103" y="2251"/>
                    <a:pt x="16067" y="2135"/>
                  </a:cubicBezTo>
                  <a:cubicBezTo>
                    <a:pt x="15853" y="1466"/>
                    <a:pt x="15558" y="547"/>
                    <a:pt x="15077" y="235"/>
                  </a:cubicBezTo>
                  <a:cubicBezTo>
                    <a:pt x="14845" y="78"/>
                    <a:pt x="14620" y="0"/>
                    <a:pt x="14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65200" y="1133300"/>
              <a:ext cx="29700" cy="188425"/>
            </a:xfrm>
            <a:custGeom>
              <a:avLst/>
              <a:gdLst/>
              <a:ahLst/>
              <a:cxnLst/>
              <a:rect l="l" t="t" r="r" b="b"/>
              <a:pathLst>
                <a:path w="1188" h="7537" extrusionOk="0">
                  <a:moveTo>
                    <a:pt x="732" y="0"/>
                  </a:moveTo>
                  <a:cubicBezTo>
                    <a:pt x="505" y="0"/>
                    <a:pt x="146" y="44"/>
                    <a:pt x="108" y="102"/>
                  </a:cubicBezTo>
                  <a:cubicBezTo>
                    <a:pt x="1" y="271"/>
                    <a:pt x="125" y="735"/>
                    <a:pt x="143" y="1137"/>
                  </a:cubicBezTo>
                  <a:cubicBezTo>
                    <a:pt x="179" y="1797"/>
                    <a:pt x="215" y="2457"/>
                    <a:pt x="250" y="3117"/>
                  </a:cubicBezTo>
                  <a:cubicBezTo>
                    <a:pt x="304" y="4357"/>
                    <a:pt x="349" y="5588"/>
                    <a:pt x="393" y="6828"/>
                  </a:cubicBezTo>
                  <a:cubicBezTo>
                    <a:pt x="384" y="6953"/>
                    <a:pt x="384" y="7078"/>
                    <a:pt x="384" y="7203"/>
                  </a:cubicBezTo>
                  <a:cubicBezTo>
                    <a:pt x="384" y="7257"/>
                    <a:pt x="393" y="7301"/>
                    <a:pt x="420" y="7337"/>
                  </a:cubicBezTo>
                  <a:cubicBezTo>
                    <a:pt x="453" y="7469"/>
                    <a:pt x="575" y="7536"/>
                    <a:pt x="694" y="7536"/>
                  </a:cubicBezTo>
                  <a:cubicBezTo>
                    <a:pt x="833" y="7536"/>
                    <a:pt x="969" y="7447"/>
                    <a:pt x="964" y="7265"/>
                  </a:cubicBezTo>
                  <a:cubicBezTo>
                    <a:pt x="964" y="7114"/>
                    <a:pt x="955" y="6971"/>
                    <a:pt x="946" y="6819"/>
                  </a:cubicBezTo>
                  <a:cubicBezTo>
                    <a:pt x="973" y="5383"/>
                    <a:pt x="991" y="3947"/>
                    <a:pt x="1009" y="2511"/>
                  </a:cubicBezTo>
                  <a:cubicBezTo>
                    <a:pt x="1018" y="1850"/>
                    <a:pt x="1187" y="209"/>
                    <a:pt x="911" y="22"/>
                  </a:cubicBezTo>
                  <a:cubicBezTo>
                    <a:pt x="888" y="7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C2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463650" y="1130950"/>
              <a:ext cx="31675" cy="193150"/>
            </a:xfrm>
            <a:custGeom>
              <a:avLst/>
              <a:gdLst/>
              <a:ahLst/>
              <a:cxnLst/>
              <a:rect l="l" t="t" r="r" b="b"/>
              <a:pathLst>
                <a:path w="1267" h="7726" extrusionOk="0">
                  <a:moveTo>
                    <a:pt x="803" y="187"/>
                  </a:moveTo>
                  <a:cubicBezTo>
                    <a:pt x="857" y="187"/>
                    <a:pt x="901" y="187"/>
                    <a:pt x="928" y="196"/>
                  </a:cubicBezTo>
                  <a:cubicBezTo>
                    <a:pt x="1089" y="321"/>
                    <a:pt x="1035" y="1480"/>
                    <a:pt x="1008" y="2034"/>
                  </a:cubicBezTo>
                  <a:cubicBezTo>
                    <a:pt x="990" y="2257"/>
                    <a:pt x="981" y="2453"/>
                    <a:pt x="981" y="2605"/>
                  </a:cubicBezTo>
                  <a:lnTo>
                    <a:pt x="919" y="6913"/>
                  </a:lnTo>
                  <a:lnTo>
                    <a:pt x="937" y="7359"/>
                  </a:lnTo>
                  <a:cubicBezTo>
                    <a:pt x="937" y="7493"/>
                    <a:pt x="839" y="7529"/>
                    <a:pt x="794" y="7538"/>
                  </a:cubicBezTo>
                  <a:cubicBezTo>
                    <a:pt x="784" y="7539"/>
                    <a:pt x="775" y="7539"/>
                    <a:pt x="765" y="7539"/>
                  </a:cubicBezTo>
                  <a:cubicBezTo>
                    <a:pt x="677" y="7539"/>
                    <a:pt x="595" y="7501"/>
                    <a:pt x="571" y="7413"/>
                  </a:cubicBezTo>
                  <a:lnTo>
                    <a:pt x="562" y="7386"/>
                  </a:lnTo>
                  <a:cubicBezTo>
                    <a:pt x="544" y="7359"/>
                    <a:pt x="535" y="7333"/>
                    <a:pt x="535" y="7297"/>
                  </a:cubicBezTo>
                  <a:lnTo>
                    <a:pt x="544" y="6913"/>
                  </a:lnTo>
                  <a:cubicBezTo>
                    <a:pt x="500" y="5557"/>
                    <a:pt x="455" y="4344"/>
                    <a:pt x="402" y="3211"/>
                  </a:cubicBezTo>
                  <a:cubicBezTo>
                    <a:pt x="375" y="2551"/>
                    <a:pt x="339" y="1882"/>
                    <a:pt x="303" y="1222"/>
                  </a:cubicBezTo>
                  <a:cubicBezTo>
                    <a:pt x="295" y="1088"/>
                    <a:pt x="277" y="945"/>
                    <a:pt x="259" y="811"/>
                  </a:cubicBezTo>
                  <a:cubicBezTo>
                    <a:pt x="223" y="588"/>
                    <a:pt x="196" y="330"/>
                    <a:pt x="232" y="258"/>
                  </a:cubicBezTo>
                  <a:cubicBezTo>
                    <a:pt x="295" y="223"/>
                    <a:pt x="616" y="187"/>
                    <a:pt x="803" y="187"/>
                  </a:cubicBezTo>
                  <a:close/>
                  <a:moveTo>
                    <a:pt x="798" y="0"/>
                  </a:moveTo>
                  <a:cubicBezTo>
                    <a:pt x="620" y="0"/>
                    <a:pt x="394" y="30"/>
                    <a:pt x="286" y="53"/>
                  </a:cubicBezTo>
                  <a:cubicBezTo>
                    <a:pt x="170" y="71"/>
                    <a:pt x="116" y="107"/>
                    <a:pt x="89" y="151"/>
                  </a:cubicBezTo>
                  <a:cubicBezTo>
                    <a:pt x="0" y="285"/>
                    <a:pt x="36" y="544"/>
                    <a:pt x="72" y="829"/>
                  </a:cubicBezTo>
                  <a:cubicBezTo>
                    <a:pt x="89" y="963"/>
                    <a:pt x="107" y="1106"/>
                    <a:pt x="116" y="1231"/>
                  </a:cubicBezTo>
                  <a:cubicBezTo>
                    <a:pt x="152" y="1900"/>
                    <a:pt x="187" y="2560"/>
                    <a:pt x="214" y="3220"/>
                  </a:cubicBezTo>
                  <a:cubicBezTo>
                    <a:pt x="268" y="4353"/>
                    <a:pt x="312" y="5566"/>
                    <a:pt x="357" y="6922"/>
                  </a:cubicBezTo>
                  <a:lnTo>
                    <a:pt x="348" y="7297"/>
                  </a:lnTo>
                  <a:cubicBezTo>
                    <a:pt x="348" y="7359"/>
                    <a:pt x="366" y="7413"/>
                    <a:pt x="393" y="7466"/>
                  </a:cubicBezTo>
                  <a:cubicBezTo>
                    <a:pt x="446" y="7645"/>
                    <a:pt x="607" y="7725"/>
                    <a:pt x="758" y="7725"/>
                  </a:cubicBezTo>
                  <a:cubicBezTo>
                    <a:pt x="776" y="7725"/>
                    <a:pt x="794" y="7725"/>
                    <a:pt x="821" y="7716"/>
                  </a:cubicBezTo>
                  <a:cubicBezTo>
                    <a:pt x="1008" y="7690"/>
                    <a:pt x="1124" y="7547"/>
                    <a:pt x="1124" y="7359"/>
                  </a:cubicBezTo>
                  <a:lnTo>
                    <a:pt x="1106" y="6913"/>
                  </a:lnTo>
                  <a:lnTo>
                    <a:pt x="1169" y="2605"/>
                  </a:lnTo>
                  <a:cubicBezTo>
                    <a:pt x="1169" y="2453"/>
                    <a:pt x="1178" y="2257"/>
                    <a:pt x="1187" y="2043"/>
                  </a:cubicBezTo>
                  <a:cubicBezTo>
                    <a:pt x="1249" y="972"/>
                    <a:pt x="1267" y="196"/>
                    <a:pt x="1026" y="35"/>
                  </a:cubicBezTo>
                  <a:cubicBezTo>
                    <a:pt x="984" y="10"/>
                    <a:pt x="899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423400" y="1100125"/>
              <a:ext cx="114525" cy="85550"/>
            </a:xfrm>
            <a:custGeom>
              <a:avLst/>
              <a:gdLst/>
              <a:ahLst/>
              <a:cxnLst/>
              <a:rect l="l" t="t" r="r" b="b"/>
              <a:pathLst>
                <a:path w="4581" h="3422" extrusionOk="0">
                  <a:moveTo>
                    <a:pt x="3171" y="1"/>
                  </a:moveTo>
                  <a:cubicBezTo>
                    <a:pt x="2835" y="1"/>
                    <a:pt x="2468" y="197"/>
                    <a:pt x="2235" y="635"/>
                  </a:cubicBezTo>
                  <a:cubicBezTo>
                    <a:pt x="1965" y="384"/>
                    <a:pt x="1581" y="198"/>
                    <a:pt x="1232" y="198"/>
                  </a:cubicBezTo>
                  <a:cubicBezTo>
                    <a:pt x="923" y="198"/>
                    <a:pt x="641" y="343"/>
                    <a:pt x="486" y="715"/>
                  </a:cubicBezTo>
                  <a:cubicBezTo>
                    <a:pt x="0" y="1895"/>
                    <a:pt x="2005" y="3422"/>
                    <a:pt x="2319" y="3422"/>
                  </a:cubicBezTo>
                  <a:cubicBezTo>
                    <a:pt x="2328" y="3422"/>
                    <a:pt x="2336" y="3421"/>
                    <a:pt x="2342" y="3418"/>
                  </a:cubicBezTo>
                  <a:cubicBezTo>
                    <a:pt x="3394" y="2990"/>
                    <a:pt x="4581" y="1509"/>
                    <a:pt x="3831" y="349"/>
                  </a:cubicBezTo>
                  <a:cubicBezTo>
                    <a:pt x="3685" y="124"/>
                    <a:pt x="3438" y="1"/>
                    <a:pt x="3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768475" y="1440650"/>
              <a:ext cx="17500" cy="15075"/>
            </a:xfrm>
            <a:custGeom>
              <a:avLst/>
              <a:gdLst/>
              <a:ahLst/>
              <a:cxnLst/>
              <a:rect l="l" t="t" r="r" b="b"/>
              <a:pathLst>
                <a:path w="700" h="603" extrusionOk="0">
                  <a:moveTo>
                    <a:pt x="597" y="1"/>
                  </a:moveTo>
                  <a:cubicBezTo>
                    <a:pt x="580" y="1"/>
                    <a:pt x="562" y="7"/>
                    <a:pt x="546" y="21"/>
                  </a:cubicBezTo>
                  <a:cubicBezTo>
                    <a:pt x="386" y="172"/>
                    <a:pt x="216" y="333"/>
                    <a:pt x="56" y="485"/>
                  </a:cubicBezTo>
                  <a:cubicBezTo>
                    <a:pt x="0" y="533"/>
                    <a:pt x="47" y="603"/>
                    <a:pt x="104" y="603"/>
                  </a:cubicBezTo>
                  <a:cubicBezTo>
                    <a:pt x="120" y="603"/>
                    <a:pt x="138" y="597"/>
                    <a:pt x="154" y="583"/>
                  </a:cubicBezTo>
                  <a:cubicBezTo>
                    <a:pt x="314" y="431"/>
                    <a:pt x="484" y="271"/>
                    <a:pt x="645" y="119"/>
                  </a:cubicBezTo>
                  <a:cubicBezTo>
                    <a:pt x="700" y="70"/>
                    <a:pt x="653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705400" y="1451400"/>
              <a:ext cx="66700" cy="5675"/>
            </a:xfrm>
            <a:custGeom>
              <a:avLst/>
              <a:gdLst/>
              <a:ahLst/>
              <a:cxnLst/>
              <a:rect l="l" t="t" r="r" b="b"/>
              <a:pathLst>
                <a:path w="2668" h="227" extrusionOk="0">
                  <a:moveTo>
                    <a:pt x="2587" y="1"/>
                  </a:moveTo>
                  <a:cubicBezTo>
                    <a:pt x="2584" y="1"/>
                    <a:pt x="2581" y="1"/>
                    <a:pt x="2579" y="1"/>
                  </a:cubicBezTo>
                  <a:cubicBezTo>
                    <a:pt x="1985" y="59"/>
                    <a:pt x="1390" y="84"/>
                    <a:pt x="796" y="84"/>
                  </a:cubicBezTo>
                  <a:cubicBezTo>
                    <a:pt x="561" y="84"/>
                    <a:pt x="325" y="80"/>
                    <a:pt x="90" y="72"/>
                  </a:cubicBezTo>
                  <a:cubicBezTo>
                    <a:pt x="1" y="72"/>
                    <a:pt x="1" y="206"/>
                    <a:pt x="90" y="215"/>
                  </a:cubicBezTo>
                  <a:cubicBezTo>
                    <a:pt x="325" y="223"/>
                    <a:pt x="561" y="227"/>
                    <a:pt x="796" y="227"/>
                  </a:cubicBezTo>
                  <a:cubicBezTo>
                    <a:pt x="1390" y="227"/>
                    <a:pt x="1985" y="201"/>
                    <a:pt x="2579" y="144"/>
                  </a:cubicBezTo>
                  <a:cubicBezTo>
                    <a:pt x="2665" y="135"/>
                    <a:pt x="2668" y="1"/>
                    <a:pt x="2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704025" y="1447450"/>
              <a:ext cx="86825" cy="131800"/>
            </a:xfrm>
            <a:custGeom>
              <a:avLst/>
              <a:gdLst/>
              <a:ahLst/>
              <a:cxnLst/>
              <a:rect l="l" t="t" r="r" b="b"/>
              <a:pathLst>
                <a:path w="3473" h="5272" extrusionOk="0">
                  <a:moveTo>
                    <a:pt x="84" y="0"/>
                  </a:moveTo>
                  <a:cubicBezTo>
                    <a:pt x="44" y="0"/>
                    <a:pt x="0" y="35"/>
                    <a:pt x="11" y="88"/>
                  </a:cubicBezTo>
                  <a:cubicBezTo>
                    <a:pt x="296" y="1319"/>
                    <a:pt x="957" y="2630"/>
                    <a:pt x="1652" y="3683"/>
                  </a:cubicBezTo>
                  <a:cubicBezTo>
                    <a:pt x="2077" y="4302"/>
                    <a:pt x="2510" y="5271"/>
                    <a:pt x="3360" y="5271"/>
                  </a:cubicBezTo>
                  <a:cubicBezTo>
                    <a:pt x="3368" y="5271"/>
                    <a:pt x="3375" y="5271"/>
                    <a:pt x="3383" y="5271"/>
                  </a:cubicBezTo>
                  <a:cubicBezTo>
                    <a:pt x="3472" y="5271"/>
                    <a:pt x="3472" y="5137"/>
                    <a:pt x="3383" y="5137"/>
                  </a:cubicBezTo>
                  <a:cubicBezTo>
                    <a:pt x="3380" y="5137"/>
                    <a:pt x="3378" y="5137"/>
                    <a:pt x="3375" y="5137"/>
                  </a:cubicBezTo>
                  <a:cubicBezTo>
                    <a:pt x="2575" y="5137"/>
                    <a:pt x="1892" y="3868"/>
                    <a:pt x="1554" y="3255"/>
                  </a:cubicBezTo>
                  <a:cubicBezTo>
                    <a:pt x="1001" y="2273"/>
                    <a:pt x="403" y="1149"/>
                    <a:pt x="145" y="52"/>
                  </a:cubicBezTo>
                  <a:cubicBezTo>
                    <a:pt x="138" y="16"/>
                    <a:pt x="111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31"/>
          <p:cNvGrpSpPr/>
          <p:nvPr/>
        </p:nvGrpSpPr>
        <p:grpSpPr>
          <a:xfrm rot="1799785">
            <a:off x="4530890" y="-88676"/>
            <a:ext cx="789956" cy="482171"/>
            <a:chOff x="990825" y="1409475"/>
            <a:chExt cx="349500" cy="213350"/>
          </a:xfrm>
        </p:grpSpPr>
        <p:sp>
          <p:nvSpPr>
            <p:cNvPr id="501" name="Google Shape;501;p31"/>
            <p:cNvSpPr/>
            <p:nvPr/>
          </p:nvSpPr>
          <p:spPr>
            <a:xfrm>
              <a:off x="1263575" y="1463675"/>
              <a:ext cx="14075" cy="23450"/>
            </a:xfrm>
            <a:custGeom>
              <a:avLst/>
              <a:gdLst/>
              <a:ahLst/>
              <a:cxnLst/>
              <a:rect l="l" t="t" r="r" b="b"/>
              <a:pathLst>
                <a:path w="563" h="938" extrusionOk="0">
                  <a:moveTo>
                    <a:pt x="1" y="1"/>
                  </a:moveTo>
                  <a:cubicBezTo>
                    <a:pt x="46" y="375"/>
                    <a:pt x="251" y="723"/>
                    <a:pt x="563" y="9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257675" y="1458325"/>
              <a:ext cx="27700" cy="34525"/>
            </a:xfrm>
            <a:custGeom>
              <a:avLst/>
              <a:gdLst/>
              <a:ahLst/>
              <a:cxnLst/>
              <a:rect l="l" t="t" r="r" b="b"/>
              <a:pathLst>
                <a:path w="1108" h="1381" extrusionOk="0">
                  <a:moveTo>
                    <a:pt x="217" y="1"/>
                  </a:moveTo>
                  <a:cubicBezTo>
                    <a:pt x="105" y="1"/>
                    <a:pt x="1" y="72"/>
                    <a:pt x="14" y="215"/>
                  </a:cubicBezTo>
                  <a:cubicBezTo>
                    <a:pt x="76" y="679"/>
                    <a:pt x="299" y="1071"/>
                    <a:pt x="692" y="1339"/>
                  </a:cubicBezTo>
                  <a:cubicBezTo>
                    <a:pt x="732" y="1368"/>
                    <a:pt x="771" y="1380"/>
                    <a:pt x="808" y="1380"/>
                  </a:cubicBezTo>
                  <a:cubicBezTo>
                    <a:pt x="987" y="1380"/>
                    <a:pt x="1107" y="1088"/>
                    <a:pt x="915" y="955"/>
                  </a:cubicBezTo>
                  <a:cubicBezTo>
                    <a:pt x="674" y="786"/>
                    <a:pt x="496" y="509"/>
                    <a:pt x="460" y="215"/>
                  </a:cubicBezTo>
                  <a:cubicBezTo>
                    <a:pt x="447" y="7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234150" y="1462350"/>
              <a:ext cx="13850" cy="22325"/>
            </a:xfrm>
            <a:custGeom>
              <a:avLst/>
              <a:gdLst/>
              <a:ahLst/>
              <a:cxnLst/>
              <a:rect l="l" t="t" r="r" b="b"/>
              <a:pathLst>
                <a:path w="554" h="893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348"/>
                    <a:pt x="286" y="660"/>
                    <a:pt x="553" y="8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1232550" y="1461075"/>
              <a:ext cx="17375" cy="24925"/>
            </a:xfrm>
            <a:custGeom>
              <a:avLst/>
              <a:gdLst/>
              <a:ahLst/>
              <a:cxnLst/>
              <a:rect l="l" t="t" r="r" b="b"/>
              <a:pathLst>
                <a:path w="695" h="997" extrusionOk="0">
                  <a:moveTo>
                    <a:pt x="66" y="0"/>
                  </a:moveTo>
                  <a:cubicBezTo>
                    <a:pt x="33" y="0"/>
                    <a:pt x="0" y="27"/>
                    <a:pt x="11" y="69"/>
                  </a:cubicBezTo>
                  <a:cubicBezTo>
                    <a:pt x="109" y="426"/>
                    <a:pt x="305" y="738"/>
                    <a:pt x="573" y="979"/>
                  </a:cubicBezTo>
                  <a:cubicBezTo>
                    <a:pt x="585" y="992"/>
                    <a:pt x="600" y="997"/>
                    <a:pt x="613" y="997"/>
                  </a:cubicBezTo>
                  <a:cubicBezTo>
                    <a:pt x="657" y="997"/>
                    <a:pt x="694" y="942"/>
                    <a:pt x="653" y="908"/>
                  </a:cubicBezTo>
                  <a:cubicBezTo>
                    <a:pt x="394" y="667"/>
                    <a:pt x="216" y="372"/>
                    <a:pt x="118" y="42"/>
                  </a:cubicBezTo>
                  <a:cubicBezTo>
                    <a:pt x="111" y="13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1161875" y="1428225"/>
              <a:ext cx="19000" cy="24550"/>
            </a:xfrm>
            <a:custGeom>
              <a:avLst/>
              <a:gdLst/>
              <a:ahLst/>
              <a:cxnLst/>
              <a:rect l="l" t="t" r="r" b="b"/>
              <a:pathLst>
                <a:path w="760" h="982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" y="72"/>
                    <a:pt x="90" y="259"/>
                    <a:pt x="188" y="366"/>
                  </a:cubicBezTo>
                  <a:cubicBezTo>
                    <a:pt x="376" y="571"/>
                    <a:pt x="572" y="776"/>
                    <a:pt x="759" y="98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1159200" y="1425525"/>
              <a:ext cx="25550" cy="29925"/>
            </a:xfrm>
            <a:custGeom>
              <a:avLst/>
              <a:gdLst/>
              <a:ahLst/>
              <a:cxnLst/>
              <a:rect l="l" t="t" r="r" b="b"/>
              <a:pathLst>
                <a:path w="1022" h="1197" extrusionOk="0">
                  <a:moveTo>
                    <a:pt x="226" y="1"/>
                  </a:moveTo>
                  <a:cubicBezTo>
                    <a:pt x="201" y="1"/>
                    <a:pt x="175" y="9"/>
                    <a:pt x="153" y="28"/>
                  </a:cubicBezTo>
                  <a:cubicBezTo>
                    <a:pt x="1" y="153"/>
                    <a:pt x="63" y="358"/>
                    <a:pt x="161" y="492"/>
                  </a:cubicBezTo>
                  <a:cubicBezTo>
                    <a:pt x="340" y="733"/>
                    <a:pt x="581" y="947"/>
                    <a:pt x="786" y="1161"/>
                  </a:cubicBezTo>
                  <a:cubicBezTo>
                    <a:pt x="809" y="1186"/>
                    <a:pt x="835" y="1196"/>
                    <a:pt x="861" y="1196"/>
                  </a:cubicBezTo>
                  <a:cubicBezTo>
                    <a:pt x="945" y="1196"/>
                    <a:pt x="1022" y="1085"/>
                    <a:pt x="947" y="1009"/>
                  </a:cubicBezTo>
                  <a:cubicBezTo>
                    <a:pt x="866" y="920"/>
                    <a:pt x="179" y="287"/>
                    <a:pt x="313" y="180"/>
                  </a:cubicBezTo>
                  <a:cubicBezTo>
                    <a:pt x="397" y="110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991500" y="1429400"/>
              <a:ext cx="305125" cy="193425"/>
            </a:xfrm>
            <a:custGeom>
              <a:avLst/>
              <a:gdLst/>
              <a:ahLst/>
              <a:cxnLst/>
              <a:rect l="l" t="t" r="r" b="b"/>
              <a:pathLst>
                <a:path w="12205" h="7737" extrusionOk="0">
                  <a:moveTo>
                    <a:pt x="11807" y="1"/>
                  </a:moveTo>
                  <a:cubicBezTo>
                    <a:pt x="11687" y="1"/>
                    <a:pt x="11554" y="94"/>
                    <a:pt x="11544" y="239"/>
                  </a:cubicBezTo>
                  <a:lnTo>
                    <a:pt x="366" y="471"/>
                  </a:lnTo>
                  <a:cubicBezTo>
                    <a:pt x="366" y="466"/>
                    <a:pt x="364" y="464"/>
                    <a:pt x="360" y="464"/>
                  </a:cubicBezTo>
                  <a:cubicBezTo>
                    <a:pt x="357" y="464"/>
                    <a:pt x="353" y="466"/>
                    <a:pt x="348" y="471"/>
                  </a:cubicBezTo>
                  <a:cubicBezTo>
                    <a:pt x="0" y="2228"/>
                    <a:pt x="250" y="4432"/>
                    <a:pt x="1294" y="5930"/>
                  </a:cubicBezTo>
                  <a:cubicBezTo>
                    <a:pt x="2242" y="7288"/>
                    <a:pt x="3666" y="7736"/>
                    <a:pt x="5206" y="7736"/>
                  </a:cubicBezTo>
                  <a:cubicBezTo>
                    <a:pt x="5478" y="7736"/>
                    <a:pt x="5754" y="7722"/>
                    <a:pt x="6031" y="7697"/>
                  </a:cubicBezTo>
                  <a:cubicBezTo>
                    <a:pt x="7681" y="7545"/>
                    <a:pt x="9689" y="7367"/>
                    <a:pt x="10786" y="5948"/>
                  </a:cubicBezTo>
                  <a:cubicBezTo>
                    <a:pt x="11375" y="5181"/>
                    <a:pt x="11598" y="4209"/>
                    <a:pt x="11812" y="3290"/>
                  </a:cubicBezTo>
                  <a:cubicBezTo>
                    <a:pt x="12062" y="2255"/>
                    <a:pt x="12204" y="1229"/>
                    <a:pt x="11999" y="167"/>
                  </a:cubicBezTo>
                  <a:cubicBezTo>
                    <a:pt x="11977" y="51"/>
                    <a:pt x="11895" y="1"/>
                    <a:pt x="11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1275425" y="1447025"/>
              <a:ext cx="64900" cy="116225"/>
            </a:xfrm>
            <a:custGeom>
              <a:avLst/>
              <a:gdLst/>
              <a:ahLst/>
              <a:cxnLst/>
              <a:rect l="l" t="t" r="r" b="b"/>
              <a:pathLst>
                <a:path w="2596" h="4649" extrusionOk="0">
                  <a:moveTo>
                    <a:pt x="747" y="1"/>
                  </a:moveTo>
                  <a:cubicBezTo>
                    <a:pt x="641" y="1"/>
                    <a:pt x="534" y="6"/>
                    <a:pt x="428" y="16"/>
                  </a:cubicBezTo>
                  <a:cubicBezTo>
                    <a:pt x="14" y="59"/>
                    <a:pt x="0" y="687"/>
                    <a:pt x="388" y="687"/>
                  </a:cubicBezTo>
                  <a:cubicBezTo>
                    <a:pt x="401" y="687"/>
                    <a:pt x="414" y="686"/>
                    <a:pt x="428" y="685"/>
                  </a:cubicBezTo>
                  <a:cubicBezTo>
                    <a:pt x="574" y="671"/>
                    <a:pt x="717" y="658"/>
                    <a:pt x="856" y="658"/>
                  </a:cubicBezTo>
                  <a:cubicBezTo>
                    <a:pt x="1165" y="658"/>
                    <a:pt x="1449" y="723"/>
                    <a:pt x="1677" y="988"/>
                  </a:cubicBezTo>
                  <a:cubicBezTo>
                    <a:pt x="2105" y="1470"/>
                    <a:pt x="1838" y="1960"/>
                    <a:pt x="1365" y="2246"/>
                  </a:cubicBezTo>
                  <a:cubicBezTo>
                    <a:pt x="945" y="2504"/>
                    <a:pt x="606" y="2701"/>
                    <a:pt x="446" y="3200"/>
                  </a:cubicBezTo>
                  <a:cubicBezTo>
                    <a:pt x="266" y="3739"/>
                    <a:pt x="633" y="4648"/>
                    <a:pt x="1224" y="4648"/>
                  </a:cubicBezTo>
                  <a:cubicBezTo>
                    <a:pt x="1338" y="4648"/>
                    <a:pt x="1460" y="4615"/>
                    <a:pt x="1588" y="4538"/>
                  </a:cubicBezTo>
                  <a:cubicBezTo>
                    <a:pt x="1896" y="4358"/>
                    <a:pt x="1710" y="3917"/>
                    <a:pt x="1419" y="3917"/>
                  </a:cubicBezTo>
                  <a:cubicBezTo>
                    <a:pt x="1365" y="3917"/>
                    <a:pt x="1307" y="3933"/>
                    <a:pt x="1249" y="3968"/>
                  </a:cubicBezTo>
                  <a:cubicBezTo>
                    <a:pt x="1247" y="3969"/>
                    <a:pt x="1245" y="3969"/>
                    <a:pt x="1243" y="3969"/>
                  </a:cubicBezTo>
                  <a:cubicBezTo>
                    <a:pt x="1186" y="3969"/>
                    <a:pt x="1061" y="3485"/>
                    <a:pt x="1061" y="3459"/>
                  </a:cubicBezTo>
                  <a:cubicBezTo>
                    <a:pt x="1088" y="3254"/>
                    <a:pt x="1267" y="3084"/>
                    <a:pt x="1427" y="2968"/>
                  </a:cubicBezTo>
                  <a:cubicBezTo>
                    <a:pt x="1623" y="2826"/>
                    <a:pt x="1864" y="2754"/>
                    <a:pt x="2061" y="2594"/>
                  </a:cubicBezTo>
                  <a:cubicBezTo>
                    <a:pt x="2426" y="2290"/>
                    <a:pt x="2596" y="1862"/>
                    <a:pt x="2560" y="1389"/>
                  </a:cubicBezTo>
                  <a:cubicBezTo>
                    <a:pt x="2496" y="354"/>
                    <a:pt x="1636" y="1"/>
                    <a:pt x="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990825" y="1409475"/>
              <a:ext cx="318325" cy="44650"/>
            </a:xfrm>
            <a:custGeom>
              <a:avLst/>
              <a:gdLst/>
              <a:ahLst/>
              <a:cxnLst/>
              <a:rect l="l" t="t" r="r" b="b"/>
              <a:pathLst>
                <a:path w="12733" h="1786" extrusionOk="0">
                  <a:moveTo>
                    <a:pt x="9770" y="0"/>
                  </a:moveTo>
                  <a:cubicBezTo>
                    <a:pt x="8657" y="0"/>
                    <a:pt x="7539" y="162"/>
                    <a:pt x="6415" y="206"/>
                  </a:cubicBezTo>
                  <a:cubicBezTo>
                    <a:pt x="4515" y="286"/>
                    <a:pt x="2623" y="215"/>
                    <a:pt x="732" y="367"/>
                  </a:cubicBezTo>
                  <a:cubicBezTo>
                    <a:pt x="1" y="420"/>
                    <a:pt x="18" y="1402"/>
                    <a:pt x="732" y="1482"/>
                  </a:cubicBezTo>
                  <a:cubicBezTo>
                    <a:pt x="2281" y="1667"/>
                    <a:pt x="3837" y="1785"/>
                    <a:pt x="5400" y="1785"/>
                  </a:cubicBezTo>
                  <a:cubicBezTo>
                    <a:pt x="5646" y="1785"/>
                    <a:pt x="5892" y="1782"/>
                    <a:pt x="6138" y="1776"/>
                  </a:cubicBezTo>
                  <a:cubicBezTo>
                    <a:pt x="7299" y="1741"/>
                    <a:pt x="8487" y="1530"/>
                    <a:pt x="9659" y="1530"/>
                  </a:cubicBezTo>
                  <a:cubicBezTo>
                    <a:pt x="10261" y="1530"/>
                    <a:pt x="10859" y="1586"/>
                    <a:pt x="11446" y="1749"/>
                  </a:cubicBezTo>
                  <a:cubicBezTo>
                    <a:pt x="11525" y="1771"/>
                    <a:pt x="11600" y="1782"/>
                    <a:pt x="11670" y="1782"/>
                  </a:cubicBezTo>
                  <a:cubicBezTo>
                    <a:pt x="12459" y="1782"/>
                    <a:pt x="12733" y="513"/>
                    <a:pt x="11857" y="260"/>
                  </a:cubicBezTo>
                  <a:cubicBezTo>
                    <a:pt x="11163" y="64"/>
                    <a:pt x="10467" y="0"/>
                    <a:pt x="9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1087075" y="1484675"/>
              <a:ext cx="115650" cy="86400"/>
            </a:xfrm>
            <a:custGeom>
              <a:avLst/>
              <a:gdLst/>
              <a:ahLst/>
              <a:cxnLst/>
              <a:rect l="l" t="t" r="r" b="b"/>
              <a:pathLst>
                <a:path w="4626" h="3456" extrusionOk="0">
                  <a:moveTo>
                    <a:pt x="3202" y="1"/>
                  </a:moveTo>
                  <a:cubicBezTo>
                    <a:pt x="2864" y="1"/>
                    <a:pt x="2495" y="200"/>
                    <a:pt x="2261" y="642"/>
                  </a:cubicBezTo>
                  <a:cubicBezTo>
                    <a:pt x="1992" y="391"/>
                    <a:pt x="1608" y="206"/>
                    <a:pt x="1256" y="206"/>
                  </a:cubicBezTo>
                  <a:cubicBezTo>
                    <a:pt x="943" y="206"/>
                    <a:pt x="655" y="353"/>
                    <a:pt x="495" y="731"/>
                  </a:cubicBezTo>
                  <a:cubicBezTo>
                    <a:pt x="0" y="1911"/>
                    <a:pt x="2031" y="3455"/>
                    <a:pt x="2346" y="3455"/>
                  </a:cubicBezTo>
                  <a:cubicBezTo>
                    <a:pt x="2355" y="3455"/>
                    <a:pt x="2362" y="3454"/>
                    <a:pt x="2368" y="3452"/>
                  </a:cubicBezTo>
                  <a:cubicBezTo>
                    <a:pt x="3430" y="3015"/>
                    <a:pt x="4626" y="1525"/>
                    <a:pt x="3867" y="356"/>
                  </a:cubicBezTo>
                  <a:cubicBezTo>
                    <a:pt x="3721" y="127"/>
                    <a:pt x="3471" y="1"/>
                    <a:pt x="3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1089850" y="1482850"/>
              <a:ext cx="103500" cy="90150"/>
            </a:xfrm>
            <a:custGeom>
              <a:avLst/>
              <a:gdLst/>
              <a:ahLst/>
              <a:cxnLst/>
              <a:rect l="l" t="t" r="r" b="b"/>
              <a:pathLst>
                <a:path w="4140" h="3606" extrusionOk="0">
                  <a:moveTo>
                    <a:pt x="3109" y="151"/>
                  </a:moveTo>
                  <a:cubicBezTo>
                    <a:pt x="3349" y="151"/>
                    <a:pt x="3568" y="273"/>
                    <a:pt x="3694" y="465"/>
                  </a:cubicBezTo>
                  <a:cubicBezTo>
                    <a:pt x="3935" y="840"/>
                    <a:pt x="3988" y="1277"/>
                    <a:pt x="3837" y="1741"/>
                  </a:cubicBezTo>
                  <a:cubicBezTo>
                    <a:pt x="3587" y="2535"/>
                    <a:pt x="2837" y="3204"/>
                    <a:pt x="2240" y="3453"/>
                  </a:cubicBezTo>
                  <a:cubicBezTo>
                    <a:pt x="2238" y="3454"/>
                    <a:pt x="2235" y="3454"/>
                    <a:pt x="2233" y="3454"/>
                  </a:cubicBezTo>
                  <a:cubicBezTo>
                    <a:pt x="2088" y="3454"/>
                    <a:pt x="1321" y="2950"/>
                    <a:pt x="803" y="2240"/>
                  </a:cubicBezTo>
                  <a:cubicBezTo>
                    <a:pt x="527" y="1865"/>
                    <a:pt x="250" y="1321"/>
                    <a:pt x="455" y="831"/>
                  </a:cubicBezTo>
                  <a:cubicBezTo>
                    <a:pt x="562" y="572"/>
                    <a:pt x="732" y="420"/>
                    <a:pt x="964" y="367"/>
                  </a:cubicBezTo>
                  <a:cubicBezTo>
                    <a:pt x="1026" y="358"/>
                    <a:pt x="1080" y="349"/>
                    <a:pt x="1142" y="349"/>
                  </a:cubicBezTo>
                  <a:cubicBezTo>
                    <a:pt x="1490" y="349"/>
                    <a:pt x="1865" y="545"/>
                    <a:pt x="2106" y="768"/>
                  </a:cubicBezTo>
                  <a:lnTo>
                    <a:pt x="2177" y="831"/>
                  </a:lnTo>
                  <a:lnTo>
                    <a:pt x="2222" y="750"/>
                  </a:lnTo>
                  <a:cubicBezTo>
                    <a:pt x="2409" y="385"/>
                    <a:pt x="2712" y="162"/>
                    <a:pt x="3060" y="153"/>
                  </a:cubicBezTo>
                  <a:cubicBezTo>
                    <a:pt x="3077" y="151"/>
                    <a:pt x="3093" y="151"/>
                    <a:pt x="3109" y="151"/>
                  </a:cubicBezTo>
                  <a:close/>
                  <a:moveTo>
                    <a:pt x="3080" y="1"/>
                  </a:moveTo>
                  <a:cubicBezTo>
                    <a:pt x="3070" y="1"/>
                    <a:pt x="3061" y="1"/>
                    <a:pt x="3051" y="1"/>
                  </a:cubicBezTo>
                  <a:cubicBezTo>
                    <a:pt x="2686" y="19"/>
                    <a:pt x="2347" y="242"/>
                    <a:pt x="2133" y="599"/>
                  </a:cubicBezTo>
                  <a:cubicBezTo>
                    <a:pt x="1871" y="382"/>
                    <a:pt x="1497" y="203"/>
                    <a:pt x="1141" y="203"/>
                  </a:cubicBezTo>
                  <a:cubicBezTo>
                    <a:pt x="1072" y="203"/>
                    <a:pt x="1004" y="209"/>
                    <a:pt x="937" y="224"/>
                  </a:cubicBezTo>
                  <a:cubicBezTo>
                    <a:pt x="652" y="286"/>
                    <a:pt x="438" y="474"/>
                    <a:pt x="322" y="768"/>
                  </a:cubicBezTo>
                  <a:cubicBezTo>
                    <a:pt x="0" y="1544"/>
                    <a:pt x="670" y="2383"/>
                    <a:pt x="1098" y="2820"/>
                  </a:cubicBezTo>
                  <a:cubicBezTo>
                    <a:pt x="1490" y="3213"/>
                    <a:pt x="2026" y="3605"/>
                    <a:pt x="2240" y="3605"/>
                  </a:cubicBezTo>
                  <a:cubicBezTo>
                    <a:pt x="2257" y="3605"/>
                    <a:pt x="2275" y="3596"/>
                    <a:pt x="2284" y="3596"/>
                  </a:cubicBezTo>
                  <a:cubicBezTo>
                    <a:pt x="2927" y="3328"/>
                    <a:pt x="3721" y="2624"/>
                    <a:pt x="3979" y="1785"/>
                  </a:cubicBezTo>
                  <a:cubicBezTo>
                    <a:pt x="4140" y="1277"/>
                    <a:pt x="4086" y="795"/>
                    <a:pt x="3819" y="385"/>
                  </a:cubicBezTo>
                  <a:cubicBezTo>
                    <a:pt x="3663" y="142"/>
                    <a:pt x="3389" y="1"/>
                    <a:pt x="3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999525" y="1443175"/>
              <a:ext cx="299100" cy="14950"/>
            </a:xfrm>
            <a:custGeom>
              <a:avLst/>
              <a:gdLst/>
              <a:ahLst/>
              <a:cxnLst/>
              <a:rect l="l" t="t" r="r" b="b"/>
              <a:pathLst>
                <a:path w="11964" h="598" extrusionOk="0">
                  <a:moveTo>
                    <a:pt x="27" y="0"/>
                  </a:moveTo>
                  <a:lnTo>
                    <a:pt x="0" y="143"/>
                  </a:lnTo>
                  <a:cubicBezTo>
                    <a:pt x="1356" y="482"/>
                    <a:pt x="2757" y="598"/>
                    <a:pt x="4149" y="598"/>
                  </a:cubicBezTo>
                  <a:cubicBezTo>
                    <a:pt x="5514" y="598"/>
                    <a:pt x="6870" y="482"/>
                    <a:pt x="8181" y="339"/>
                  </a:cubicBezTo>
                  <a:lnTo>
                    <a:pt x="8252" y="339"/>
                  </a:lnTo>
                  <a:cubicBezTo>
                    <a:pt x="8658" y="293"/>
                    <a:pt x="9074" y="246"/>
                    <a:pt x="9487" y="246"/>
                  </a:cubicBezTo>
                  <a:cubicBezTo>
                    <a:pt x="9711" y="246"/>
                    <a:pt x="9933" y="260"/>
                    <a:pt x="10153" y="294"/>
                  </a:cubicBezTo>
                  <a:cubicBezTo>
                    <a:pt x="10251" y="303"/>
                    <a:pt x="10340" y="321"/>
                    <a:pt x="10438" y="339"/>
                  </a:cubicBezTo>
                  <a:cubicBezTo>
                    <a:pt x="10643" y="384"/>
                    <a:pt x="10857" y="419"/>
                    <a:pt x="11080" y="419"/>
                  </a:cubicBezTo>
                  <a:lnTo>
                    <a:pt x="11143" y="419"/>
                  </a:lnTo>
                  <a:cubicBezTo>
                    <a:pt x="11161" y="419"/>
                    <a:pt x="11180" y="419"/>
                    <a:pt x="11198" y="419"/>
                  </a:cubicBezTo>
                  <a:cubicBezTo>
                    <a:pt x="11478" y="419"/>
                    <a:pt x="11780" y="411"/>
                    <a:pt x="11964" y="161"/>
                  </a:cubicBezTo>
                  <a:lnTo>
                    <a:pt x="11839" y="80"/>
                  </a:lnTo>
                  <a:cubicBezTo>
                    <a:pt x="11696" y="277"/>
                    <a:pt x="11428" y="277"/>
                    <a:pt x="11143" y="277"/>
                  </a:cubicBezTo>
                  <a:lnTo>
                    <a:pt x="11080" y="277"/>
                  </a:lnTo>
                  <a:cubicBezTo>
                    <a:pt x="10875" y="277"/>
                    <a:pt x="10670" y="232"/>
                    <a:pt x="10465" y="196"/>
                  </a:cubicBezTo>
                  <a:cubicBezTo>
                    <a:pt x="10367" y="178"/>
                    <a:pt x="10269" y="161"/>
                    <a:pt x="10170" y="143"/>
                  </a:cubicBezTo>
                  <a:cubicBezTo>
                    <a:pt x="9945" y="108"/>
                    <a:pt x="9718" y="95"/>
                    <a:pt x="9491" y="95"/>
                  </a:cubicBezTo>
                  <a:cubicBezTo>
                    <a:pt x="9072" y="95"/>
                    <a:pt x="8651" y="141"/>
                    <a:pt x="8235" y="187"/>
                  </a:cubicBezTo>
                  <a:lnTo>
                    <a:pt x="8163" y="196"/>
                  </a:lnTo>
                  <a:cubicBezTo>
                    <a:pt x="6855" y="338"/>
                    <a:pt x="5504" y="453"/>
                    <a:pt x="4147" y="453"/>
                  </a:cubicBezTo>
                  <a:cubicBezTo>
                    <a:pt x="2765" y="453"/>
                    <a:pt x="1378" y="333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1012675" y="1534700"/>
              <a:ext cx="10300" cy="14975"/>
            </a:xfrm>
            <a:custGeom>
              <a:avLst/>
              <a:gdLst/>
              <a:ahLst/>
              <a:cxnLst/>
              <a:rect l="l" t="t" r="r" b="b"/>
              <a:pathLst>
                <a:path w="412" h="599" extrusionOk="0">
                  <a:moveTo>
                    <a:pt x="131" y="1"/>
                  </a:moveTo>
                  <a:cubicBezTo>
                    <a:pt x="121" y="1"/>
                    <a:pt x="110" y="2"/>
                    <a:pt x="99" y="6"/>
                  </a:cubicBezTo>
                  <a:cubicBezTo>
                    <a:pt x="45" y="14"/>
                    <a:pt x="1" y="86"/>
                    <a:pt x="28" y="139"/>
                  </a:cubicBezTo>
                  <a:cubicBezTo>
                    <a:pt x="72" y="264"/>
                    <a:pt x="117" y="389"/>
                    <a:pt x="170" y="514"/>
                  </a:cubicBezTo>
                  <a:cubicBezTo>
                    <a:pt x="185" y="559"/>
                    <a:pt x="226" y="598"/>
                    <a:pt x="276" y="598"/>
                  </a:cubicBezTo>
                  <a:cubicBezTo>
                    <a:pt x="285" y="598"/>
                    <a:pt x="295" y="597"/>
                    <a:pt x="304" y="594"/>
                  </a:cubicBezTo>
                  <a:cubicBezTo>
                    <a:pt x="358" y="576"/>
                    <a:pt x="411" y="514"/>
                    <a:pt x="384" y="452"/>
                  </a:cubicBezTo>
                  <a:cubicBezTo>
                    <a:pt x="340" y="327"/>
                    <a:pt x="286" y="202"/>
                    <a:pt x="242" y="77"/>
                  </a:cubicBezTo>
                  <a:cubicBezTo>
                    <a:pt x="220" y="33"/>
                    <a:pt x="179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1"/>
          <p:cNvSpPr/>
          <p:nvPr/>
        </p:nvSpPr>
        <p:spPr>
          <a:xfrm rot="444116" flipH="1">
            <a:off x="4062298" y="2777388"/>
            <a:ext cx="2993389" cy="729708"/>
          </a:xfrm>
          <a:custGeom>
            <a:avLst/>
            <a:gdLst/>
            <a:ahLst/>
            <a:cxnLst/>
            <a:rect l="l" t="t" r="r" b="b"/>
            <a:pathLst>
              <a:path w="11884" h="4606" extrusionOk="0">
                <a:moveTo>
                  <a:pt x="3738" y="2232"/>
                </a:moveTo>
                <a:cubicBezTo>
                  <a:pt x="3845" y="2232"/>
                  <a:pt x="3961" y="2286"/>
                  <a:pt x="4050" y="2366"/>
                </a:cubicBezTo>
                <a:cubicBezTo>
                  <a:pt x="4175" y="2491"/>
                  <a:pt x="4256" y="2660"/>
                  <a:pt x="4247" y="2821"/>
                </a:cubicBezTo>
                <a:cubicBezTo>
                  <a:pt x="4247" y="2937"/>
                  <a:pt x="4211" y="3062"/>
                  <a:pt x="4148" y="3169"/>
                </a:cubicBezTo>
                <a:cubicBezTo>
                  <a:pt x="3899" y="2910"/>
                  <a:pt x="3738" y="2589"/>
                  <a:pt x="3738" y="2232"/>
                </a:cubicBezTo>
                <a:close/>
                <a:moveTo>
                  <a:pt x="393" y="0"/>
                </a:moveTo>
                <a:cubicBezTo>
                  <a:pt x="357" y="0"/>
                  <a:pt x="329" y="25"/>
                  <a:pt x="321" y="56"/>
                </a:cubicBezTo>
                <a:cubicBezTo>
                  <a:pt x="0" y="1635"/>
                  <a:pt x="1089" y="3347"/>
                  <a:pt x="2659" y="3722"/>
                </a:cubicBezTo>
                <a:cubicBezTo>
                  <a:pt x="2843" y="3766"/>
                  <a:pt x="3021" y="3789"/>
                  <a:pt x="3188" y="3789"/>
                </a:cubicBezTo>
                <a:cubicBezTo>
                  <a:pt x="3392" y="3789"/>
                  <a:pt x="3580" y="3755"/>
                  <a:pt x="3747" y="3686"/>
                </a:cubicBezTo>
                <a:cubicBezTo>
                  <a:pt x="3908" y="3624"/>
                  <a:pt x="4059" y="3517"/>
                  <a:pt x="4166" y="3392"/>
                </a:cubicBezTo>
                <a:cubicBezTo>
                  <a:pt x="4345" y="3544"/>
                  <a:pt x="4550" y="3669"/>
                  <a:pt x="4755" y="3749"/>
                </a:cubicBezTo>
                <a:cubicBezTo>
                  <a:pt x="5075" y="3870"/>
                  <a:pt x="5414" y="3913"/>
                  <a:pt x="5739" y="3913"/>
                </a:cubicBezTo>
                <a:cubicBezTo>
                  <a:pt x="6128" y="3913"/>
                  <a:pt x="6497" y="3852"/>
                  <a:pt x="6789" y="3793"/>
                </a:cubicBezTo>
                <a:cubicBezTo>
                  <a:pt x="6976" y="3758"/>
                  <a:pt x="7173" y="3713"/>
                  <a:pt x="7360" y="3669"/>
                </a:cubicBezTo>
                <a:cubicBezTo>
                  <a:pt x="7815" y="3561"/>
                  <a:pt x="8288" y="3454"/>
                  <a:pt x="8761" y="3428"/>
                </a:cubicBezTo>
                <a:cubicBezTo>
                  <a:pt x="8821" y="3425"/>
                  <a:pt x="8881" y="3423"/>
                  <a:pt x="8942" y="3423"/>
                </a:cubicBezTo>
                <a:cubicBezTo>
                  <a:pt x="9980" y="3423"/>
                  <a:pt x="11016" y="3854"/>
                  <a:pt x="11749" y="4587"/>
                </a:cubicBezTo>
                <a:cubicBezTo>
                  <a:pt x="11758" y="4596"/>
                  <a:pt x="11776" y="4605"/>
                  <a:pt x="11803" y="4605"/>
                </a:cubicBezTo>
                <a:cubicBezTo>
                  <a:pt x="11821" y="4605"/>
                  <a:pt x="11838" y="4596"/>
                  <a:pt x="11847" y="4587"/>
                </a:cubicBezTo>
                <a:cubicBezTo>
                  <a:pt x="11883" y="4561"/>
                  <a:pt x="11883" y="4507"/>
                  <a:pt x="11856" y="4480"/>
                </a:cubicBezTo>
                <a:cubicBezTo>
                  <a:pt x="11095" y="3719"/>
                  <a:pt x="10027" y="3279"/>
                  <a:pt x="8962" y="3279"/>
                </a:cubicBezTo>
                <a:cubicBezTo>
                  <a:pt x="8892" y="3279"/>
                  <a:pt x="8822" y="3281"/>
                  <a:pt x="8752" y="3285"/>
                </a:cubicBezTo>
                <a:cubicBezTo>
                  <a:pt x="8270" y="3303"/>
                  <a:pt x="7788" y="3419"/>
                  <a:pt x="7333" y="3526"/>
                </a:cubicBezTo>
                <a:cubicBezTo>
                  <a:pt x="7137" y="3570"/>
                  <a:pt x="6950" y="3615"/>
                  <a:pt x="6762" y="3651"/>
                </a:cubicBezTo>
                <a:cubicBezTo>
                  <a:pt x="6482" y="3709"/>
                  <a:pt x="6129" y="3767"/>
                  <a:pt x="5758" y="3767"/>
                </a:cubicBezTo>
                <a:cubicBezTo>
                  <a:pt x="5444" y="3767"/>
                  <a:pt x="5116" y="3725"/>
                  <a:pt x="4809" y="3606"/>
                </a:cubicBezTo>
                <a:cubicBezTo>
                  <a:pt x="4612" y="3535"/>
                  <a:pt x="4425" y="3419"/>
                  <a:pt x="4256" y="3276"/>
                </a:cubicBezTo>
                <a:cubicBezTo>
                  <a:pt x="4345" y="3133"/>
                  <a:pt x="4398" y="2982"/>
                  <a:pt x="4398" y="2830"/>
                </a:cubicBezTo>
                <a:cubicBezTo>
                  <a:pt x="4407" y="2616"/>
                  <a:pt x="4309" y="2411"/>
                  <a:pt x="4148" y="2259"/>
                </a:cubicBezTo>
                <a:cubicBezTo>
                  <a:pt x="4022" y="2140"/>
                  <a:pt x="3874" y="2078"/>
                  <a:pt x="3717" y="2078"/>
                </a:cubicBezTo>
                <a:cubicBezTo>
                  <a:pt x="3698" y="2078"/>
                  <a:pt x="3678" y="2079"/>
                  <a:pt x="3658" y="2081"/>
                </a:cubicBezTo>
                <a:cubicBezTo>
                  <a:pt x="3622" y="2090"/>
                  <a:pt x="3595" y="2116"/>
                  <a:pt x="3595" y="2152"/>
                </a:cubicBezTo>
                <a:cubicBezTo>
                  <a:pt x="3569" y="2589"/>
                  <a:pt x="3765" y="2991"/>
                  <a:pt x="4059" y="3285"/>
                </a:cubicBezTo>
                <a:cubicBezTo>
                  <a:pt x="3961" y="3401"/>
                  <a:pt x="3836" y="3490"/>
                  <a:pt x="3685" y="3553"/>
                </a:cubicBezTo>
                <a:cubicBezTo>
                  <a:pt x="3539" y="3611"/>
                  <a:pt x="3371" y="3640"/>
                  <a:pt x="3186" y="3640"/>
                </a:cubicBezTo>
                <a:cubicBezTo>
                  <a:pt x="3031" y="3640"/>
                  <a:pt x="2864" y="3620"/>
                  <a:pt x="2685" y="3579"/>
                </a:cubicBezTo>
                <a:cubicBezTo>
                  <a:pt x="1205" y="3214"/>
                  <a:pt x="161" y="1590"/>
                  <a:pt x="464" y="82"/>
                </a:cubicBezTo>
                <a:cubicBezTo>
                  <a:pt x="473" y="47"/>
                  <a:pt x="446" y="2"/>
                  <a:pt x="411" y="2"/>
                </a:cubicBezTo>
                <a:cubicBezTo>
                  <a:pt x="405" y="1"/>
                  <a:pt x="399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" name="Google Shape;515;p31"/>
          <p:cNvGrpSpPr/>
          <p:nvPr/>
        </p:nvGrpSpPr>
        <p:grpSpPr>
          <a:xfrm rot="-1436988">
            <a:off x="8603727" y="881269"/>
            <a:ext cx="718258" cy="1037828"/>
            <a:chOff x="2451200" y="1983750"/>
            <a:chExt cx="220600" cy="318750"/>
          </a:xfrm>
        </p:grpSpPr>
        <p:sp>
          <p:nvSpPr>
            <p:cNvPr id="516" name="Google Shape;516;p31"/>
            <p:cNvSpPr/>
            <p:nvPr/>
          </p:nvSpPr>
          <p:spPr>
            <a:xfrm>
              <a:off x="2451200" y="2072850"/>
              <a:ext cx="185575" cy="51900"/>
            </a:xfrm>
            <a:custGeom>
              <a:avLst/>
              <a:gdLst/>
              <a:ahLst/>
              <a:cxnLst/>
              <a:rect l="l" t="t" r="r" b="b"/>
              <a:pathLst>
                <a:path w="7423" h="2076" extrusionOk="0">
                  <a:moveTo>
                    <a:pt x="4443" y="247"/>
                  </a:moveTo>
                  <a:cubicBezTo>
                    <a:pt x="5389" y="247"/>
                    <a:pt x="6602" y="327"/>
                    <a:pt x="7048" y="871"/>
                  </a:cubicBezTo>
                  <a:cubicBezTo>
                    <a:pt x="7155" y="996"/>
                    <a:pt x="7102" y="1219"/>
                    <a:pt x="7048" y="1451"/>
                  </a:cubicBezTo>
                  <a:cubicBezTo>
                    <a:pt x="7039" y="1496"/>
                    <a:pt x="7012" y="1603"/>
                    <a:pt x="6718" y="1647"/>
                  </a:cubicBezTo>
                  <a:cubicBezTo>
                    <a:pt x="5781" y="1765"/>
                    <a:pt x="4837" y="1823"/>
                    <a:pt x="3894" y="1823"/>
                  </a:cubicBezTo>
                  <a:cubicBezTo>
                    <a:pt x="2897" y="1823"/>
                    <a:pt x="1900" y="1758"/>
                    <a:pt x="910" y="1630"/>
                  </a:cubicBezTo>
                  <a:cubicBezTo>
                    <a:pt x="741" y="1612"/>
                    <a:pt x="580" y="1585"/>
                    <a:pt x="464" y="1496"/>
                  </a:cubicBezTo>
                  <a:cubicBezTo>
                    <a:pt x="357" y="1406"/>
                    <a:pt x="277" y="1237"/>
                    <a:pt x="331" y="1094"/>
                  </a:cubicBezTo>
                  <a:cubicBezTo>
                    <a:pt x="536" y="505"/>
                    <a:pt x="2882" y="274"/>
                    <a:pt x="3917" y="256"/>
                  </a:cubicBezTo>
                  <a:cubicBezTo>
                    <a:pt x="4077" y="256"/>
                    <a:pt x="4256" y="247"/>
                    <a:pt x="4443" y="247"/>
                  </a:cubicBezTo>
                  <a:close/>
                  <a:moveTo>
                    <a:pt x="4431" y="0"/>
                  </a:moveTo>
                  <a:cubicBezTo>
                    <a:pt x="4260" y="0"/>
                    <a:pt x="4089" y="3"/>
                    <a:pt x="3917" y="6"/>
                  </a:cubicBezTo>
                  <a:cubicBezTo>
                    <a:pt x="3881" y="6"/>
                    <a:pt x="429" y="68"/>
                    <a:pt x="90" y="1005"/>
                  </a:cubicBezTo>
                  <a:cubicBezTo>
                    <a:pt x="1" y="1264"/>
                    <a:pt x="134" y="1549"/>
                    <a:pt x="313" y="1692"/>
                  </a:cubicBezTo>
                  <a:cubicBezTo>
                    <a:pt x="491" y="1835"/>
                    <a:pt x="714" y="1861"/>
                    <a:pt x="884" y="1879"/>
                  </a:cubicBezTo>
                  <a:cubicBezTo>
                    <a:pt x="1874" y="2013"/>
                    <a:pt x="2864" y="2076"/>
                    <a:pt x="3863" y="2076"/>
                  </a:cubicBezTo>
                  <a:cubicBezTo>
                    <a:pt x="4827" y="2076"/>
                    <a:pt x="5790" y="2013"/>
                    <a:pt x="6754" y="1897"/>
                  </a:cubicBezTo>
                  <a:cubicBezTo>
                    <a:pt x="7066" y="1853"/>
                    <a:pt x="7244" y="1728"/>
                    <a:pt x="7298" y="1496"/>
                  </a:cubicBezTo>
                  <a:cubicBezTo>
                    <a:pt x="7360" y="1228"/>
                    <a:pt x="7423" y="925"/>
                    <a:pt x="7244" y="711"/>
                  </a:cubicBezTo>
                  <a:cubicBezTo>
                    <a:pt x="6745" y="110"/>
                    <a:pt x="5624" y="0"/>
                    <a:pt x="4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2457450" y="2108200"/>
              <a:ext cx="176650" cy="194300"/>
            </a:xfrm>
            <a:custGeom>
              <a:avLst/>
              <a:gdLst/>
              <a:ahLst/>
              <a:cxnLst/>
              <a:rect l="l" t="t" r="r" b="b"/>
              <a:pathLst>
                <a:path w="7066" h="7772" extrusionOk="0">
                  <a:moveTo>
                    <a:pt x="6925" y="0"/>
                  </a:moveTo>
                  <a:cubicBezTo>
                    <a:pt x="6861" y="0"/>
                    <a:pt x="6807" y="51"/>
                    <a:pt x="6807" y="117"/>
                  </a:cubicBezTo>
                  <a:lnTo>
                    <a:pt x="6236" y="7317"/>
                  </a:lnTo>
                  <a:cubicBezTo>
                    <a:pt x="4898" y="7424"/>
                    <a:pt x="3542" y="7486"/>
                    <a:pt x="2213" y="7513"/>
                  </a:cubicBezTo>
                  <a:lnTo>
                    <a:pt x="2186" y="7513"/>
                  </a:lnTo>
                  <a:cubicBezTo>
                    <a:pt x="2093" y="7515"/>
                    <a:pt x="2010" y="7516"/>
                    <a:pt x="1936" y="7516"/>
                  </a:cubicBezTo>
                  <a:cubicBezTo>
                    <a:pt x="1484" y="7516"/>
                    <a:pt x="1388" y="7475"/>
                    <a:pt x="1365" y="7459"/>
                  </a:cubicBezTo>
                  <a:cubicBezTo>
                    <a:pt x="1267" y="7370"/>
                    <a:pt x="1089" y="7227"/>
                    <a:pt x="1062" y="7103"/>
                  </a:cubicBezTo>
                  <a:cubicBezTo>
                    <a:pt x="750" y="5755"/>
                    <a:pt x="660" y="4489"/>
                    <a:pt x="562" y="3142"/>
                  </a:cubicBezTo>
                  <a:cubicBezTo>
                    <a:pt x="500" y="2178"/>
                    <a:pt x="420" y="1179"/>
                    <a:pt x="259" y="153"/>
                  </a:cubicBezTo>
                  <a:cubicBezTo>
                    <a:pt x="251" y="96"/>
                    <a:pt x="198" y="54"/>
                    <a:pt x="134" y="54"/>
                  </a:cubicBezTo>
                  <a:cubicBezTo>
                    <a:pt x="128" y="54"/>
                    <a:pt x="122" y="54"/>
                    <a:pt x="116" y="55"/>
                  </a:cubicBezTo>
                  <a:cubicBezTo>
                    <a:pt x="54" y="64"/>
                    <a:pt x="0" y="126"/>
                    <a:pt x="18" y="198"/>
                  </a:cubicBezTo>
                  <a:cubicBezTo>
                    <a:pt x="170" y="1206"/>
                    <a:pt x="241" y="2205"/>
                    <a:pt x="313" y="3159"/>
                  </a:cubicBezTo>
                  <a:cubicBezTo>
                    <a:pt x="411" y="4453"/>
                    <a:pt x="500" y="5791"/>
                    <a:pt x="821" y="7156"/>
                  </a:cubicBezTo>
                  <a:cubicBezTo>
                    <a:pt x="866" y="7361"/>
                    <a:pt x="1071" y="7531"/>
                    <a:pt x="1205" y="7647"/>
                  </a:cubicBezTo>
                  <a:cubicBezTo>
                    <a:pt x="1303" y="7736"/>
                    <a:pt x="1535" y="7772"/>
                    <a:pt x="1972" y="7772"/>
                  </a:cubicBezTo>
                  <a:cubicBezTo>
                    <a:pt x="2043" y="7772"/>
                    <a:pt x="2115" y="7772"/>
                    <a:pt x="2195" y="7763"/>
                  </a:cubicBezTo>
                  <a:lnTo>
                    <a:pt x="2213" y="7763"/>
                  </a:lnTo>
                  <a:cubicBezTo>
                    <a:pt x="3596" y="7736"/>
                    <a:pt x="4987" y="7665"/>
                    <a:pt x="6361" y="7558"/>
                  </a:cubicBezTo>
                  <a:cubicBezTo>
                    <a:pt x="6423" y="7558"/>
                    <a:pt x="6477" y="7504"/>
                    <a:pt x="6477" y="7442"/>
                  </a:cubicBezTo>
                  <a:lnTo>
                    <a:pt x="7057" y="135"/>
                  </a:lnTo>
                  <a:cubicBezTo>
                    <a:pt x="7066" y="64"/>
                    <a:pt x="7012" y="10"/>
                    <a:pt x="6941" y="1"/>
                  </a:cubicBezTo>
                  <a:cubicBezTo>
                    <a:pt x="6936" y="1"/>
                    <a:pt x="6930" y="0"/>
                    <a:pt x="6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2616675" y="2148750"/>
              <a:ext cx="55125" cy="90200"/>
            </a:xfrm>
            <a:custGeom>
              <a:avLst/>
              <a:gdLst/>
              <a:ahLst/>
              <a:cxnLst/>
              <a:rect l="l" t="t" r="r" b="b"/>
              <a:pathLst>
                <a:path w="2205" h="3608" extrusionOk="0">
                  <a:moveTo>
                    <a:pt x="1363" y="255"/>
                  </a:moveTo>
                  <a:cubicBezTo>
                    <a:pt x="1492" y="255"/>
                    <a:pt x="1617" y="290"/>
                    <a:pt x="1714" y="378"/>
                  </a:cubicBezTo>
                  <a:cubicBezTo>
                    <a:pt x="1919" y="547"/>
                    <a:pt x="1937" y="868"/>
                    <a:pt x="1946" y="1181"/>
                  </a:cubicBezTo>
                  <a:cubicBezTo>
                    <a:pt x="1946" y="1520"/>
                    <a:pt x="1955" y="1868"/>
                    <a:pt x="1839" y="2180"/>
                  </a:cubicBezTo>
                  <a:cubicBezTo>
                    <a:pt x="1607" y="2822"/>
                    <a:pt x="920" y="3188"/>
                    <a:pt x="304" y="3331"/>
                  </a:cubicBezTo>
                  <a:cubicBezTo>
                    <a:pt x="331" y="3304"/>
                    <a:pt x="358" y="3295"/>
                    <a:pt x="393" y="3277"/>
                  </a:cubicBezTo>
                  <a:lnTo>
                    <a:pt x="438" y="3250"/>
                  </a:lnTo>
                  <a:cubicBezTo>
                    <a:pt x="1027" y="2947"/>
                    <a:pt x="1205" y="2242"/>
                    <a:pt x="1312" y="1520"/>
                  </a:cubicBezTo>
                  <a:cubicBezTo>
                    <a:pt x="1330" y="1439"/>
                    <a:pt x="1348" y="1332"/>
                    <a:pt x="1312" y="1225"/>
                  </a:cubicBezTo>
                  <a:cubicBezTo>
                    <a:pt x="1268" y="1074"/>
                    <a:pt x="1125" y="967"/>
                    <a:pt x="947" y="949"/>
                  </a:cubicBezTo>
                  <a:lnTo>
                    <a:pt x="902" y="949"/>
                  </a:lnTo>
                  <a:cubicBezTo>
                    <a:pt x="750" y="949"/>
                    <a:pt x="608" y="1029"/>
                    <a:pt x="545" y="1154"/>
                  </a:cubicBezTo>
                  <a:cubicBezTo>
                    <a:pt x="518" y="1207"/>
                    <a:pt x="509" y="1252"/>
                    <a:pt x="501" y="1297"/>
                  </a:cubicBezTo>
                  <a:cubicBezTo>
                    <a:pt x="492" y="1314"/>
                    <a:pt x="492" y="1323"/>
                    <a:pt x="483" y="1341"/>
                  </a:cubicBezTo>
                  <a:cubicBezTo>
                    <a:pt x="438" y="1198"/>
                    <a:pt x="429" y="1047"/>
                    <a:pt x="474" y="904"/>
                  </a:cubicBezTo>
                  <a:cubicBezTo>
                    <a:pt x="554" y="663"/>
                    <a:pt x="750" y="458"/>
                    <a:pt x="1018" y="333"/>
                  </a:cubicBezTo>
                  <a:cubicBezTo>
                    <a:pt x="1121" y="286"/>
                    <a:pt x="1244" y="255"/>
                    <a:pt x="1363" y="255"/>
                  </a:cubicBezTo>
                  <a:close/>
                  <a:moveTo>
                    <a:pt x="1363" y="0"/>
                  </a:moveTo>
                  <a:cubicBezTo>
                    <a:pt x="1203" y="0"/>
                    <a:pt x="1043" y="39"/>
                    <a:pt x="911" y="101"/>
                  </a:cubicBezTo>
                  <a:cubicBezTo>
                    <a:pt x="581" y="262"/>
                    <a:pt x="331" y="520"/>
                    <a:pt x="242" y="824"/>
                  </a:cubicBezTo>
                  <a:cubicBezTo>
                    <a:pt x="153" y="1091"/>
                    <a:pt x="188" y="1359"/>
                    <a:pt x="331" y="1609"/>
                  </a:cubicBezTo>
                  <a:cubicBezTo>
                    <a:pt x="352" y="1644"/>
                    <a:pt x="390" y="1668"/>
                    <a:pt x="435" y="1668"/>
                  </a:cubicBezTo>
                  <a:cubicBezTo>
                    <a:pt x="447" y="1668"/>
                    <a:pt x="460" y="1666"/>
                    <a:pt x="474" y="1662"/>
                  </a:cubicBezTo>
                  <a:cubicBezTo>
                    <a:pt x="536" y="1645"/>
                    <a:pt x="643" y="1600"/>
                    <a:pt x="688" y="1511"/>
                  </a:cubicBezTo>
                  <a:cubicBezTo>
                    <a:pt x="715" y="1457"/>
                    <a:pt x="732" y="1404"/>
                    <a:pt x="741" y="1359"/>
                  </a:cubicBezTo>
                  <a:cubicBezTo>
                    <a:pt x="750" y="1323"/>
                    <a:pt x="759" y="1288"/>
                    <a:pt x="768" y="1270"/>
                  </a:cubicBezTo>
                  <a:cubicBezTo>
                    <a:pt x="795" y="1207"/>
                    <a:pt x="875" y="1198"/>
                    <a:pt x="929" y="1198"/>
                  </a:cubicBezTo>
                  <a:cubicBezTo>
                    <a:pt x="982" y="1207"/>
                    <a:pt x="1054" y="1234"/>
                    <a:pt x="1071" y="1297"/>
                  </a:cubicBezTo>
                  <a:cubicBezTo>
                    <a:pt x="1089" y="1350"/>
                    <a:pt x="1080" y="1421"/>
                    <a:pt x="1063" y="1484"/>
                  </a:cubicBezTo>
                  <a:cubicBezTo>
                    <a:pt x="964" y="2135"/>
                    <a:pt x="804" y="2769"/>
                    <a:pt x="322" y="3027"/>
                  </a:cubicBezTo>
                  <a:lnTo>
                    <a:pt x="286" y="3045"/>
                  </a:lnTo>
                  <a:cubicBezTo>
                    <a:pt x="215" y="3081"/>
                    <a:pt x="144" y="3116"/>
                    <a:pt x="90" y="3188"/>
                  </a:cubicBezTo>
                  <a:cubicBezTo>
                    <a:pt x="37" y="3250"/>
                    <a:pt x="1" y="3331"/>
                    <a:pt x="10" y="3411"/>
                  </a:cubicBezTo>
                  <a:cubicBezTo>
                    <a:pt x="19" y="3473"/>
                    <a:pt x="46" y="3536"/>
                    <a:pt x="90" y="3571"/>
                  </a:cubicBezTo>
                  <a:cubicBezTo>
                    <a:pt x="117" y="3598"/>
                    <a:pt x="144" y="3607"/>
                    <a:pt x="179" y="3607"/>
                  </a:cubicBezTo>
                  <a:lnTo>
                    <a:pt x="197" y="3607"/>
                  </a:lnTo>
                  <a:cubicBezTo>
                    <a:pt x="1134" y="3447"/>
                    <a:pt x="1830" y="2947"/>
                    <a:pt x="2080" y="2269"/>
                  </a:cubicBezTo>
                  <a:cubicBezTo>
                    <a:pt x="2204" y="1912"/>
                    <a:pt x="2196" y="1520"/>
                    <a:pt x="2196" y="1181"/>
                  </a:cubicBezTo>
                  <a:cubicBezTo>
                    <a:pt x="2187" y="824"/>
                    <a:pt x="2160" y="431"/>
                    <a:pt x="1883" y="181"/>
                  </a:cubicBezTo>
                  <a:cubicBezTo>
                    <a:pt x="1735" y="52"/>
                    <a:pt x="1548" y="0"/>
                    <a:pt x="1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2475500" y="2092625"/>
              <a:ext cx="140100" cy="28000"/>
            </a:xfrm>
            <a:custGeom>
              <a:avLst/>
              <a:gdLst/>
              <a:ahLst/>
              <a:cxnLst/>
              <a:rect l="l" t="t" r="r" b="b"/>
              <a:pathLst>
                <a:path w="5604" h="1120" extrusionOk="0">
                  <a:moveTo>
                    <a:pt x="2246" y="1"/>
                  </a:moveTo>
                  <a:cubicBezTo>
                    <a:pt x="2025" y="1"/>
                    <a:pt x="1806" y="12"/>
                    <a:pt x="1589" y="45"/>
                  </a:cubicBezTo>
                  <a:cubicBezTo>
                    <a:pt x="1294" y="89"/>
                    <a:pt x="1" y="348"/>
                    <a:pt x="260" y="847"/>
                  </a:cubicBezTo>
                  <a:cubicBezTo>
                    <a:pt x="375" y="1073"/>
                    <a:pt x="865" y="1120"/>
                    <a:pt x="1323" y="1120"/>
                  </a:cubicBezTo>
                  <a:cubicBezTo>
                    <a:pt x="1643" y="1120"/>
                    <a:pt x="1947" y="1097"/>
                    <a:pt x="2097" y="1097"/>
                  </a:cubicBezTo>
                  <a:cubicBezTo>
                    <a:pt x="3230" y="1079"/>
                    <a:pt x="4354" y="1044"/>
                    <a:pt x="5487" y="963"/>
                  </a:cubicBezTo>
                  <a:cubicBezTo>
                    <a:pt x="5505" y="963"/>
                    <a:pt x="5532" y="954"/>
                    <a:pt x="5559" y="946"/>
                  </a:cubicBezTo>
                  <a:cubicBezTo>
                    <a:pt x="5603" y="910"/>
                    <a:pt x="5594" y="839"/>
                    <a:pt x="5568" y="785"/>
                  </a:cubicBezTo>
                  <a:cubicBezTo>
                    <a:pt x="5443" y="491"/>
                    <a:pt x="5157" y="285"/>
                    <a:pt x="4854" y="178"/>
                  </a:cubicBezTo>
                  <a:cubicBezTo>
                    <a:pt x="4551" y="80"/>
                    <a:pt x="4221" y="71"/>
                    <a:pt x="3899" y="53"/>
                  </a:cubicBezTo>
                  <a:cubicBezTo>
                    <a:pt x="3543" y="45"/>
                    <a:pt x="3195" y="27"/>
                    <a:pt x="2838" y="18"/>
                  </a:cubicBezTo>
                  <a:cubicBezTo>
                    <a:pt x="2640" y="9"/>
                    <a:pt x="2443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2513875" y="2178075"/>
              <a:ext cx="67825" cy="52950"/>
            </a:xfrm>
            <a:custGeom>
              <a:avLst/>
              <a:gdLst/>
              <a:ahLst/>
              <a:cxnLst/>
              <a:rect l="l" t="t" r="r" b="b"/>
              <a:pathLst>
                <a:path w="2713" h="2118" extrusionOk="0">
                  <a:moveTo>
                    <a:pt x="2306" y="0"/>
                  </a:moveTo>
                  <a:cubicBezTo>
                    <a:pt x="2096" y="0"/>
                    <a:pt x="1891" y="55"/>
                    <a:pt x="1722" y="177"/>
                  </a:cubicBezTo>
                  <a:cubicBezTo>
                    <a:pt x="1499" y="338"/>
                    <a:pt x="1347" y="614"/>
                    <a:pt x="1374" y="882"/>
                  </a:cubicBezTo>
                  <a:cubicBezTo>
                    <a:pt x="1249" y="739"/>
                    <a:pt x="1169" y="561"/>
                    <a:pt x="1071" y="400"/>
                  </a:cubicBezTo>
                  <a:cubicBezTo>
                    <a:pt x="973" y="240"/>
                    <a:pt x="830" y="88"/>
                    <a:pt x="643" y="43"/>
                  </a:cubicBezTo>
                  <a:cubicBezTo>
                    <a:pt x="597" y="31"/>
                    <a:pt x="551" y="25"/>
                    <a:pt x="505" y="25"/>
                  </a:cubicBezTo>
                  <a:cubicBezTo>
                    <a:pt x="388" y="25"/>
                    <a:pt x="270" y="61"/>
                    <a:pt x="161" y="106"/>
                  </a:cubicBezTo>
                  <a:cubicBezTo>
                    <a:pt x="107" y="124"/>
                    <a:pt x="54" y="150"/>
                    <a:pt x="27" y="195"/>
                  </a:cubicBezTo>
                  <a:cubicBezTo>
                    <a:pt x="0" y="248"/>
                    <a:pt x="18" y="320"/>
                    <a:pt x="36" y="382"/>
                  </a:cubicBezTo>
                  <a:cubicBezTo>
                    <a:pt x="206" y="944"/>
                    <a:pt x="589" y="1533"/>
                    <a:pt x="1026" y="1935"/>
                  </a:cubicBezTo>
                  <a:cubicBezTo>
                    <a:pt x="1169" y="2064"/>
                    <a:pt x="1300" y="2118"/>
                    <a:pt x="1421" y="2118"/>
                  </a:cubicBezTo>
                  <a:cubicBezTo>
                    <a:pt x="1801" y="2118"/>
                    <a:pt x="2083" y="1593"/>
                    <a:pt x="2320" y="1221"/>
                  </a:cubicBezTo>
                  <a:cubicBezTo>
                    <a:pt x="2525" y="891"/>
                    <a:pt x="2712" y="507"/>
                    <a:pt x="2623" y="124"/>
                  </a:cubicBezTo>
                  <a:cubicBezTo>
                    <a:pt x="2614" y="97"/>
                    <a:pt x="2614" y="79"/>
                    <a:pt x="2596" y="52"/>
                  </a:cubicBezTo>
                  <a:cubicBezTo>
                    <a:pt x="2570" y="34"/>
                    <a:pt x="2534" y="25"/>
                    <a:pt x="2507" y="17"/>
                  </a:cubicBezTo>
                  <a:cubicBezTo>
                    <a:pt x="2440" y="6"/>
                    <a:pt x="2373" y="0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2479525" y="1983750"/>
              <a:ext cx="37725" cy="86150"/>
            </a:xfrm>
            <a:custGeom>
              <a:avLst/>
              <a:gdLst/>
              <a:ahLst/>
              <a:cxnLst/>
              <a:rect l="l" t="t" r="r" b="b"/>
              <a:pathLst>
                <a:path w="1509" h="3446" extrusionOk="0">
                  <a:moveTo>
                    <a:pt x="139" y="0"/>
                  </a:moveTo>
                  <a:cubicBezTo>
                    <a:pt x="92" y="0"/>
                    <a:pt x="47" y="29"/>
                    <a:pt x="27" y="82"/>
                  </a:cubicBezTo>
                  <a:cubicBezTo>
                    <a:pt x="1" y="144"/>
                    <a:pt x="27" y="216"/>
                    <a:pt x="90" y="242"/>
                  </a:cubicBezTo>
                  <a:cubicBezTo>
                    <a:pt x="277" y="323"/>
                    <a:pt x="447" y="421"/>
                    <a:pt x="607" y="537"/>
                  </a:cubicBezTo>
                  <a:cubicBezTo>
                    <a:pt x="732" y="626"/>
                    <a:pt x="786" y="706"/>
                    <a:pt x="794" y="778"/>
                  </a:cubicBezTo>
                  <a:cubicBezTo>
                    <a:pt x="812" y="885"/>
                    <a:pt x="732" y="983"/>
                    <a:pt x="607" y="1126"/>
                  </a:cubicBezTo>
                  <a:cubicBezTo>
                    <a:pt x="545" y="1188"/>
                    <a:pt x="491" y="1259"/>
                    <a:pt x="438" y="1331"/>
                  </a:cubicBezTo>
                  <a:cubicBezTo>
                    <a:pt x="295" y="1554"/>
                    <a:pt x="268" y="1839"/>
                    <a:pt x="375" y="2089"/>
                  </a:cubicBezTo>
                  <a:cubicBezTo>
                    <a:pt x="509" y="2410"/>
                    <a:pt x="821" y="2589"/>
                    <a:pt x="1116" y="2722"/>
                  </a:cubicBezTo>
                  <a:cubicBezTo>
                    <a:pt x="1160" y="2740"/>
                    <a:pt x="1205" y="2767"/>
                    <a:pt x="1223" y="2785"/>
                  </a:cubicBezTo>
                  <a:cubicBezTo>
                    <a:pt x="1232" y="2803"/>
                    <a:pt x="1241" y="2838"/>
                    <a:pt x="1241" y="2883"/>
                  </a:cubicBezTo>
                  <a:cubicBezTo>
                    <a:pt x="1249" y="3008"/>
                    <a:pt x="1223" y="3142"/>
                    <a:pt x="1160" y="3258"/>
                  </a:cubicBezTo>
                  <a:cubicBezTo>
                    <a:pt x="1133" y="3320"/>
                    <a:pt x="1151" y="3400"/>
                    <a:pt x="1214" y="3427"/>
                  </a:cubicBezTo>
                  <a:cubicBezTo>
                    <a:pt x="1232" y="3436"/>
                    <a:pt x="1258" y="3445"/>
                    <a:pt x="1276" y="3445"/>
                  </a:cubicBezTo>
                  <a:cubicBezTo>
                    <a:pt x="1321" y="3445"/>
                    <a:pt x="1365" y="3418"/>
                    <a:pt x="1383" y="3374"/>
                  </a:cubicBezTo>
                  <a:cubicBezTo>
                    <a:pt x="1472" y="3222"/>
                    <a:pt x="1508" y="3044"/>
                    <a:pt x="1499" y="2856"/>
                  </a:cubicBezTo>
                  <a:cubicBezTo>
                    <a:pt x="1490" y="2803"/>
                    <a:pt x="1481" y="2713"/>
                    <a:pt x="1428" y="2642"/>
                  </a:cubicBezTo>
                  <a:cubicBezTo>
                    <a:pt x="1365" y="2562"/>
                    <a:pt x="1285" y="2526"/>
                    <a:pt x="1223" y="2490"/>
                  </a:cubicBezTo>
                  <a:cubicBezTo>
                    <a:pt x="973" y="2383"/>
                    <a:pt x="705" y="2232"/>
                    <a:pt x="607" y="1991"/>
                  </a:cubicBezTo>
                  <a:cubicBezTo>
                    <a:pt x="536" y="1821"/>
                    <a:pt x="554" y="1616"/>
                    <a:pt x="652" y="1465"/>
                  </a:cubicBezTo>
                  <a:cubicBezTo>
                    <a:pt x="687" y="1411"/>
                    <a:pt x="741" y="1357"/>
                    <a:pt x="794" y="1295"/>
                  </a:cubicBezTo>
                  <a:cubicBezTo>
                    <a:pt x="928" y="1143"/>
                    <a:pt x="1080" y="974"/>
                    <a:pt x="1044" y="742"/>
                  </a:cubicBezTo>
                  <a:cubicBezTo>
                    <a:pt x="1018" y="555"/>
                    <a:pt x="875" y="430"/>
                    <a:pt x="759" y="332"/>
                  </a:cubicBezTo>
                  <a:cubicBezTo>
                    <a:pt x="580" y="207"/>
                    <a:pt x="393" y="91"/>
                    <a:pt x="188" y="10"/>
                  </a:cubicBezTo>
                  <a:cubicBezTo>
                    <a:pt x="172" y="4"/>
                    <a:pt x="155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2511425" y="1985775"/>
              <a:ext cx="29675" cy="73400"/>
            </a:xfrm>
            <a:custGeom>
              <a:avLst/>
              <a:gdLst/>
              <a:ahLst/>
              <a:cxnLst/>
              <a:rect l="l" t="t" r="r" b="b"/>
              <a:pathLst>
                <a:path w="1187" h="2936" extrusionOk="0">
                  <a:moveTo>
                    <a:pt x="153" y="1"/>
                  </a:moveTo>
                  <a:cubicBezTo>
                    <a:pt x="103" y="1"/>
                    <a:pt x="54" y="33"/>
                    <a:pt x="27" y="81"/>
                  </a:cubicBezTo>
                  <a:cubicBezTo>
                    <a:pt x="0" y="144"/>
                    <a:pt x="36" y="215"/>
                    <a:pt x="98" y="242"/>
                  </a:cubicBezTo>
                  <a:cubicBezTo>
                    <a:pt x="205" y="286"/>
                    <a:pt x="330" y="349"/>
                    <a:pt x="428" y="447"/>
                  </a:cubicBezTo>
                  <a:cubicBezTo>
                    <a:pt x="509" y="527"/>
                    <a:pt x="553" y="643"/>
                    <a:pt x="535" y="732"/>
                  </a:cubicBezTo>
                  <a:cubicBezTo>
                    <a:pt x="527" y="786"/>
                    <a:pt x="500" y="839"/>
                    <a:pt x="473" y="902"/>
                  </a:cubicBezTo>
                  <a:cubicBezTo>
                    <a:pt x="455" y="920"/>
                    <a:pt x="446" y="946"/>
                    <a:pt x="437" y="964"/>
                  </a:cubicBezTo>
                  <a:cubicBezTo>
                    <a:pt x="321" y="1223"/>
                    <a:pt x="295" y="1508"/>
                    <a:pt x="366" y="1776"/>
                  </a:cubicBezTo>
                  <a:cubicBezTo>
                    <a:pt x="375" y="1812"/>
                    <a:pt x="402" y="1839"/>
                    <a:pt x="428" y="1856"/>
                  </a:cubicBezTo>
                  <a:cubicBezTo>
                    <a:pt x="750" y="2008"/>
                    <a:pt x="910" y="2436"/>
                    <a:pt x="767" y="2766"/>
                  </a:cubicBezTo>
                  <a:cubicBezTo>
                    <a:pt x="732" y="2829"/>
                    <a:pt x="767" y="2900"/>
                    <a:pt x="830" y="2927"/>
                  </a:cubicBezTo>
                  <a:cubicBezTo>
                    <a:pt x="848" y="2936"/>
                    <a:pt x="866" y="2936"/>
                    <a:pt x="883" y="2936"/>
                  </a:cubicBezTo>
                  <a:cubicBezTo>
                    <a:pt x="928" y="2936"/>
                    <a:pt x="973" y="2909"/>
                    <a:pt x="990" y="2864"/>
                  </a:cubicBezTo>
                  <a:cubicBezTo>
                    <a:pt x="1187" y="2436"/>
                    <a:pt x="999" y="1892"/>
                    <a:pt x="598" y="1660"/>
                  </a:cubicBezTo>
                  <a:cubicBezTo>
                    <a:pt x="553" y="1464"/>
                    <a:pt x="580" y="1250"/>
                    <a:pt x="660" y="1071"/>
                  </a:cubicBezTo>
                  <a:cubicBezTo>
                    <a:pt x="669" y="1053"/>
                    <a:pt x="687" y="1036"/>
                    <a:pt x="696" y="1009"/>
                  </a:cubicBezTo>
                  <a:cubicBezTo>
                    <a:pt x="732" y="946"/>
                    <a:pt x="767" y="866"/>
                    <a:pt x="785" y="777"/>
                  </a:cubicBezTo>
                  <a:cubicBezTo>
                    <a:pt x="812" y="607"/>
                    <a:pt x="750" y="420"/>
                    <a:pt x="607" y="268"/>
                  </a:cubicBezTo>
                  <a:cubicBezTo>
                    <a:pt x="482" y="144"/>
                    <a:pt x="321" y="63"/>
                    <a:pt x="196" y="10"/>
                  </a:cubicBezTo>
                  <a:cubicBezTo>
                    <a:pt x="182" y="4"/>
                    <a:pt x="167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2540850" y="2015850"/>
              <a:ext cx="17875" cy="42225"/>
            </a:xfrm>
            <a:custGeom>
              <a:avLst/>
              <a:gdLst/>
              <a:ahLst/>
              <a:cxnLst/>
              <a:rect l="l" t="t" r="r" b="b"/>
              <a:pathLst>
                <a:path w="715" h="1689" extrusionOk="0">
                  <a:moveTo>
                    <a:pt x="254" y="1"/>
                  </a:moveTo>
                  <a:cubicBezTo>
                    <a:pt x="207" y="1"/>
                    <a:pt x="163" y="27"/>
                    <a:pt x="144" y="73"/>
                  </a:cubicBezTo>
                  <a:cubicBezTo>
                    <a:pt x="72" y="216"/>
                    <a:pt x="1" y="395"/>
                    <a:pt x="72" y="573"/>
                  </a:cubicBezTo>
                  <a:cubicBezTo>
                    <a:pt x="99" y="644"/>
                    <a:pt x="152" y="707"/>
                    <a:pt x="206" y="751"/>
                  </a:cubicBezTo>
                  <a:lnTo>
                    <a:pt x="233" y="787"/>
                  </a:lnTo>
                  <a:cubicBezTo>
                    <a:pt x="384" y="948"/>
                    <a:pt x="465" y="1171"/>
                    <a:pt x="456" y="1394"/>
                  </a:cubicBezTo>
                  <a:cubicBezTo>
                    <a:pt x="456" y="1421"/>
                    <a:pt x="456" y="1429"/>
                    <a:pt x="447" y="1438"/>
                  </a:cubicBezTo>
                  <a:cubicBezTo>
                    <a:pt x="393" y="1456"/>
                    <a:pt x="349" y="1519"/>
                    <a:pt x="358" y="1572"/>
                  </a:cubicBezTo>
                  <a:cubicBezTo>
                    <a:pt x="367" y="1644"/>
                    <a:pt x="420" y="1688"/>
                    <a:pt x="483" y="1688"/>
                  </a:cubicBezTo>
                  <a:lnTo>
                    <a:pt x="500" y="1688"/>
                  </a:lnTo>
                  <a:cubicBezTo>
                    <a:pt x="625" y="1670"/>
                    <a:pt x="706" y="1563"/>
                    <a:pt x="706" y="1403"/>
                  </a:cubicBezTo>
                  <a:cubicBezTo>
                    <a:pt x="714" y="1117"/>
                    <a:pt x="607" y="832"/>
                    <a:pt x="420" y="618"/>
                  </a:cubicBezTo>
                  <a:lnTo>
                    <a:pt x="384" y="582"/>
                  </a:lnTo>
                  <a:cubicBezTo>
                    <a:pt x="349" y="546"/>
                    <a:pt x="322" y="511"/>
                    <a:pt x="304" y="475"/>
                  </a:cubicBezTo>
                  <a:cubicBezTo>
                    <a:pt x="268" y="395"/>
                    <a:pt x="322" y="279"/>
                    <a:pt x="367" y="181"/>
                  </a:cubicBezTo>
                  <a:cubicBezTo>
                    <a:pt x="393" y="118"/>
                    <a:pt x="367" y="38"/>
                    <a:pt x="304" y="11"/>
                  </a:cubicBezTo>
                  <a:cubicBezTo>
                    <a:pt x="288" y="4"/>
                    <a:pt x="27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1"/>
          <p:cNvGrpSpPr/>
          <p:nvPr/>
        </p:nvGrpSpPr>
        <p:grpSpPr>
          <a:xfrm>
            <a:off x="-257876" y="2070180"/>
            <a:ext cx="642512" cy="478776"/>
            <a:chOff x="3019475" y="2311375"/>
            <a:chExt cx="203875" cy="151925"/>
          </a:xfrm>
        </p:grpSpPr>
        <p:sp>
          <p:nvSpPr>
            <p:cNvPr id="525" name="Google Shape;525;p31"/>
            <p:cNvSpPr/>
            <p:nvPr/>
          </p:nvSpPr>
          <p:spPr>
            <a:xfrm>
              <a:off x="3019475" y="2311375"/>
              <a:ext cx="203875" cy="151925"/>
            </a:xfrm>
            <a:custGeom>
              <a:avLst/>
              <a:gdLst/>
              <a:ahLst/>
              <a:cxnLst/>
              <a:rect l="l" t="t" r="r" b="b"/>
              <a:pathLst>
                <a:path w="8155" h="6077" extrusionOk="0">
                  <a:moveTo>
                    <a:pt x="5849" y="273"/>
                  </a:moveTo>
                  <a:cubicBezTo>
                    <a:pt x="6303" y="273"/>
                    <a:pt x="6714" y="367"/>
                    <a:pt x="7030" y="617"/>
                  </a:cubicBezTo>
                  <a:cubicBezTo>
                    <a:pt x="7369" y="894"/>
                    <a:pt x="7628" y="1331"/>
                    <a:pt x="7735" y="1848"/>
                  </a:cubicBezTo>
                  <a:cubicBezTo>
                    <a:pt x="7878" y="2508"/>
                    <a:pt x="7780" y="3231"/>
                    <a:pt x="7458" y="3829"/>
                  </a:cubicBezTo>
                  <a:cubicBezTo>
                    <a:pt x="7048" y="4596"/>
                    <a:pt x="6245" y="5220"/>
                    <a:pt x="5255" y="5532"/>
                  </a:cubicBezTo>
                  <a:cubicBezTo>
                    <a:pt x="4676" y="5717"/>
                    <a:pt x="4030" y="5809"/>
                    <a:pt x="3259" y="5809"/>
                  </a:cubicBezTo>
                  <a:cubicBezTo>
                    <a:pt x="2984" y="5809"/>
                    <a:pt x="2692" y="5797"/>
                    <a:pt x="2382" y="5773"/>
                  </a:cubicBezTo>
                  <a:cubicBezTo>
                    <a:pt x="1936" y="5747"/>
                    <a:pt x="1428" y="5684"/>
                    <a:pt x="1053" y="5399"/>
                  </a:cubicBezTo>
                  <a:cubicBezTo>
                    <a:pt x="553" y="5006"/>
                    <a:pt x="420" y="4284"/>
                    <a:pt x="339" y="3579"/>
                  </a:cubicBezTo>
                  <a:cubicBezTo>
                    <a:pt x="313" y="3356"/>
                    <a:pt x="277" y="3106"/>
                    <a:pt x="357" y="2892"/>
                  </a:cubicBezTo>
                  <a:cubicBezTo>
                    <a:pt x="429" y="2687"/>
                    <a:pt x="607" y="2517"/>
                    <a:pt x="768" y="2374"/>
                  </a:cubicBezTo>
                  <a:cubicBezTo>
                    <a:pt x="1686" y="1563"/>
                    <a:pt x="2802" y="956"/>
                    <a:pt x="3997" y="608"/>
                  </a:cubicBezTo>
                  <a:cubicBezTo>
                    <a:pt x="4614" y="428"/>
                    <a:pt x="5267" y="273"/>
                    <a:pt x="5849" y="273"/>
                  </a:cubicBezTo>
                  <a:close/>
                  <a:moveTo>
                    <a:pt x="5862" y="1"/>
                  </a:moveTo>
                  <a:cubicBezTo>
                    <a:pt x="5242" y="1"/>
                    <a:pt x="4559" y="163"/>
                    <a:pt x="3917" y="349"/>
                  </a:cubicBezTo>
                  <a:cubicBezTo>
                    <a:pt x="2686" y="697"/>
                    <a:pt x="1535" y="1331"/>
                    <a:pt x="589" y="2169"/>
                  </a:cubicBezTo>
                  <a:cubicBezTo>
                    <a:pt x="402" y="2339"/>
                    <a:pt x="197" y="2535"/>
                    <a:pt x="98" y="2803"/>
                  </a:cubicBezTo>
                  <a:cubicBezTo>
                    <a:pt x="0" y="3070"/>
                    <a:pt x="36" y="3374"/>
                    <a:pt x="63" y="3606"/>
                  </a:cubicBezTo>
                  <a:cubicBezTo>
                    <a:pt x="161" y="4373"/>
                    <a:pt x="304" y="5158"/>
                    <a:pt x="892" y="5613"/>
                  </a:cubicBezTo>
                  <a:cubicBezTo>
                    <a:pt x="1321" y="5952"/>
                    <a:pt x="1874" y="6014"/>
                    <a:pt x="2356" y="6050"/>
                  </a:cubicBezTo>
                  <a:cubicBezTo>
                    <a:pt x="2668" y="6068"/>
                    <a:pt x="2953" y="6077"/>
                    <a:pt x="3230" y="6077"/>
                  </a:cubicBezTo>
                  <a:cubicBezTo>
                    <a:pt x="4042" y="6077"/>
                    <a:pt x="4729" y="5987"/>
                    <a:pt x="5344" y="5791"/>
                  </a:cubicBezTo>
                  <a:cubicBezTo>
                    <a:pt x="6397" y="5461"/>
                    <a:pt x="7253" y="4792"/>
                    <a:pt x="7699" y="3953"/>
                  </a:cubicBezTo>
                  <a:cubicBezTo>
                    <a:pt x="8047" y="3302"/>
                    <a:pt x="8154" y="2517"/>
                    <a:pt x="8003" y="1786"/>
                  </a:cubicBezTo>
                  <a:cubicBezTo>
                    <a:pt x="7878" y="1215"/>
                    <a:pt x="7592" y="724"/>
                    <a:pt x="7200" y="403"/>
                  </a:cubicBezTo>
                  <a:cubicBezTo>
                    <a:pt x="6834" y="110"/>
                    <a:pt x="6369" y="1"/>
                    <a:pt x="5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3023700" y="2315125"/>
              <a:ext cx="192950" cy="130450"/>
            </a:xfrm>
            <a:custGeom>
              <a:avLst/>
              <a:gdLst/>
              <a:ahLst/>
              <a:cxnLst/>
              <a:rect l="l" t="t" r="r" b="b"/>
              <a:pathLst>
                <a:path w="7718" h="5218" extrusionOk="0">
                  <a:moveTo>
                    <a:pt x="4904" y="1439"/>
                  </a:moveTo>
                  <a:cubicBezTo>
                    <a:pt x="4843" y="1562"/>
                    <a:pt x="4781" y="1685"/>
                    <a:pt x="4702" y="1796"/>
                  </a:cubicBezTo>
                  <a:cubicBezTo>
                    <a:pt x="4301" y="2367"/>
                    <a:pt x="3560" y="2572"/>
                    <a:pt x="2873" y="2724"/>
                  </a:cubicBezTo>
                  <a:cubicBezTo>
                    <a:pt x="2800" y="2739"/>
                    <a:pt x="2721" y="2753"/>
                    <a:pt x="2645" y="2753"/>
                  </a:cubicBezTo>
                  <a:cubicBezTo>
                    <a:pt x="2582" y="2753"/>
                    <a:pt x="2520" y="2743"/>
                    <a:pt x="2463" y="2715"/>
                  </a:cubicBezTo>
                  <a:cubicBezTo>
                    <a:pt x="2249" y="2590"/>
                    <a:pt x="2294" y="2242"/>
                    <a:pt x="2481" y="2082"/>
                  </a:cubicBezTo>
                  <a:cubicBezTo>
                    <a:pt x="2668" y="1921"/>
                    <a:pt x="2936" y="1894"/>
                    <a:pt x="3186" y="1859"/>
                  </a:cubicBezTo>
                  <a:cubicBezTo>
                    <a:pt x="3771" y="1786"/>
                    <a:pt x="4350" y="1644"/>
                    <a:pt x="4904" y="1439"/>
                  </a:cubicBezTo>
                  <a:close/>
                  <a:moveTo>
                    <a:pt x="5456" y="0"/>
                  </a:moveTo>
                  <a:cubicBezTo>
                    <a:pt x="4971" y="0"/>
                    <a:pt x="4448" y="84"/>
                    <a:pt x="4274" y="146"/>
                  </a:cubicBezTo>
                  <a:cubicBezTo>
                    <a:pt x="3855" y="297"/>
                    <a:pt x="3516" y="636"/>
                    <a:pt x="3123" y="842"/>
                  </a:cubicBezTo>
                  <a:cubicBezTo>
                    <a:pt x="2624" y="1100"/>
                    <a:pt x="2062" y="1216"/>
                    <a:pt x="1544" y="1422"/>
                  </a:cubicBezTo>
                  <a:cubicBezTo>
                    <a:pt x="911" y="1671"/>
                    <a:pt x="268" y="2091"/>
                    <a:pt x="81" y="2742"/>
                  </a:cubicBezTo>
                  <a:cubicBezTo>
                    <a:pt x="1" y="3036"/>
                    <a:pt x="19" y="3357"/>
                    <a:pt x="54" y="3661"/>
                  </a:cubicBezTo>
                  <a:cubicBezTo>
                    <a:pt x="99" y="4071"/>
                    <a:pt x="188" y="4490"/>
                    <a:pt x="447" y="4812"/>
                  </a:cubicBezTo>
                  <a:cubicBezTo>
                    <a:pt x="634" y="5052"/>
                    <a:pt x="937" y="5218"/>
                    <a:pt x="1235" y="5218"/>
                  </a:cubicBezTo>
                  <a:cubicBezTo>
                    <a:pt x="1334" y="5218"/>
                    <a:pt x="1433" y="5200"/>
                    <a:pt x="1526" y="5159"/>
                  </a:cubicBezTo>
                  <a:cubicBezTo>
                    <a:pt x="1874" y="4999"/>
                    <a:pt x="2106" y="4571"/>
                    <a:pt x="2490" y="4562"/>
                  </a:cubicBezTo>
                  <a:cubicBezTo>
                    <a:pt x="2899" y="4562"/>
                    <a:pt x="3194" y="5074"/>
                    <a:pt x="3592" y="5074"/>
                  </a:cubicBezTo>
                  <a:cubicBezTo>
                    <a:pt x="3611" y="5074"/>
                    <a:pt x="3630" y="5073"/>
                    <a:pt x="3650" y="5070"/>
                  </a:cubicBezTo>
                  <a:cubicBezTo>
                    <a:pt x="4078" y="5008"/>
                    <a:pt x="4185" y="4401"/>
                    <a:pt x="4560" y="4169"/>
                  </a:cubicBezTo>
                  <a:cubicBezTo>
                    <a:pt x="4677" y="4097"/>
                    <a:pt x="4805" y="4072"/>
                    <a:pt x="4938" y="4072"/>
                  </a:cubicBezTo>
                  <a:cubicBezTo>
                    <a:pt x="5261" y="4072"/>
                    <a:pt x="5619" y="4221"/>
                    <a:pt x="5961" y="4221"/>
                  </a:cubicBezTo>
                  <a:cubicBezTo>
                    <a:pt x="6003" y="4221"/>
                    <a:pt x="6044" y="4219"/>
                    <a:pt x="6085" y="4214"/>
                  </a:cubicBezTo>
                  <a:cubicBezTo>
                    <a:pt x="6522" y="4160"/>
                    <a:pt x="6888" y="3741"/>
                    <a:pt x="6879" y="3295"/>
                  </a:cubicBezTo>
                  <a:cubicBezTo>
                    <a:pt x="6879" y="3161"/>
                    <a:pt x="6852" y="3009"/>
                    <a:pt x="6933" y="2911"/>
                  </a:cubicBezTo>
                  <a:cubicBezTo>
                    <a:pt x="6995" y="2840"/>
                    <a:pt x="7093" y="2822"/>
                    <a:pt x="7182" y="2786"/>
                  </a:cubicBezTo>
                  <a:cubicBezTo>
                    <a:pt x="7468" y="2670"/>
                    <a:pt x="7646" y="2349"/>
                    <a:pt x="7682" y="2037"/>
                  </a:cubicBezTo>
                  <a:cubicBezTo>
                    <a:pt x="7718" y="1725"/>
                    <a:pt x="7637" y="1413"/>
                    <a:pt x="7566" y="1109"/>
                  </a:cubicBezTo>
                  <a:cubicBezTo>
                    <a:pt x="7512" y="904"/>
                    <a:pt x="7459" y="690"/>
                    <a:pt x="7325" y="529"/>
                  </a:cubicBezTo>
                  <a:cubicBezTo>
                    <a:pt x="7150" y="325"/>
                    <a:pt x="6874" y="240"/>
                    <a:pt x="6604" y="240"/>
                  </a:cubicBezTo>
                  <a:cubicBezTo>
                    <a:pt x="6543" y="240"/>
                    <a:pt x="6483" y="245"/>
                    <a:pt x="6424" y="253"/>
                  </a:cubicBezTo>
                  <a:cubicBezTo>
                    <a:pt x="6409" y="255"/>
                    <a:pt x="6395" y="256"/>
                    <a:pt x="6380" y="259"/>
                  </a:cubicBezTo>
                  <a:lnTo>
                    <a:pt x="6380" y="259"/>
                  </a:lnTo>
                  <a:cubicBezTo>
                    <a:pt x="6270" y="63"/>
                    <a:pt x="5877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032400" y="2395675"/>
              <a:ext cx="12750" cy="29925"/>
            </a:xfrm>
            <a:custGeom>
              <a:avLst/>
              <a:gdLst/>
              <a:ahLst/>
              <a:cxnLst/>
              <a:rect l="l" t="t" r="r" b="b"/>
              <a:pathLst>
                <a:path w="510" h="1197" extrusionOk="0">
                  <a:moveTo>
                    <a:pt x="143" y="1"/>
                  </a:moveTo>
                  <a:cubicBezTo>
                    <a:pt x="137" y="1"/>
                    <a:pt x="132" y="1"/>
                    <a:pt x="126" y="2"/>
                  </a:cubicBezTo>
                  <a:cubicBezTo>
                    <a:pt x="54" y="2"/>
                    <a:pt x="1" y="73"/>
                    <a:pt x="10" y="144"/>
                  </a:cubicBezTo>
                  <a:cubicBezTo>
                    <a:pt x="45" y="474"/>
                    <a:pt x="117" y="796"/>
                    <a:pt x="224" y="1108"/>
                  </a:cubicBezTo>
                  <a:cubicBezTo>
                    <a:pt x="242" y="1170"/>
                    <a:pt x="295" y="1197"/>
                    <a:pt x="349" y="1197"/>
                  </a:cubicBezTo>
                  <a:lnTo>
                    <a:pt x="393" y="1197"/>
                  </a:lnTo>
                  <a:cubicBezTo>
                    <a:pt x="465" y="1170"/>
                    <a:pt x="509" y="1090"/>
                    <a:pt x="483" y="1019"/>
                  </a:cubicBezTo>
                  <a:cubicBezTo>
                    <a:pt x="375" y="724"/>
                    <a:pt x="313" y="421"/>
                    <a:pt x="277" y="118"/>
                  </a:cubicBezTo>
                  <a:cubicBezTo>
                    <a:pt x="269" y="51"/>
                    <a:pt x="215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3054700" y="2403950"/>
              <a:ext cx="13200" cy="19650"/>
            </a:xfrm>
            <a:custGeom>
              <a:avLst/>
              <a:gdLst/>
              <a:ahLst/>
              <a:cxnLst/>
              <a:rect l="l" t="t" r="r" b="b"/>
              <a:pathLst>
                <a:path w="528" h="786" extrusionOk="0">
                  <a:moveTo>
                    <a:pt x="153" y="1"/>
                  </a:moveTo>
                  <a:cubicBezTo>
                    <a:pt x="81" y="1"/>
                    <a:pt x="19" y="54"/>
                    <a:pt x="10" y="134"/>
                  </a:cubicBezTo>
                  <a:cubicBezTo>
                    <a:pt x="1" y="366"/>
                    <a:pt x="108" y="607"/>
                    <a:pt x="295" y="759"/>
                  </a:cubicBezTo>
                  <a:cubicBezTo>
                    <a:pt x="322" y="777"/>
                    <a:pt x="349" y="786"/>
                    <a:pt x="376" y="786"/>
                  </a:cubicBezTo>
                  <a:cubicBezTo>
                    <a:pt x="420" y="786"/>
                    <a:pt x="456" y="768"/>
                    <a:pt x="483" y="732"/>
                  </a:cubicBezTo>
                  <a:cubicBezTo>
                    <a:pt x="527" y="679"/>
                    <a:pt x="518" y="589"/>
                    <a:pt x="465" y="545"/>
                  </a:cubicBezTo>
                  <a:cubicBezTo>
                    <a:pt x="349" y="447"/>
                    <a:pt x="277" y="295"/>
                    <a:pt x="286" y="143"/>
                  </a:cubicBezTo>
                  <a:cubicBezTo>
                    <a:pt x="286" y="72"/>
                    <a:pt x="233" y="10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193200" y="2336950"/>
              <a:ext cx="10950" cy="25775"/>
            </a:xfrm>
            <a:custGeom>
              <a:avLst/>
              <a:gdLst/>
              <a:ahLst/>
              <a:cxnLst/>
              <a:rect l="l" t="t" r="r" b="b"/>
              <a:pathLst>
                <a:path w="438" h="1031" extrusionOk="0">
                  <a:moveTo>
                    <a:pt x="154" y="1"/>
                  </a:moveTo>
                  <a:cubicBezTo>
                    <a:pt x="145" y="1"/>
                    <a:pt x="135" y="2"/>
                    <a:pt x="126" y="4"/>
                  </a:cubicBezTo>
                  <a:cubicBezTo>
                    <a:pt x="45" y="22"/>
                    <a:pt x="1" y="94"/>
                    <a:pt x="19" y="165"/>
                  </a:cubicBezTo>
                  <a:lnTo>
                    <a:pt x="161" y="923"/>
                  </a:lnTo>
                  <a:cubicBezTo>
                    <a:pt x="170" y="986"/>
                    <a:pt x="233" y="1030"/>
                    <a:pt x="295" y="1030"/>
                  </a:cubicBezTo>
                  <a:lnTo>
                    <a:pt x="322" y="1030"/>
                  </a:lnTo>
                  <a:cubicBezTo>
                    <a:pt x="393" y="1012"/>
                    <a:pt x="438" y="941"/>
                    <a:pt x="429" y="870"/>
                  </a:cubicBezTo>
                  <a:lnTo>
                    <a:pt x="286" y="111"/>
                  </a:lnTo>
                  <a:cubicBezTo>
                    <a:pt x="271" y="49"/>
                    <a:pt x="215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179150" y="2360425"/>
              <a:ext cx="9625" cy="18125"/>
            </a:xfrm>
            <a:custGeom>
              <a:avLst/>
              <a:gdLst/>
              <a:ahLst/>
              <a:cxnLst/>
              <a:rect l="l" t="t" r="r" b="b"/>
              <a:pathLst>
                <a:path w="385" h="725" extrusionOk="0">
                  <a:moveTo>
                    <a:pt x="144" y="1"/>
                  </a:moveTo>
                  <a:cubicBezTo>
                    <a:pt x="138" y="1"/>
                    <a:pt x="132" y="1"/>
                    <a:pt x="126" y="2"/>
                  </a:cubicBezTo>
                  <a:cubicBezTo>
                    <a:pt x="54" y="20"/>
                    <a:pt x="1" y="91"/>
                    <a:pt x="19" y="163"/>
                  </a:cubicBezTo>
                  <a:lnTo>
                    <a:pt x="99" y="609"/>
                  </a:lnTo>
                  <a:cubicBezTo>
                    <a:pt x="117" y="680"/>
                    <a:pt x="170" y="725"/>
                    <a:pt x="233" y="725"/>
                  </a:cubicBezTo>
                  <a:cubicBezTo>
                    <a:pt x="242" y="725"/>
                    <a:pt x="251" y="725"/>
                    <a:pt x="260" y="716"/>
                  </a:cubicBezTo>
                  <a:cubicBezTo>
                    <a:pt x="340" y="707"/>
                    <a:pt x="384" y="635"/>
                    <a:pt x="367" y="555"/>
                  </a:cubicBezTo>
                  <a:lnTo>
                    <a:pt x="286" y="109"/>
                  </a:lnTo>
                  <a:cubicBezTo>
                    <a:pt x="270" y="44"/>
                    <a:pt x="209" y="1"/>
                    <a:pt x="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159975" y="2387200"/>
              <a:ext cx="9400" cy="17000"/>
            </a:xfrm>
            <a:custGeom>
              <a:avLst/>
              <a:gdLst/>
              <a:ahLst/>
              <a:cxnLst/>
              <a:rect l="l" t="t" r="r" b="b"/>
              <a:pathLst>
                <a:path w="376" h="680" extrusionOk="0">
                  <a:moveTo>
                    <a:pt x="144" y="0"/>
                  </a:moveTo>
                  <a:cubicBezTo>
                    <a:pt x="138" y="0"/>
                    <a:pt x="132" y="1"/>
                    <a:pt x="126" y="2"/>
                  </a:cubicBezTo>
                  <a:cubicBezTo>
                    <a:pt x="54" y="19"/>
                    <a:pt x="1" y="91"/>
                    <a:pt x="18" y="162"/>
                  </a:cubicBezTo>
                  <a:lnTo>
                    <a:pt x="99" y="564"/>
                  </a:lnTo>
                  <a:cubicBezTo>
                    <a:pt x="108" y="635"/>
                    <a:pt x="161" y="680"/>
                    <a:pt x="224" y="680"/>
                  </a:cubicBezTo>
                  <a:cubicBezTo>
                    <a:pt x="233" y="680"/>
                    <a:pt x="241" y="680"/>
                    <a:pt x="250" y="671"/>
                  </a:cubicBezTo>
                  <a:cubicBezTo>
                    <a:pt x="331" y="662"/>
                    <a:pt x="375" y="590"/>
                    <a:pt x="366" y="519"/>
                  </a:cubicBezTo>
                  <a:lnTo>
                    <a:pt x="286" y="118"/>
                  </a:lnTo>
                  <a:cubicBezTo>
                    <a:pt x="270" y="44"/>
                    <a:pt x="209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1"/>
          <p:cNvGrpSpPr/>
          <p:nvPr/>
        </p:nvGrpSpPr>
        <p:grpSpPr>
          <a:xfrm>
            <a:off x="1935003" y="1214807"/>
            <a:ext cx="429939" cy="266212"/>
            <a:chOff x="3146150" y="4162950"/>
            <a:chExt cx="129375" cy="80100"/>
          </a:xfrm>
        </p:grpSpPr>
        <p:sp>
          <p:nvSpPr>
            <p:cNvPr id="533" name="Google Shape;533;p31"/>
            <p:cNvSpPr/>
            <p:nvPr/>
          </p:nvSpPr>
          <p:spPr>
            <a:xfrm>
              <a:off x="3242500" y="4195700"/>
              <a:ext cx="9825" cy="19675"/>
            </a:xfrm>
            <a:custGeom>
              <a:avLst/>
              <a:gdLst/>
              <a:ahLst/>
              <a:cxnLst/>
              <a:rect l="l" t="t" r="r" b="b"/>
              <a:pathLst>
                <a:path w="393" h="787" extrusionOk="0">
                  <a:moveTo>
                    <a:pt x="242" y="1"/>
                  </a:moveTo>
                  <a:cubicBezTo>
                    <a:pt x="167" y="1"/>
                    <a:pt x="98" y="52"/>
                    <a:pt x="90" y="127"/>
                  </a:cubicBezTo>
                  <a:lnTo>
                    <a:pt x="9" y="617"/>
                  </a:lnTo>
                  <a:cubicBezTo>
                    <a:pt x="0" y="698"/>
                    <a:pt x="54" y="769"/>
                    <a:pt x="134" y="787"/>
                  </a:cubicBezTo>
                  <a:lnTo>
                    <a:pt x="161" y="787"/>
                  </a:lnTo>
                  <a:cubicBezTo>
                    <a:pt x="232" y="787"/>
                    <a:pt x="295" y="733"/>
                    <a:pt x="304" y="662"/>
                  </a:cubicBezTo>
                  <a:lnTo>
                    <a:pt x="375" y="171"/>
                  </a:lnTo>
                  <a:cubicBezTo>
                    <a:pt x="393" y="91"/>
                    <a:pt x="339" y="20"/>
                    <a:pt x="259" y="2"/>
                  </a:cubicBezTo>
                  <a:cubicBezTo>
                    <a:pt x="253" y="1"/>
                    <a:pt x="24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223775" y="4219825"/>
              <a:ext cx="7600" cy="23225"/>
            </a:xfrm>
            <a:custGeom>
              <a:avLst/>
              <a:gdLst/>
              <a:ahLst/>
              <a:cxnLst/>
              <a:rect l="l" t="t" r="r" b="b"/>
              <a:pathLst>
                <a:path w="304" h="929" extrusionOk="0">
                  <a:moveTo>
                    <a:pt x="152" y="0"/>
                  </a:moveTo>
                  <a:cubicBezTo>
                    <a:pt x="71" y="0"/>
                    <a:pt x="0" y="63"/>
                    <a:pt x="0" y="143"/>
                  </a:cubicBezTo>
                  <a:lnTo>
                    <a:pt x="0" y="777"/>
                  </a:lnTo>
                  <a:cubicBezTo>
                    <a:pt x="0" y="857"/>
                    <a:pt x="71" y="928"/>
                    <a:pt x="152" y="928"/>
                  </a:cubicBezTo>
                  <a:cubicBezTo>
                    <a:pt x="232" y="928"/>
                    <a:pt x="303" y="857"/>
                    <a:pt x="303" y="777"/>
                  </a:cubicBezTo>
                  <a:lnTo>
                    <a:pt x="303" y="143"/>
                  </a:lnTo>
                  <a:cubicBezTo>
                    <a:pt x="303" y="63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200350" y="4181675"/>
              <a:ext cx="8500" cy="24125"/>
            </a:xfrm>
            <a:custGeom>
              <a:avLst/>
              <a:gdLst/>
              <a:ahLst/>
              <a:cxnLst/>
              <a:rect l="l" t="t" r="r" b="b"/>
              <a:pathLst>
                <a:path w="340" h="965" extrusionOk="0">
                  <a:moveTo>
                    <a:pt x="181" y="0"/>
                  </a:moveTo>
                  <a:cubicBezTo>
                    <a:pt x="107" y="0"/>
                    <a:pt x="45" y="60"/>
                    <a:pt x="45" y="135"/>
                  </a:cubicBezTo>
                  <a:lnTo>
                    <a:pt x="9" y="804"/>
                  </a:lnTo>
                  <a:cubicBezTo>
                    <a:pt x="0" y="893"/>
                    <a:pt x="63" y="964"/>
                    <a:pt x="143" y="964"/>
                  </a:cubicBezTo>
                  <a:lnTo>
                    <a:pt x="152" y="964"/>
                  </a:lnTo>
                  <a:cubicBezTo>
                    <a:pt x="232" y="964"/>
                    <a:pt x="295" y="902"/>
                    <a:pt x="304" y="822"/>
                  </a:cubicBezTo>
                  <a:lnTo>
                    <a:pt x="339" y="153"/>
                  </a:lnTo>
                  <a:cubicBezTo>
                    <a:pt x="339" y="72"/>
                    <a:pt x="277" y="1"/>
                    <a:pt x="197" y="1"/>
                  </a:cubicBezTo>
                  <a:cubicBezTo>
                    <a:pt x="191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175600" y="4216925"/>
              <a:ext cx="7375" cy="21425"/>
            </a:xfrm>
            <a:custGeom>
              <a:avLst/>
              <a:gdLst/>
              <a:ahLst/>
              <a:cxnLst/>
              <a:rect l="l" t="t" r="r" b="b"/>
              <a:pathLst>
                <a:path w="295" h="857" extrusionOk="0">
                  <a:moveTo>
                    <a:pt x="143" y="0"/>
                  </a:moveTo>
                  <a:cubicBezTo>
                    <a:pt x="63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63" y="857"/>
                    <a:pt x="143" y="857"/>
                  </a:cubicBezTo>
                  <a:cubicBezTo>
                    <a:pt x="232" y="857"/>
                    <a:pt x="294" y="785"/>
                    <a:pt x="294" y="705"/>
                  </a:cubicBezTo>
                  <a:lnTo>
                    <a:pt x="294" y="152"/>
                  </a:lnTo>
                  <a:cubicBezTo>
                    <a:pt x="294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3172700" y="4172325"/>
              <a:ext cx="7600" cy="21425"/>
            </a:xfrm>
            <a:custGeom>
              <a:avLst/>
              <a:gdLst/>
              <a:ahLst/>
              <a:cxnLst/>
              <a:rect l="l" t="t" r="r" b="b"/>
              <a:pathLst>
                <a:path w="304" h="857" extrusionOk="0">
                  <a:moveTo>
                    <a:pt x="152" y="0"/>
                  </a:moveTo>
                  <a:cubicBezTo>
                    <a:pt x="71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71" y="857"/>
                    <a:pt x="152" y="857"/>
                  </a:cubicBezTo>
                  <a:cubicBezTo>
                    <a:pt x="232" y="857"/>
                    <a:pt x="303" y="785"/>
                    <a:pt x="303" y="705"/>
                  </a:cubicBezTo>
                  <a:lnTo>
                    <a:pt x="303" y="152"/>
                  </a:ln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224425" y="4168525"/>
              <a:ext cx="7400" cy="18325"/>
            </a:xfrm>
            <a:custGeom>
              <a:avLst/>
              <a:gdLst/>
              <a:ahLst/>
              <a:cxnLst/>
              <a:rect l="l" t="t" r="r" b="b"/>
              <a:pathLst>
                <a:path w="296" h="733" extrusionOk="0">
                  <a:moveTo>
                    <a:pt x="144" y="1"/>
                  </a:moveTo>
                  <a:cubicBezTo>
                    <a:pt x="63" y="1"/>
                    <a:pt x="1" y="72"/>
                    <a:pt x="1" y="152"/>
                  </a:cubicBezTo>
                  <a:lnTo>
                    <a:pt x="1" y="580"/>
                  </a:lnTo>
                  <a:cubicBezTo>
                    <a:pt x="1" y="661"/>
                    <a:pt x="63" y="732"/>
                    <a:pt x="144" y="732"/>
                  </a:cubicBezTo>
                  <a:cubicBezTo>
                    <a:pt x="224" y="732"/>
                    <a:pt x="295" y="661"/>
                    <a:pt x="295" y="580"/>
                  </a:cubicBezTo>
                  <a:lnTo>
                    <a:pt x="295" y="152"/>
                  </a:lnTo>
                  <a:cubicBezTo>
                    <a:pt x="295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194100" y="4162950"/>
              <a:ext cx="7375" cy="18750"/>
            </a:xfrm>
            <a:custGeom>
              <a:avLst/>
              <a:gdLst/>
              <a:ahLst/>
              <a:cxnLst/>
              <a:rect l="l" t="t" r="r" b="b"/>
              <a:pathLst>
                <a:path w="295" h="750" extrusionOk="0">
                  <a:moveTo>
                    <a:pt x="152" y="1"/>
                  </a:moveTo>
                  <a:cubicBezTo>
                    <a:pt x="72" y="1"/>
                    <a:pt x="1" y="72"/>
                    <a:pt x="1" y="152"/>
                  </a:cubicBezTo>
                  <a:lnTo>
                    <a:pt x="1" y="598"/>
                  </a:lnTo>
                  <a:cubicBezTo>
                    <a:pt x="1" y="679"/>
                    <a:pt x="72" y="750"/>
                    <a:pt x="152" y="750"/>
                  </a:cubicBezTo>
                  <a:cubicBezTo>
                    <a:pt x="232" y="750"/>
                    <a:pt x="295" y="679"/>
                    <a:pt x="295" y="598"/>
                  </a:cubicBezTo>
                  <a:lnTo>
                    <a:pt x="295" y="152"/>
                  </a:ln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146150" y="4205750"/>
              <a:ext cx="8725" cy="18550"/>
            </a:xfrm>
            <a:custGeom>
              <a:avLst/>
              <a:gdLst/>
              <a:ahLst/>
              <a:cxnLst/>
              <a:rect l="l" t="t" r="r" b="b"/>
              <a:pathLst>
                <a:path w="349" h="742" extrusionOk="0">
                  <a:moveTo>
                    <a:pt x="190" y="1"/>
                  </a:moveTo>
                  <a:cubicBezTo>
                    <a:pt x="117" y="1"/>
                    <a:pt x="53" y="60"/>
                    <a:pt x="45" y="135"/>
                  </a:cubicBezTo>
                  <a:lnTo>
                    <a:pt x="9" y="581"/>
                  </a:lnTo>
                  <a:cubicBezTo>
                    <a:pt x="1" y="670"/>
                    <a:pt x="63" y="742"/>
                    <a:pt x="143" y="742"/>
                  </a:cubicBezTo>
                  <a:lnTo>
                    <a:pt x="152" y="742"/>
                  </a:lnTo>
                  <a:cubicBezTo>
                    <a:pt x="232" y="742"/>
                    <a:pt x="295" y="688"/>
                    <a:pt x="304" y="608"/>
                  </a:cubicBezTo>
                  <a:lnTo>
                    <a:pt x="340" y="162"/>
                  </a:lnTo>
                  <a:cubicBezTo>
                    <a:pt x="348" y="82"/>
                    <a:pt x="286" y="10"/>
                    <a:pt x="206" y="1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3196550" y="4226700"/>
              <a:ext cx="9400" cy="15900"/>
            </a:xfrm>
            <a:custGeom>
              <a:avLst/>
              <a:gdLst/>
              <a:ahLst/>
              <a:cxnLst/>
              <a:rect l="l" t="t" r="r" b="b"/>
              <a:pathLst>
                <a:path w="376" h="636" extrusionOk="0">
                  <a:moveTo>
                    <a:pt x="224" y="1"/>
                  </a:moveTo>
                  <a:cubicBezTo>
                    <a:pt x="151" y="1"/>
                    <a:pt x="89" y="52"/>
                    <a:pt x="72" y="127"/>
                  </a:cubicBezTo>
                  <a:lnTo>
                    <a:pt x="19" y="457"/>
                  </a:lnTo>
                  <a:cubicBezTo>
                    <a:pt x="1" y="537"/>
                    <a:pt x="54" y="618"/>
                    <a:pt x="143" y="626"/>
                  </a:cubicBezTo>
                  <a:cubicBezTo>
                    <a:pt x="143" y="635"/>
                    <a:pt x="152" y="635"/>
                    <a:pt x="161" y="635"/>
                  </a:cubicBezTo>
                  <a:cubicBezTo>
                    <a:pt x="233" y="635"/>
                    <a:pt x="295" y="582"/>
                    <a:pt x="313" y="510"/>
                  </a:cubicBezTo>
                  <a:lnTo>
                    <a:pt x="366" y="171"/>
                  </a:lnTo>
                  <a:cubicBezTo>
                    <a:pt x="375" y="91"/>
                    <a:pt x="322" y="20"/>
                    <a:pt x="242" y="2"/>
                  </a:cubicBezTo>
                  <a:cubicBezTo>
                    <a:pt x="236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267475" y="4193725"/>
              <a:ext cx="8050" cy="18775"/>
            </a:xfrm>
            <a:custGeom>
              <a:avLst/>
              <a:gdLst/>
              <a:ahLst/>
              <a:cxnLst/>
              <a:rect l="l" t="t" r="r" b="b"/>
              <a:pathLst>
                <a:path w="322" h="751" extrusionOk="0">
                  <a:moveTo>
                    <a:pt x="179" y="1"/>
                  </a:moveTo>
                  <a:cubicBezTo>
                    <a:pt x="99" y="1"/>
                    <a:pt x="27" y="63"/>
                    <a:pt x="18" y="143"/>
                  </a:cubicBezTo>
                  <a:lnTo>
                    <a:pt x="1" y="589"/>
                  </a:lnTo>
                  <a:cubicBezTo>
                    <a:pt x="1" y="679"/>
                    <a:pt x="63" y="741"/>
                    <a:pt x="143" y="750"/>
                  </a:cubicBezTo>
                  <a:lnTo>
                    <a:pt x="152" y="750"/>
                  </a:lnTo>
                  <a:cubicBezTo>
                    <a:pt x="233" y="750"/>
                    <a:pt x="295" y="688"/>
                    <a:pt x="304" y="607"/>
                  </a:cubicBezTo>
                  <a:lnTo>
                    <a:pt x="322" y="161"/>
                  </a:lnTo>
                  <a:cubicBezTo>
                    <a:pt x="322" y="81"/>
                    <a:pt x="259" y="10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/>
          <p:nvPr/>
        </p:nvSpPr>
        <p:spPr>
          <a:xfrm flipH="1">
            <a:off x="605172" y="493775"/>
            <a:ext cx="7567227" cy="1141871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2"/>
          <p:cNvSpPr txBox="1">
            <a:spLocks noGrp="1"/>
          </p:cNvSpPr>
          <p:nvPr>
            <p:ph type="title"/>
          </p:nvPr>
        </p:nvSpPr>
        <p:spPr>
          <a:xfrm>
            <a:off x="605172" y="77836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Maiandra GD" pitchFamily="34" charset="0"/>
              </a:rPr>
              <a:t>¿Por qué el 29 de Abril se conmemora </a:t>
            </a:r>
            <a:br>
              <a:rPr lang="en" sz="3200" dirty="0" smtClean="0">
                <a:latin typeface="Maiandra GD" pitchFamily="34" charset="0"/>
              </a:rPr>
            </a:br>
            <a:r>
              <a:rPr lang="en" sz="3200" dirty="0" smtClean="0">
                <a:latin typeface="Maiandra GD" pitchFamily="34" charset="0"/>
              </a:rPr>
              <a:t>el dia del animal?</a:t>
            </a:r>
            <a:endParaRPr sz="3200" dirty="0">
              <a:latin typeface="Maiandra GD" pitchFamily="34" charset="0"/>
            </a:endParaRPr>
          </a:p>
        </p:txBody>
      </p:sp>
      <p:sp>
        <p:nvSpPr>
          <p:cNvPr id="549" name="Google Shape;549;p32"/>
          <p:cNvSpPr txBox="1">
            <a:spLocks noGrp="1"/>
          </p:cNvSpPr>
          <p:nvPr>
            <p:ph type="body" idx="1"/>
          </p:nvPr>
        </p:nvSpPr>
        <p:spPr>
          <a:xfrm>
            <a:off x="467544" y="1923678"/>
            <a:ext cx="6156256" cy="23197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s-AR" sz="1800" dirty="0"/>
              <a:t>La fecha conmemora el fallecimiento de Ignacio Lucas Albarracín, abogado pionero en la lucha por los derechos de los animales, fundador de la Sociedad Protectora de Animales y precursor de la Ley Nacional de Protección de Animales (Nº 2786). </a:t>
            </a:r>
            <a:endParaRPr lang="es-AR" sz="1800" dirty="0" smtClean="0"/>
          </a:p>
          <a:p>
            <a:pPr marL="0" lvl="0" indent="0">
              <a:buNone/>
            </a:pPr>
            <a:r>
              <a:rPr lang="es-AR" sz="1800" dirty="0" smtClean="0"/>
              <a:t>Esta </a:t>
            </a:r>
            <a:r>
              <a:rPr lang="es-AR" sz="1800" dirty="0"/>
              <a:t>normativa, promulgada en 1891, expresaba por primera vez en el país la obligatoriedad de brindar protección a los animales, impidiendo su maltrato y caza</a:t>
            </a:r>
            <a:r>
              <a:rPr lang="es-AR" dirty="0"/>
              <a:t>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026" name="Picture 2" descr="▷ 🥇 Disfruta de los Mejores Dibujos Kawaii de Anim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53" y="2211710"/>
            <a:ext cx="2025402" cy="153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3"/>
          <p:cNvSpPr/>
          <p:nvPr/>
        </p:nvSpPr>
        <p:spPr>
          <a:xfrm flipH="1">
            <a:off x="281506" y="2132003"/>
            <a:ext cx="4093549" cy="1879907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3"/>
          <p:cNvSpPr txBox="1">
            <a:spLocks noGrp="1"/>
          </p:cNvSpPr>
          <p:nvPr>
            <p:ph type="title"/>
          </p:nvPr>
        </p:nvSpPr>
        <p:spPr>
          <a:xfrm>
            <a:off x="281506" y="1020618"/>
            <a:ext cx="3590445" cy="9927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Angeline Vintage" pitchFamily="2" charset="0"/>
              </a:rPr>
              <a:t>¿Quién creó la sociedad protectora de animales?</a:t>
            </a:r>
            <a:endParaRPr sz="3200" dirty="0">
              <a:latin typeface="Angeline Vintage" pitchFamily="2" charset="0"/>
            </a:endParaRPr>
          </a:p>
        </p:txBody>
      </p:sp>
      <p:sp>
        <p:nvSpPr>
          <p:cNvPr id="556" name="Google Shape;556;p33"/>
          <p:cNvSpPr txBox="1">
            <a:spLocks noGrp="1"/>
          </p:cNvSpPr>
          <p:nvPr>
            <p:ph type="subTitle" idx="1"/>
          </p:nvPr>
        </p:nvSpPr>
        <p:spPr>
          <a:xfrm>
            <a:off x="450316" y="2209829"/>
            <a:ext cx="3755929" cy="16250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/>
            <a:r>
              <a:rPr lang="es-AR" sz="2800" dirty="0">
                <a:solidFill>
                  <a:schemeClr val="accent5">
                    <a:lumMod val="50000"/>
                  </a:schemeClr>
                </a:solidFill>
                <a:latin typeface="Poor Richard" pitchFamily="18" charset="0"/>
              </a:rPr>
              <a:t>Ignacio Albarracín </a:t>
            </a:r>
            <a:endParaRPr lang="es-AR" sz="2800" dirty="0" smtClean="0">
              <a:solidFill>
                <a:schemeClr val="accent5">
                  <a:lumMod val="50000"/>
                </a:schemeClr>
              </a:solidFill>
              <a:latin typeface="Poor Richard" pitchFamily="18" charset="0"/>
            </a:endParaRPr>
          </a:p>
          <a:p>
            <a:pPr marL="0" lvl="0" indent="0" algn="ctr"/>
            <a:r>
              <a:rPr lang="es-AR" sz="2800" dirty="0" smtClean="0">
                <a:solidFill>
                  <a:schemeClr val="accent5">
                    <a:lumMod val="50000"/>
                  </a:schemeClr>
                </a:solidFill>
                <a:latin typeface="Poor Richard" pitchFamily="18" charset="0"/>
              </a:rPr>
              <a:t>fundador </a:t>
            </a:r>
            <a:r>
              <a:rPr lang="es-AR" sz="2800" dirty="0">
                <a:solidFill>
                  <a:schemeClr val="accent5">
                    <a:lumMod val="50000"/>
                  </a:schemeClr>
                </a:solidFill>
                <a:latin typeface="Poor Richard" pitchFamily="18" charset="0"/>
              </a:rPr>
              <a:t>de la Sociedad Protectora de Animales </a:t>
            </a:r>
            <a:endParaRPr lang="es-AR" sz="2800" dirty="0" smtClean="0">
              <a:solidFill>
                <a:schemeClr val="accent5">
                  <a:lumMod val="50000"/>
                </a:schemeClr>
              </a:solidFill>
              <a:latin typeface="Poor Richard" pitchFamily="18" charset="0"/>
            </a:endParaRPr>
          </a:p>
          <a:p>
            <a:pPr marL="0" lvl="0" indent="0" algn="ctr"/>
            <a:r>
              <a:rPr lang="es-AR" sz="2800" dirty="0" smtClean="0">
                <a:solidFill>
                  <a:schemeClr val="accent5">
                    <a:lumMod val="50000"/>
                  </a:schemeClr>
                </a:solidFill>
                <a:latin typeface="Poor Richard" pitchFamily="18" charset="0"/>
              </a:rPr>
              <a:t>en </a:t>
            </a:r>
            <a:r>
              <a:rPr lang="es-AR" sz="2800" dirty="0">
                <a:solidFill>
                  <a:schemeClr val="accent5">
                    <a:lumMod val="50000"/>
                  </a:schemeClr>
                </a:solidFill>
                <a:latin typeface="Poor Richard" pitchFamily="18" charset="0"/>
              </a:rPr>
              <a:t>1879.</a:t>
            </a:r>
            <a:r>
              <a:rPr lang="es-AR" sz="2000" dirty="0">
                <a:solidFill>
                  <a:schemeClr val="accent5">
                    <a:lumMod val="50000"/>
                  </a:schemeClr>
                </a:solidFill>
                <a:latin typeface="Poor Richard" pitchFamily="18" charset="0"/>
              </a:rPr>
              <a:t> 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Poor Richard" pitchFamily="18" charset="0"/>
            </a:endParaRPr>
          </a:p>
        </p:txBody>
      </p:sp>
      <p:grpSp>
        <p:nvGrpSpPr>
          <p:cNvPr id="557" name="Google Shape;557;p33"/>
          <p:cNvGrpSpPr/>
          <p:nvPr/>
        </p:nvGrpSpPr>
        <p:grpSpPr>
          <a:xfrm>
            <a:off x="4283968" y="487128"/>
            <a:ext cx="4392487" cy="2193675"/>
            <a:chOff x="4424525" y="1059325"/>
            <a:chExt cx="1496100" cy="1330775"/>
          </a:xfrm>
        </p:grpSpPr>
        <p:sp>
          <p:nvSpPr>
            <p:cNvPr id="558" name="Google Shape;558;p33"/>
            <p:cNvSpPr/>
            <p:nvPr/>
          </p:nvSpPr>
          <p:spPr>
            <a:xfrm>
              <a:off x="4658050" y="1059325"/>
              <a:ext cx="1033525" cy="1210275"/>
            </a:xfrm>
            <a:custGeom>
              <a:avLst/>
              <a:gdLst/>
              <a:ahLst/>
              <a:cxnLst/>
              <a:rect l="l" t="t" r="r" b="b"/>
              <a:pathLst>
                <a:path w="41341" h="48411" extrusionOk="0">
                  <a:moveTo>
                    <a:pt x="19421" y="0"/>
                  </a:moveTo>
                  <a:cubicBezTo>
                    <a:pt x="18255" y="0"/>
                    <a:pt x="17096" y="100"/>
                    <a:pt x="15942" y="349"/>
                  </a:cubicBezTo>
                  <a:cubicBezTo>
                    <a:pt x="13864" y="813"/>
                    <a:pt x="11946" y="1669"/>
                    <a:pt x="10081" y="2686"/>
                  </a:cubicBezTo>
                  <a:cubicBezTo>
                    <a:pt x="8796" y="3382"/>
                    <a:pt x="7628" y="4221"/>
                    <a:pt x="6593" y="5255"/>
                  </a:cubicBezTo>
                  <a:cubicBezTo>
                    <a:pt x="5826" y="6014"/>
                    <a:pt x="5210" y="6897"/>
                    <a:pt x="4577" y="7771"/>
                  </a:cubicBezTo>
                  <a:cubicBezTo>
                    <a:pt x="4024" y="8521"/>
                    <a:pt x="3569" y="9332"/>
                    <a:pt x="3221" y="10207"/>
                  </a:cubicBezTo>
                  <a:cubicBezTo>
                    <a:pt x="2284" y="12535"/>
                    <a:pt x="1633" y="14935"/>
                    <a:pt x="1214" y="17406"/>
                  </a:cubicBezTo>
                  <a:cubicBezTo>
                    <a:pt x="687" y="20555"/>
                    <a:pt x="366" y="23722"/>
                    <a:pt x="223" y="26907"/>
                  </a:cubicBezTo>
                  <a:cubicBezTo>
                    <a:pt x="125" y="29119"/>
                    <a:pt x="89" y="31332"/>
                    <a:pt x="18" y="33553"/>
                  </a:cubicBezTo>
                  <a:cubicBezTo>
                    <a:pt x="0" y="36104"/>
                    <a:pt x="63" y="38656"/>
                    <a:pt x="205" y="41198"/>
                  </a:cubicBezTo>
                  <a:cubicBezTo>
                    <a:pt x="286" y="42527"/>
                    <a:pt x="384" y="43866"/>
                    <a:pt x="509" y="45186"/>
                  </a:cubicBezTo>
                  <a:cubicBezTo>
                    <a:pt x="580" y="45908"/>
                    <a:pt x="750" y="46613"/>
                    <a:pt x="1071" y="47273"/>
                  </a:cubicBezTo>
                  <a:cubicBezTo>
                    <a:pt x="1466" y="48064"/>
                    <a:pt x="2186" y="48410"/>
                    <a:pt x="2954" y="48410"/>
                  </a:cubicBezTo>
                  <a:cubicBezTo>
                    <a:pt x="3122" y="48410"/>
                    <a:pt x="3292" y="48394"/>
                    <a:pt x="3462" y="48362"/>
                  </a:cubicBezTo>
                  <a:cubicBezTo>
                    <a:pt x="3845" y="48290"/>
                    <a:pt x="4122" y="48085"/>
                    <a:pt x="4327" y="47755"/>
                  </a:cubicBezTo>
                  <a:cubicBezTo>
                    <a:pt x="4675" y="47220"/>
                    <a:pt x="4871" y="46622"/>
                    <a:pt x="4862" y="45998"/>
                  </a:cubicBezTo>
                  <a:cubicBezTo>
                    <a:pt x="4853" y="44847"/>
                    <a:pt x="4800" y="43687"/>
                    <a:pt x="4746" y="42536"/>
                  </a:cubicBezTo>
                  <a:cubicBezTo>
                    <a:pt x="4702" y="41555"/>
                    <a:pt x="4586" y="40574"/>
                    <a:pt x="4568" y="39592"/>
                  </a:cubicBezTo>
                  <a:cubicBezTo>
                    <a:pt x="4523" y="37487"/>
                    <a:pt x="4488" y="35373"/>
                    <a:pt x="4496" y="33258"/>
                  </a:cubicBezTo>
                  <a:cubicBezTo>
                    <a:pt x="4496" y="31537"/>
                    <a:pt x="4541" y="29815"/>
                    <a:pt x="4612" y="28093"/>
                  </a:cubicBezTo>
                  <a:cubicBezTo>
                    <a:pt x="4666" y="26764"/>
                    <a:pt x="4782" y="25435"/>
                    <a:pt x="4862" y="24106"/>
                  </a:cubicBezTo>
                  <a:cubicBezTo>
                    <a:pt x="4978" y="22384"/>
                    <a:pt x="5157" y="20671"/>
                    <a:pt x="5549" y="18985"/>
                  </a:cubicBezTo>
                  <a:cubicBezTo>
                    <a:pt x="5977" y="17183"/>
                    <a:pt x="6361" y="15381"/>
                    <a:pt x="7119" y="13677"/>
                  </a:cubicBezTo>
                  <a:cubicBezTo>
                    <a:pt x="8083" y="11518"/>
                    <a:pt x="9287" y="9520"/>
                    <a:pt x="11036" y="7887"/>
                  </a:cubicBezTo>
                  <a:cubicBezTo>
                    <a:pt x="11839" y="7138"/>
                    <a:pt x="12731" y="6540"/>
                    <a:pt x="13748" y="6103"/>
                  </a:cubicBezTo>
                  <a:cubicBezTo>
                    <a:pt x="15443" y="5380"/>
                    <a:pt x="17209" y="4961"/>
                    <a:pt x="19047" y="4845"/>
                  </a:cubicBezTo>
                  <a:cubicBezTo>
                    <a:pt x="19399" y="4822"/>
                    <a:pt x="19751" y="4809"/>
                    <a:pt x="20102" y="4809"/>
                  </a:cubicBezTo>
                  <a:cubicBezTo>
                    <a:pt x="21235" y="4809"/>
                    <a:pt x="22359" y="4942"/>
                    <a:pt x="23463" y="5282"/>
                  </a:cubicBezTo>
                  <a:cubicBezTo>
                    <a:pt x="25684" y="5960"/>
                    <a:pt x="27557" y="7147"/>
                    <a:pt x="28931" y="9047"/>
                  </a:cubicBezTo>
                  <a:cubicBezTo>
                    <a:pt x="29342" y="9627"/>
                    <a:pt x="29752" y="10216"/>
                    <a:pt x="30091" y="10840"/>
                  </a:cubicBezTo>
                  <a:cubicBezTo>
                    <a:pt x="31170" y="12812"/>
                    <a:pt x="32018" y="14872"/>
                    <a:pt x="32696" y="17022"/>
                  </a:cubicBezTo>
                  <a:cubicBezTo>
                    <a:pt x="33338" y="19056"/>
                    <a:pt x="33802" y="21144"/>
                    <a:pt x="34284" y="23222"/>
                  </a:cubicBezTo>
                  <a:cubicBezTo>
                    <a:pt x="34792" y="25435"/>
                    <a:pt x="35238" y="27647"/>
                    <a:pt x="35586" y="29886"/>
                  </a:cubicBezTo>
                  <a:cubicBezTo>
                    <a:pt x="35809" y="31385"/>
                    <a:pt x="36041" y="32884"/>
                    <a:pt x="36264" y="34382"/>
                  </a:cubicBezTo>
                  <a:cubicBezTo>
                    <a:pt x="36443" y="35623"/>
                    <a:pt x="36657" y="36863"/>
                    <a:pt x="36791" y="38111"/>
                  </a:cubicBezTo>
                  <a:cubicBezTo>
                    <a:pt x="37014" y="40145"/>
                    <a:pt x="37183" y="42179"/>
                    <a:pt x="37362" y="44222"/>
                  </a:cubicBezTo>
                  <a:cubicBezTo>
                    <a:pt x="37433" y="44972"/>
                    <a:pt x="37620" y="45694"/>
                    <a:pt x="37834" y="46417"/>
                  </a:cubicBezTo>
                  <a:cubicBezTo>
                    <a:pt x="37950" y="46792"/>
                    <a:pt x="38173" y="47086"/>
                    <a:pt x="38468" y="47327"/>
                  </a:cubicBezTo>
                  <a:cubicBezTo>
                    <a:pt x="38697" y="47510"/>
                    <a:pt x="38950" y="47607"/>
                    <a:pt x="39223" y="47607"/>
                  </a:cubicBezTo>
                  <a:cubicBezTo>
                    <a:pt x="39322" y="47607"/>
                    <a:pt x="39425" y="47594"/>
                    <a:pt x="39529" y="47568"/>
                  </a:cubicBezTo>
                  <a:cubicBezTo>
                    <a:pt x="39975" y="47452"/>
                    <a:pt x="40314" y="47175"/>
                    <a:pt x="40546" y="46783"/>
                  </a:cubicBezTo>
                  <a:cubicBezTo>
                    <a:pt x="40787" y="46390"/>
                    <a:pt x="40948" y="45971"/>
                    <a:pt x="40992" y="45516"/>
                  </a:cubicBezTo>
                  <a:cubicBezTo>
                    <a:pt x="41046" y="45097"/>
                    <a:pt x="41064" y="44686"/>
                    <a:pt x="41108" y="44276"/>
                  </a:cubicBezTo>
                  <a:cubicBezTo>
                    <a:pt x="41251" y="42929"/>
                    <a:pt x="41340" y="41591"/>
                    <a:pt x="41278" y="40244"/>
                  </a:cubicBezTo>
                  <a:cubicBezTo>
                    <a:pt x="41216" y="38923"/>
                    <a:pt x="41162" y="37603"/>
                    <a:pt x="41091" y="36283"/>
                  </a:cubicBezTo>
                  <a:cubicBezTo>
                    <a:pt x="40957" y="33901"/>
                    <a:pt x="40761" y="31528"/>
                    <a:pt x="40457" y="29164"/>
                  </a:cubicBezTo>
                  <a:cubicBezTo>
                    <a:pt x="40154" y="26764"/>
                    <a:pt x="39797" y="24373"/>
                    <a:pt x="39324" y="21991"/>
                  </a:cubicBezTo>
                  <a:cubicBezTo>
                    <a:pt x="39048" y="20608"/>
                    <a:pt x="38709" y="19244"/>
                    <a:pt x="38432" y="17861"/>
                  </a:cubicBezTo>
                  <a:cubicBezTo>
                    <a:pt x="37558" y="13507"/>
                    <a:pt x="35827" y="9555"/>
                    <a:pt x="33026" y="6085"/>
                  </a:cubicBezTo>
                  <a:cubicBezTo>
                    <a:pt x="31866" y="4658"/>
                    <a:pt x="30528" y="3453"/>
                    <a:pt x="28887" y="2615"/>
                  </a:cubicBezTo>
                  <a:cubicBezTo>
                    <a:pt x="28226" y="2267"/>
                    <a:pt x="27540" y="1964"/>
                    <a:pt x="26853" y="1660"/>
                  </a:cubicBezTo>
                  <a:cubicBezTo>
                    <a:pt x="24881" y="804"/>
                    <a:pt x="22865" y="153"/>
                    <a:pt x="20688" y="37"/>
                  </a:cubicBezTo>
                  <a:cubicBezTo>
                    <a:pt x="20265" y="13"/>
                    <a:pt x="19843" y="0"/>
                    <a:pt x="19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811050" y="1232975"/>
              <a:ext cx="732425" cy="1036175"/>
            </a:xfrm>
            <a:custGeom>
              <a:avLst/>
              <a:gdLst/>
              <a:ahLst/>
              <a:cxnLst/>
              <a:rect l="l" t="t" r="r" b="b"/>
              <a:pathLst>
                <a:path w="29297" h="41447" extrusionOk="0">
                  <a:moveTo>
                    <a:pt x="13481" y="1"/>
                  </a:moveTo>
                  <a:cubicBezTo>
                    <a:pt x="12238" y="1"/>
                    <a:pt x="11024" y="138"/>
                    <a:pt x="9840" y="522"/>
                  </a:cubicBezTo>
                  <a:cubicBezTo>
                    <a:pt x="7431" y="1316"/>
                    <a:pt x="5478" y="2707"/>
                    <a:pt x="4139" y="4893"/>
                  </a:cubicBezTo>
                  <a:cubicBezTo>
                    <a:pt x="3479" y="5973"/>
                    <a:pt x="2926" y="7123"/>
                    <a:pt x="2480" y="8310"/>
                  </a:cubicBezTo>
                  <a:cubicBezTo>
                    <a:pt x="1365" y="11245"/>
                    <a:pt x="865" y="14296"/>
                    <a:pt x="749" y="17427"/>
                  </a:cubicBezTo>
                  <a:cubicBezTo>
                    <a:pt x="714" y="18489"/>
                    <a:pt x="642" y="19550"/>
                    <a:pt x="580" y="20603"/>
                  </a:cubicBezTo>
                  <a:cubicBezTo>
                    <a:pt x="464" y="22316"/>
                    <a:pt x="321" y="24020"/>
                    <a:pt x="241" y="25724"/>
                  </a:cubicBezTo>
                  <a:cubicBezTo>
                    <a:pt x="143" y="27856"/>
                    <a:pt x="107" y="29997"/>
                    <a:pt x="54" y="31727"/>
                  </a:cubicBezTo>
                  <a:cubicBezTo>
                    <a:pt x="36" y="34297"/>
                    <a:pt x="18" y="36456"/>
                    <a:pt x="0" y="38623"/>
                  </a:cubicBezTo>
                  <a:cubicBezTo>
                    <a:pt x="0" y="39212"/>
                    <a:pt x="134" y="39774"/>
                    <a:pt x="375" y="40309"/>
                  </a:cubicBezTo>
                  <a:cubicBezTo>
                    <a:pt x="642" y="40898"/>
                    <a:pt x="1097" y="41246"/>
                    <a:pt x="1713" y="41398"/>
                  </a:cubicBezTo>
                  <a:cubicBezTo>
                    <a:pt x="1843" y="41431"/>
                    <a:pt x="1973" y="41447"/>
                    <a:pt x="2100" y="41447"/>
                  </a:cubicBezTo>
                  <a:cubicBezTo>
                    <a:pt x="2625" y="41447"/>
                    <a:pt x="3101" y="41171"/>
                    <a:pt x="3346" y="40675"/>
                  </a:cubicBezTo>
                  <a:cubicBezTo>
                    <a:pt x="3506" y="40336"/>
                    <a:pt x="3631" y="39970"/>
                    <a:pt x="3702" y="39614"/>
                  </a:cubicBezTo>
                  <a:cubicBezTo>
                    <a:pt x="3908" y="38499"/>
                    <a:pt x="4024" y="37383"/>
                    <a:pt x="4032" y="36250"/>
                  </a:cubicBezTo>
                  <a:cubicBezTo>
                    <a:pt x="4041" y="33324"/>
                    <a:pt x="4050" y="30398"/>
                    <a:pt x="4113" y="27472"/>
                  </a:cubicBezTo>
                  <a:cubicBezTo>
                    <a:pt x="4157" y="25857"/>
                    <a:pt x="4309" y="24243"/>
                    <a:pt x="4398" y="22628"/>
                  </a:cubicBezTo>
                  <a:cubicBezTo>
                    <a:pt x="4470" y="21477"/>
                    <a:pt x="4523" y="20326"/>
                    <a:pt x="4586" y="19176"/>
                  </a:cubicBezTo>
                  <a:cubicBezTo>
                    <a:pt x="4693" y="17231"/>
                    <a:pt x="4853" y="15295"/>
                    <a:pt x="5094" y="13368"/>
                  </a:cubicBezTo>
                  <a:cubicBezTo>
                    <a:pt x="5308" y="11700"/>
                    <a:pt x="5692" y="10085"/>
                    <a:pt x="6334" y="8533"/>
                  </a:cubicBezTo>
                  <a:cubicBezTo>
                    <a:pt x="6771" y="7480"/>
                    <a:pt x="7467" y="6624"/>
                    <a:pt x="8341" y="5901"/>
                  </a:cubicBezTo>
                  <a:cubicBezTo>
                    <a:pt x="9519" y="4938"/>
                    <a:pt x="10875" y="4376"/>
                    <a:pt x="12356" y="4063"/>
                  </a:cubicBezTo>
                  <a:cubicBezTo>
                    <a:pt x="12823" y="3965"/>
                    <a:pt x="13282" y="3917"/>
                    <a:pt x="13736" y="3917"/>
                  </a:cubicBezTo>
                  <a:cubicBezTo>
                    <a:pt x="14481" y="3917"/>
                    <a:pt x="15214" y="4046"/>
                    <a:pt x="15951" y="4295"/>
                  </a:cubicBezTo>
                  <a:cubicBezTo>
                    <a:pt x="17253" y="4741"/>
                    <a:pt x="18386" y="5482"/>
                    <a:pt x="19457" y="6329"/>
                  </a:cubicBezTo>
                  <a:cubicBezTo>
                    <a:pt x="20295" y="6990"/>
                    <a:pt x="21009" y="7757"/>
                    <a:pt x="21509" y="8693"/>
                  </a:cubicBezTo>
                  <a:cubicBezTo>
                    <a:pt x="21946" y="9514"/>
                    <a:pt x="22374" y="10353"/>
                    <a:pt x="22677" y="11227"/>
                  </a:cubicBezTo>
                  <a:cubicBezTo>
                    <a:pt x="23650" y="14082"/>
                    <a:pt x="24203" y="17026"/>
                    <a:pt x="24622" y="20005"/>
                  </a:cubicBezTo>
                  <a:cubicBezTo>
                    <a:pt x="24997" y="22726"/>
                    <a:pt x="25157" y="25474"/>
                    <a:pt x="25300" y="28213"/>
                  </a:cubicBezTo>
                  <a:cubicBezTo>
                    <a:pt x="25452" y="30898"/>
                    <a:pt x="25595" y="33592"/>
                    <a:pt x="25737" y="36277"/>
                  </a:cubicBezTo>
                  <a:cubicBezTo>
                    <a:pt x="25782" y="36991"/>
                    <a:pt x="25791" y="37705"/>
                    <a:pt x="25871" y="38409"/>
                  </a:cubicBezTo>
                  <a:cubicBezTo>
                    <a:pt x="25925" y="38855"/>
                    <a:pt x="26050" y="39301"/>
                    <a:pt x="26210" y="39721"/>
                  </a:cubicBezTo>
                  <a:cubicBezTo>
                    <a:pt x="26308" y="39997"/>
                    <a:pt x="26478" y="40265"/>
                    <a:pt x="26683" y="40461"/>
                  </a:cubicBezTo>
                  <a:cubicBezTo>
                    <a:pt x="26952" y="40727"/>
                    <a:pt x="27275" y="40853"/>
                    <a:pt x="27589" y="40853"/>
                  </a:cubicBezTo>
                  <a:cubicBezTo>
                    <a:pt x="28045" y="40853"/>
                    <a:pt x="28484" y="40587"/>
                    <a:pt x="28717" y="40095"/>
                  </a:cubicBezTo>
                  <a:cubicBezTo>
                    <a:pt x="28958" y="39596"/>
                    <a:pt x="29056" y="39061"/>
                    <a:pt x="29083" y="38516"/>
                  </a:cubicBezTo>
                  <a:cubicBezTo>
                    <a:pt x="29154" y="37401"/>
                    <a:pt x="29243" y="36295"/>
                    <a:pt x="29270" y="35180"/>
                  </a:cubicBezTo>
                  <a:cubicBezTo>
                    <a:pt x="29297" y="34315"/>
                    <a:pt x="29234" y="33449"/>
                    <a:pt x="29225" y="32575"/>
                  </a:cubicBezTo>
                  <a:cubicBezTo>
                    <a:pt x="29208" y="30844"/>
                    <a:pt x="29172" y="29105"/>
                    <a:pt x="28958" y="27383"/>
                  </a:cubicBezTo>
                  <a:cubicBezTo>
                    <a:pt x="28753" y="25715"/>
                    <a:pt x="28583" y="24038"/>
                    <a:pt x="28307" y="22378"/>
                  </a:cubicBezTo>
                  <a:cubicBezTo>
                    <a:pt x="27861" y="19711"/>
                    <a:pt x="27316" y="17061"/>
                    <a:pt x="26710" y="14421"/>
                  </a:cubicBezTo>
                  <a:cubicBezTo>
                    <a:pt x="26362" y="12931"/>
                    <a:pt x="26085" y="11423"/>
                    <a:pt x="25407" y="10041"/>
                  </a:cubicBezTo>
                  <a:cubicBezTo>
                    <a:pt x="25318" y="9853"/>
                    <a:pt x="25247" y="9657"/>
                    <a:pt x="25166" y="9470"/>
                  </a:cubicBezTo>
                  <a:cubicBezTo>
                    <a:pt x="24471" y="7846"/>
                    <a:pt x="23703" y="6267"/>
                    <a:pt x="22668" y="4822"/>
                  </a:cubicBezTo>
                  <a:cubicBezTo>
                    <a:pt x="21955" y="3832"/>
                    <a:pt x="21170" y="2895"/>
                    <a:pt x="20153" y="2208"/>
                  </a:cubicBezTo>
                  <a:cubicBezTo>
                    <a:pt x="18244" y="914"/>
                    <a:pt x="16183" y="49"/>
                    <a:pt x="13828" y="4"/>
                  </a:cubicBezTo>
                  <a:cubicBezTo>
                    <a:pt x="13712" y="2"/>
                    <a:pt x="13596" y="1"/>
                    <a:pt x="13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4933025" y="1365950"/>
              <a:ext cx="497375" cy="905675"/>
            </a:xfrm>
            <a:custGeom>
              <a:avLst/>
              <a:gdLst/>
              <a:ahLst/>
              <a:cxnLst/>
              <a:rect l="l" t="t" r="r" b="b"/>
              <a:pathLst>
                <a:path w="19895" h="36227" extrusionOk="0">
                  <a:moveTo>
                    <a:pt x="9993" y="1"/>
                  </a:moveTo>
                  <a:cubicBezTo>
                    <a:pt x="9395" y="1"/>
                    <a:pt x="8798" y="97"/>
                    <a:pt x="8199" y="288"/>
                  </a:cubicBezTo>
                  <a:cubicBezTo>
                    <a:pt x="6576" y="814"/>
                    <a:pt x="5380" y="1920"/>
                    <a:pt x="4292" y="3187"/>
                  </a:cubicBezTo>
                  <a:cubicBezTo>
                    <a:pt x="4221" y="3276"/>
                    <a:pt x="4158" y="3374"/>
                    <a:pt x="4087" y="3473"/>
                  </a:cubicBezTo>
                  <a:cubicBezTo>
                    <a:pt x="3543" y="4311"/>
                    <a:pt x="3079" y="5185"/>
                    <a:pt x="2713" y="6122"/>
                  </a:cubicBezTo>
                  <a:cubicBezTo>
                    <a:pt x="1919" y="8174"/>
                    <a:pt x="1526" y="10324"/>
                    <a:pt x="1250" y="12501"/>
                  </a:cubicBezTo>
                  <a:cubicBezTo>
                    <a:pt x="1080" y="13848"/>
                    <a:pt x="947" y="15204"/>
                    <a:pt x="848" y="16560"/>
                  </a:cubicBezTo>
                  <a:cubicBezTo>
                    <a:pt x="697" y="18496"/>
                    <a:pt x="599" y="20431"/>
                    <a:pt x="492" y="22367"/>
                  </a:cubicBezTo>
                  <a:cubicBezTo>
                    <a:pt x="385" y="24339"/>
                    <a:pt x="295" y="26301"/>
                    <a:pt x="215" y="28273"/>
                  </a:cubicBezTo>
                  <a:cubicBezTo>
                    <a:pt x="135" y="30129"/>
                    <a:pt x="72" y="31993"/>
                    <a:pt x="10" y="33858"/>
                  </a:cubicBezTo>
                  <a:cubicBezTo>
                    <a:pt x="1" y="34143"/>
                    <a:pt x="46" y="34428"/>
                    <a:pt x="99" y="34705"/>
                  </a:cubicBezTo>
                  <a:cubicBezTo>
                    <a:pt x="170" y="35133"/>
                    <a:pt x="349" y="35517"/>
                    <a:pt x="652" y="35838"/>
                  </a:cubicBezTo>
                  <a:cubicBezTo>
                    <a:pt x="876" y="36076"/>
                    <a:pt x="1314" y="36227"/>
                    <a:pt x="1742" y="36227"/>
                  </a:cubicBezTo>
                  <a:cubicBezTo>
                    <a:pt x="2101" y="36227"/>
                    <a:pt x="2453" y="36121"/>
                    <a:pt x="2668" y="35874"/>
                  </a:cubicBezTo>
                  <a:cubicBezTo>
                    <a:pt x="2936" y="35561"/>
                    <a:pt x="3168" y="35249"/>
                    <a:pt x="3302" y="34866"/>
                  </a:cubicBezTo>
                  <a:cubicBezTo>
                    <a:pt x="3596" y="33982"/>
                    <a:pt x="3739" y="33072"/>
                    <a:pt x="3792" y="32163"/>
                  </a:cubicBezTo>
                  <a:cubicBezTo>
                    <a:pt x="3891" y="30245"/>
                    <a:pt x="3980" y="28327"/>
                    <a:pt x="4006" y="26417"/>
                  </a:cubicBezTo>
                  <a:cubicBezTo>
                    <a:pt x="4042" y="23679"/>
                    <a:pt x="4140" y="20949"/>
                    <a:pt x="4256" y="18219"/>
                  </a:cubicBezTo>
                  <a:cubicBezTo>
                    <a:pt x="4363" y="15712"/>
                    <a:pt x="4506" y="13205"/>
                    <a:pt x="4899" y="10716"/>
                  </a:cubicBezTo>
                  <a:cubicBezTo>
                    <a:pt x="5068" y="9592"/>
                    <a:pt x="5238" y="8459"/>
                    <a:pt x="5532" y="7362"/>
                  </a:cubicBezTo>
                  <a:cubicBezTo>
                    <a:pt x="6067" y="5373"/>
                    <a:pt x="7396" y="4160"/>
                    <a:pt x="9404" y="3696"/>
                  </a:cubicBezTo>
                  <a:cubicBezTo>
                    <a:pt x="9631" y="3645"/>
                    <a:pt x="9854" y="3619"/>
                    <a:pt x="10073" y="3619"/>
                  </a:cubicBezTo>
                  <a:cubicBezTo>
                    <a:pt x="10621" y="3619"/>
                    <a:pt x="11143" y="3778"/>
                    <a:pt x="11634" y="4097"/>
                  </a:cubicBezTo>
                  <a:cubicBezTo>
                    <a:pt x="12508" y="4668"/>
                    <a:pt x="13222" y="5391"/>
                    <a:pt x="13686" y="6327"/>
                  </a:cubicBezTo>
                  <a:cubicBezTo>
                    <a:pt x="14096" y="7148"/>
                    <a:pt x="14399" y="7996"/>
                    <a:pt x="14614" y="8879"/>
                  </a:cubicBezTo>
                  <a:cubicBezTo>
                    <a:pt x="15024" y="10609"/>
                    <a:pt x="15327" y="12349"/>
                    <a:pt x="15497" y="14124"/>
                  </a:cubicBezTo>
                  <a:cubicBezTo>
                    <a:pt x="15693" y="16069"/>
                    <a:pt x="15854" y="18014"/>
                    <a:pt x="15871" y="19968"/>
                  </a:cubicBezTo>
                  <a:cubicBezTo>
                    <a:pt x="15880" y="21591"/>
                    <a:pt x="15871" y="23206"/>
                    <a:pt x="15871" y="24829"/>
                  </a:cubicBezTo>
                  <a:lnTo>
                    <a:pt x="15845" y="24829"/>
                  </a:lnTo>
                  <a:cubicBezTo>
                    <a:pt x="15827" y="27149"/>
                    <a:pt x="15800" y="29468"/>
                    <a:pt x="15791" y="31779"/>
                  </a:cubicBezTo>
                  <a:cubicBezTo>
                    <a:pt x="15791" y="32270"/>
                    <a:pt x="15827" y="32769"/>
                    <a:pt x="15871" y="33251"/>
                  </a:cubicBezTo>
                  <a:cubicBezTo>
                    <a:pt x="15934" y="33875"/>
                    <a:pt x="16059" y="34491"/>
                    <a:pt x="16416" y="35017"/>
                  </a:cubicBezTo>
                  <a:cubicBezTo>
                    <a:pt x="16576" y="35249"/>
                    <a:pt x="16772" y="35472"/>
                    <a:pt x="16996" y="35624"/>
                  </a:cubicBezTo>
                  <a:cubicBezTo>
                    <a:pt x="17219" y="35777"/>
                    <a:pt x="17459" y="35850"/>
                    <a:pt x="17697" y="35850"/>
                  </a:cubicBezTo>
                  <a:cubicBezTo>
                    <a:pt x="18028" y="35850"/>
                    <a:pt x="18354" y="35707"/>
                    <a:pt x="18619" y="35437"/>
                  </a:cubicBezTo>
                  <a:cubicBezTo>
                    <a:pt x="18905" y="35160"/>
                    <a:pt x="19083" y="34821"/>
                    <a:pt x="19208" y="34446"/>
                  </a:cubicBezTo>
                  <a:cubicBezTo>
                    <a:pt x="19574" y="33349"/>
                    <a:pt x="19788" y="32216"/>
                    <a:pt x="19823" y="31056"/>
                  </a:cubicBezTo>
                  <a:cubicBezTo>
                    <a:pt x="19895" y="28906"/>
                    <a:pt x="19832" y="26756"/>
                    <a:pt x="19743" y="24615"/>
                  </a:cubicBezTo>
                  <a:cubicBezTo>
                    <a:pt x="19681" y="22956"/>
                    <a:pt x="19663" y="21297"/>
                    <a:pt x="19583" y="19637"/>
                  </a:cubicBezTo>
                  <a:cubicBezTo>
                    <a:pt x="19529" y="18344"/>
                    <a:pt x="19422" y="17059"/>
                    <a:pt x="19342" y="15766"/>
                  </a:cubicBezTo>
                  <a:cubicBezTo>
                    <a:pt x="19244" y="14026"/>
                    <a:pt x="19030" y="12313"/>
                    <a:pt x="18708" y="10600"/>
                  </a:cubicBezTo>
                  <a:cubicBezTo>
                    <a:pt x="18387" y="8968"/>
                    <a:pt x="17834" y="7416"/>
                    <a:pt x="17192" y="5881"/>
                  </a:cubicBezTo>
                  <a:cubicBezTo>
                    <a:pt x="16612" y="4490"/>
                    <a:pt x="15845" y="3241"/>
                    <a:pt x="14783" y="2161"/>
                  </a:cubicBezTo>
                  <a:cubicBezTo>
                    <a:pt x="13953" y="1314"/>
                    <a:pt x="13026" y="698"/>
                    <a:pt x="11902" y="323"/>
                  </a:cubicBezTo>
                  <a:cubicBezTo>
                    <a:pt x="11260" y="108"/>
                    <a:pt x="10625" y="1"/>
                    <a:pt x="9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641825" y="1419050"/>
              <a:ext cx="145650" cy="125175"/>
            </a:xfrm>
            <a:custGeom>
              <a:avLst/>
              <a:gdLst/>
              <a:ahLst/>
              <a:cxnLst/>
              <a:rect l="l" t="t" r="r" b="b"/>
              <a:pathLst>
                <a:path w="5826" h="5007" extrusionOk="0">
                  <a:moveTo>
                    <a:pt x="2581" y="1"/>
                  </a:moveTo>
                  <a:cubicBezTo>
                    <a:pt x="2533" y="1"/>
                    <a:pt x="2434" y="94"/>
                    <a:pt x="2409" y="162"/>
                  </a:cubicBezTo>
                  <a:cubicBezTo>
                    <a:pt x="2302" y="439"/>
                    <a:pt x="2204" y="724"/>
                    <a:pt x="2123" y="1010"/>
                  </a:cubicBezTo>
                  <a:cubicBezTo>
                    <a:pt x="2034" y="1313"/>
                    <a:pt x="1963" y="1625"/>
                    <a:pt x="1873" y="1946"/>
                  </a:cubicBezTo>
                  <a:cubicBezTo>
                    <a:pt x="1677" y="1973"/>
                    <a:pt x="1517" y="1982"/>
                    <a:pt x="1347" y="2009"/>
                  </a:cubicBezTo>
                  <a:cubicBezTo>
                    <a:pt x="963" y="2062"/>
                    <a:pt x="580" y="2116"/>
                    <a:pt x="196" y="2187"/>
                  </a:cubicBezTo>
                  <a:cubicBezTo>
                    <a:pt x="125" y="2205"/>
                    <a:pt x="45" y="2285"/>
                    <a:pt x="18" y="2348"/>
                  </a:cubicBezTo>
                  <a:cubicBezTo>
                    <a:pt x="0" y="2392"/>
                    <a:pt x="71" y="2490"/>
                    <a:pt x="134" y="2535"/>
                  </a:cubicBezTo>
                  <a:cubicBezTo>
                    <a:pt x="241" y="2606"/>
                    <a:pt x="357" y="2651"/>
                    <a:pt x="482" y="2705"/>
                  </a:cubicBezTo>
                  <a:cubicBezTo>
                    <a:pt x="892" y="2883"/>
                    <a:pt x="1302" y="3053"/>
                    <a:pt x="1740" y="3240"/>
                  </a:cubicBezTo>
                  <a:cubicBezTo>
                    <a:pt x="1686" y="3409"/>
                    <a:pt x="1641" y="3552"/>
                    <a:pt x="1597" y="3695"/>
                  </a:cubicBezTo>
                  <a:cubicBezTo>
                    <a:pt x="1481" y="4043"/>
                    <a:pt x="1347" y="4382"/>
                    <a:pt x="1249" y="4730"/>
                  </a:cubicBezTo>
                  <a:cubicBezTo>
                    <a:pt x="1222" y="4810"/>
                    <a:pt x="1258" y="4917"/>
                    <a:pt x="1276" y="5006"/>
                  </a:cubicBezTo>
                  <a:cubicBezTo>
                    <a:pt x="1365" y="4979"/>
                    <a:pt x="1481" y="4971"/>
                    <a:pt x="1543" y="4908"/>
                  </a:cubicBezTo>
                  <a:cubicBezTo>
                    <a:pt x="1891" y="4587"/>
                    <a:pt x="2221" y="4239"/>
                    <a:pt x="2569" y="3909"/>
                  </a:cubicBezTo>
                  <a:cubicBezTo>
                    <a:pt x="2676" y="3802"/>
                    <a:pt x="2792" y="3695"/>
                    <a:pt x="2899" y="3597"/>
                  </a:cubicBezTo>
                  <a:cubicBezTo>
                    <a:pt x="3069" y="3686"/>
                    <a:pt x="3203" y="3757"/>
                    <a:pt x="3345" y="3829"/>
                  </a:cubicBezTo>
                  <a:cubicBezTo>
                    <a:pt x="3818" y="4061"/>
                    <a:pt x="4300" y="4284"/>
                    <a:pt x="4782" y="4516"/>
                  </a:cubicBezTo>
                  <a:cubicBezTo>
                    <a:pt x="4871" y="4560"/>
                    <a:pt x="4969" y="4596"/>
                    <a:pt x="5067" y="4614"/>
                  </a:cubicBezTo>
                  <a:cubicBezTo>
                    <a:pt x="5090" y="4619"/>
                    <a:pt x="5111" y="4621"/>
                    <a:pt x="5131" y="4621"/>
                  </a:cubicBezTo>
                  <a:cubicBezTo>
                    <a:pt x="5255" y="4621"/>
                    <a:pt x="5329" y="4530"/>
                    <a:pt x="5290" y="4400"/>
                  </a:cubicBezTo>
                  <a:cubicBezTo>
                    <a:pt x="5255" y="4266"/>
                    <a:pt x="5183" y="4132"/>
                    <a:pt x="5112" y="4016"/>
                  </a:cubicBezTo>
                  <a:cubicBezTo>
                    <a:pt x="4880" y="3632"/>
                    <a:pt x="4630" y="3258"/>
                    <a:pt x="4380" y="2865"/>
                  </a:cubicBezTo>
                  <a:cubicBezTo>
                    <a:pt x="4478" y="2794"/>
                    <a:pt x="4559" y="2731"/>
                    <a:pt x="4639" y="2669"/>
                  </a:cubicBezTo>
                  <a:cubicBezTo>
                    <a:pt x="4960" y="2437"/>
                    <a:pt x="5281" y="2196"/>
                    <a:pt x="5602" y="1955"/>
                  </a:cubicBezTo>
                  <a:cubicBezTo>
                    <a:pt x="5709" y="1875"/>
                    <a:pt x="5825" y="1804"/>
                    <a:pt x="5727" y="1607"/>
                  </a:cubicBezTo>
                  <a:cubicBezTo>
                    <a:pt x="5637" y="1600"/>
                    <a:pt x="5547" y="1597"/>
                    <a:pt x="5457" y="1597"/>
                  </a:cubicBezTo>
                  <a:cubicBezTo>
                    <a:pt x="4737" y="1597"/>
                    <a:pt x="4018" y="1795"/>
                    <a:pt x="3265" y="1795"/>
                  </a:cubicBezTo>
                  <a:cubicBezTo>
                    <a:pt x="3212" y="1589"/>
                    <a:pt x="3167" y="1402"/>
                    <a:pt x="3113" y="1215"/>
                  </a:cubicBezTo>
                  <a:cubicBezTo>
                    <a:pt x="3015" y="867"/>
                    <a:pt x="2917" y="519"/>
                    <a:pt x="2801" y="180"/>
                  </a:cubicBezTo>
                  <a:cubicBezTo>
                    <a:pt x="2766" y="100"/>
                    <a:pt x="2667" y="19"/>
                    <a:pt x="2587" y="2"/>
                  </a:cubicBezTo>
                  <a:cubicBezTo>
                    <a:pt x="2585" y="1"/>
                    <a:pt x="2583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737500" y="1631400"/>
              <a:ext cx="107725" cy="106625"/>
            </a:xfrm>
            <a:custGeom>
              <a:avLst/>
              <a:gdLst/>
              <a:ahLst/>
              <a:cxnLst/>
              <a:rect l="l" t="t" r="r" b="b"/>
              <a:pathLst>
                <a:path w="4309" h="4265" extrusionOk="0">
                  <a:moveTo>
                    <a:pt x="3372" y="0"/>
                  </a:moveTo>
                  <a:lnTo>
                    <a:pt x="3372" y="0"/>
                  </a:lnTo>
                  <a:cubicBezTo>
                    <a:pt x="2792" y="295"/>
                    <a:pt x="2462" y="794"/>
                    <a:pt x="2007" y="1133"/>
                  </a:cubicBezTo>
                  <a:cubicBezTo>
                    <a:pt x="1713" y="982"/>
                    <a:pt x="1445" y="830"/>
                    <a:pt x="1169" y="696"/>
                  </a:cubicBezTo>
                  <a:cubicBezTo>
                    <a:pt x="1098" y="661"/>
                    <a:pt x="1008" y="594"/>
                    <a:pt x="929" y="594"/>
                  </a:cubicBezTo>
                  <a:cubicBezTo>
                    <a:pt x="889" y="594"/>
                    <a:pt x="851" y="612"/>
                    <a:pt x="821" y="660"/>
                  </a:cubicBezTo>
                  <a:cubicBezTo>
                    <a:pt x="758" y="750"/>
                    <a:pt x="785" y="910"/>
                    <a:pt x="803" y="1026"/>
                  </a:cubicBezTo>
                  <a:cubicBezTo>
                    <a:pt x="830" y="1151"/>
                    <a:pt x="892" y="1267"/>
                    <a:pt x="946" y="1383"/>
                  </a:cubicBezTo>
                  <a:cubicBezTo>
                    <a:pt x="1026" y="1553"/>
                    <a:pt x="1115" y="1722"/>
                    <a:pt x="1204" y="1901"/>
                  </a:cubicBezTo>
                  <a:cubicBezTo>
                    <a:pt x="1097" y="1972"/>
                    <a:pt x="1008" y="2034"/>
                    <a:pt x="919" y="2088"/>
                  </a:cubicBezTo>
                  <a:cubicBezTo>
                    <a:pt x="660" y="2248"/>
                    <a:pt x="384" y="2391"/>
                    <a:pt x="125" y="2570"/>
                  </a:cubicBezTo>
                  <a:cubicBezTo>
                    <a:pt x="63" y="2614"/>
                    <a:pt x="45" y="2739"/>
                    <a:pt x="0" y="2819"/>
                  </a:cubicBezTo>
                  <a:cubicBezTo>
                    <a:pt x="80" y="2855"/>
                    <a:pt x="152" y="2917"/>
                    <a:pt x="232" y="2917"/>
                  </a:cubicBezTo>
                  <a:cubicBezTo>
                    <a:pt x="464" y="2917"/>
                    <a:pt x="696" y="2900"/>
                    <a:pt x="928" y="2873"/>
                  </a:cubicBezTo>
                  <a:cubicBezTo>
                    <a:pt x="1231" y="2837"/>
                    <a:pt x="1543" y="2784"/>
                    <a:pt x="1847" y="2748"/>
                  </a:cubicBezTo>
                  <a:cubicBezTo>
                    <a:pt x="2195" y="3239"/>
                    <a:pt x="2355" y="3836"/>
                    <a:pt x="2855" y="4265"/>
                  </a:cubicBezTo>
                  <a:cubicBezTo>
                    <a:pt x="3158" y="3783"/>
                    <a:pt x="2971" y="3230"/>
                    <a:pt x="3203" y="2784"/>
                  </a:cubicBezTo>
                  <a:cubicBezTo>
                    <a:pt x="3426" y="2748"/>
                    <a:pt x="3649" y="2721"/>
                    <a:pt x="3863" y="2686"/>
                  </a:cubicBezTo>
                  <a:cubicBezTo>
                    <a:pt x="4006" y="2668"/>
                    <a:pt x="4211" y="2703"/>
                    <a:pt x="4255" y="2516"/>
                  </a:cubicBezTo>
                  <a:cubicBezTo>
                    <a:pt x="4309" y="2311"/>
                    <a:pt x="4095" y="2293"/>
                    <a:pt x="3970" y="2222"/>
                  </a:cubicBezTo>
                  <a:cubicBezTo>
                    <a:pt x="3693" y="2061"/>
                    <a:pt x="3408" y="1909"/>
                    <a:pt x="3114" y="1749"/>
                  </a:cubicBezTo>
                  <a:cubicBezTo>
                    <a:pt x="3194" y="1151"/>
                    <a:pt x="3506" y="643"/>
                    <a:pt x="3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573350" y="1233075"/>
              <a:ext cx="95925" cy="89000"/>
            </a:xfrm>
            <a:custGeom>
              <a:avLst/>
              <a:gdLst/>
              <a:ahLst/>
              <a:cxnLst/>
              <a:rect l="l" t="t" r="r" b="b"/>
              <a:pathLst>
                <a:path w="3837" h="3560" extrusionOk="0">
                  <a:moveTo>
                    <a:pt x="1579" y="0"/>
                  </a:moveTo>
                  <a:cubicBezTo>
                    <a:pt x="1356" y="366"/>
                    <a:pt x="1428" y="794"/>
                    <a:pt x="1285" y="1187"/>
                  </a:cubicBezTo>
                  <a:cubicBezTo>
                    <a:pt x="999" y="1258"/>
                    <a:pt x="714" y="1321"/>
                    <a:pt x="437" y="1410"/>
                  </a:cubicBezTo>
                  <a:cubicBezTo>
                    <a:pt x="268" y="1463"/>
                    <a:pt x="9" y="1446"/>
                    <a:pt x="0" y="1669"/>
                  </a:cubicBezTo>
                  <a:cubicBezTo>
                    <a:pt x="0" y="1892"/>
                    <a:pt x="259" y="1874"/>
                    <a:pt x="420" y="1927"/>
                  </a:cubicBezTo>
                  <a:cubicBezTo>
                    <a:pt x="625" y="1990"/>
                    <a:pt x="839" y="2034"/>
                    <a:pt x="1098" y="2106"/>
                  </a:cubicBezTo>
                  <a:cubicBezTo>
                    <a:pt x="1026" y="2373"/>
                    <a:pt x="946" y="2605"/>
                    <a:pt x="892" y="2846"/>
                  </a:cubicBezTo>
                  <a:cubicBezTo>
                    <a:pt x="848" y="3069"/>
                    <a:pt x="687" y="3292"/>
                    <a:pt x="919" y="3560"/>
                  </a:cubicBezTo>
                  <a:cubicBezTo>
                    <a:pt x="1026" y="3471"/>
                    <a:pt x="1133" y="3399"/>
                    <a:pt x="1214" y="3310"/>
                  </a:cubicBezTo>
                  <a:cubicBezTo>
                    <a:pt x="1428" y="3087"/>
                    <a:pt x="1642" y="2855"/>
                    <a:pt x="1838" y="2623"/>
                  </a:cubicBezTo>
                  <a:cubicBezTo>
                    <a:pt x="1931" y="2512"/>
                    <a:pt x="2023" y="2456"/>
                    <a:pt x="2140" y="2456"/>
                  </a:cubicBezTo>
                  <a:cubicBezTo>
                    <a:pt x="2191" y="2456"/>
                    <a:pt x="2248" y="2467"/>
                    <a:pt x="2311" y="2489"/>
                  </a:cubicBezTo>
                  <a:cubicBezTo>
                    <a:pt x="2677" y="2623"/>
                    <a:pt x="3042" y="2730"/>
                    <a:pt x="3417" y="2828"/>
                  </a:cubicBezTo>
                  <a:cubicBezTo>
                    <a:pt x="3456" y="2839"/>
                    <a:pt x="3506" y="2845"/>
                    <a:pt x="3555" y="2845"/>
                  </a:cubicBezTo>
                  <a:cubicBezTo>
                    <a:pt x="3630" y="2845"/>
                    <a:pt x="3702" y="2830"/>
                    <a:pt x="3729" y="2793"/>
                  </a:cubicBezTo>
                  <a:cubicBezTo>
                    <a:pt x="3836" y="2677"/>
                    <a:pt x="3729" y="2561"/>
                    <a:pt x="3640" y="2463"/>
                  </a:cubicBezTo>
                  <a:cubicBezTo>
                    <a:pt x="3506" y="2320"/>
                    <a:pt x="3372" y="2177"/>
                    <a:pt x="3248" y="2034"/>
                  </a:cubicBezTo>
                  <a:cubicBezTo>
                    <a:pt x="3149" y="1918"/>
                    <a:pt x="3051" y="1802"/>
                    <a:pt x="2935" y="1669"/>
                  </a:cubicBezTo>
                  <a:cubicBezTo>
                    <a:pt x="3114" y="1508"/>
                    <a:pt x="3274" y="1374"/>
                    <a:pt x="3417" y="1223"/>
                  </a:cubicBezTo>
                  <a:cubicBezTo>
                    <a:pt x="3560" y="1080"/>
                    <a:pt x="3792" y="991"/>
                    <a:pt x="3792" y="670"/>
                  </a:cubicBezTo>
                  <a:lnTo>
                    <a:pt x="3792" y="670"/>
                  </a:lnTo>
                  <a:cubicBezTo>
                    <a:pt x="3212" y="687"/>
                    <a:pt x="2685" y="937"/>
                    <a:pt x="2115" y="964"/>
                  </a:cubicBezTo>
                  <a:cubicBezTo>
                    <a:pt x="2052" y="777"/>
                    <a:pt x="2007" y="580"/>
                    <a:pt x="1936" y="411"/>
                  </a:cubicBezTo>
                  <a:cubicBezTo>
                    <a:pt x="1874" y="241"/>
                    <a:pt x="1856" y="18"/>
                    <a:pt x="1579" y="0"/>
                  </a:cubicBezTo>
                  <a:close/>
                </a:path>
              </a:pathLst>
            </a:custGeom>
            <a:solidFill>
              <a:srgbClr val="F1A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680400" y="1601275"/>
              <a:ext cx="31250" cy="28825"/>
            </a:xfrm>
            <a:custGeom>
              <a:avLst/>
              <a:gdLst/>
              <a:ahLst/>
              <a:cxnLst/>
              <a:rect l="l" t="t" r="r" b="b"/>
              <a:pathLst>
                <a:path w="1250" h="1153" extrusionOk="0">
                  <a:moveTo>
                    <a:pt x="616" y="1"/>
                  </a:moveTo>
                  <a:cubicBezTo>
                    <a:pt x="268" y="10"/>
                    <a:pt x="9" y="251"/>
                    <a:pt x="9" y="572"/>
                  </a:cubicBezTo>
                  <a:cubicBezTo>
                    <a:pt x="0" y="902"/>
                    <a:pt x="259" y="1152"/>
                    <a:pt x="607" y="1152"/>
                  </a:cubicBezTo>
                  <a:cubicBezTo>
                    <a:pt x="612" y="1152"/>
                    <a:pt x="618" y="1152"/>
                    <a:pt x="623" y="1152"/>
                  </a:cubicBezTo>
                  <a:cubicBezTo>
                    <a:pt x="964" y="1152"/>
                    <a:pt x="1249" y="879"/>
                    <a:pt x="1240" y="563"/>
                  </a:cubicBezTo>
                  <a:cubicBezTo>
                    <a:pt x="1231" y="242"/>
                    <a:pt x="964" y="1"/>
                    <a:pt x="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834725" y="1771900"/>
              <a:ext cx="29700" cy="30800"/>
            </a:xfrm>
            <a:custGeom>
              <a:avLst/>
              <a:gdLst/>
              <a:ahLst/>
              <a:cxnLst/>
              <a:rect l="l" t="t" r="r" b="b"/>
              <a:pathLst>
                <a:path w="1188" h="1232" extrusionOk="0">
                  <a:moveTo>
                    <a:pt x="579" y="0"/>
                  </a:moveTo>
                  <a:cubicBezTo>
                    <a:pt x="573" y="0"/>
                    <a:pt x="568" y="0"/>
                    <a:pt x="563" y="1"/>
                  </a:cubicBezTo>
                  <a:cubicBezTo>
                    <a:pt x="251" y="9"/>
                    <a:pt x="1" y="268"/>
                    <a:pt x="10" y="580"/>
                  </a:cubicBezTo>
                  <a:cubicBezTo>
                    <a:pt x="19" y="928"/>
                    <a:pt x="295" y="1232"/>
                    <a:pt x="607" y="1232"/>
                  </a:cubicBezTo>
                  <a:cubicBezTo>
                    <a:pt x="929" y="1232"/>
                    <a:pt x="1187" y="964"/>
                    <a:pt x="1169" y="625"/>
                  </a:cubicBezTo>
                  <a:cubicBezTo>
                    <a:pt x="1152" y="265"/>
                    <a:pt x="901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839875" y="1497800"/>
              <a:ext cx="31225" cy="28575"/>
            </a:xfrm>
            <a:custGeom>
              <a:avLst/>
              <a:gdLst/>
              <a:ahLst/>
              <a:cxnLst/>
              <a:rect l="l" t="t" r="r" b="b"/>
              <a:pathLst>
                <a:path w="1249" h="1143" extrusionOk="0">
                  <a:moveTo>
                    <a:pt x="588" y="0"/>
                  </a:moveTo>
                  <a:cubicBezTo>
                    <a:pt x="275" y="0"/>
                    <a:pt x="26" y="221"/>
                    <a:pt x="18" y="527"/>
                  </a:cubicBezTo>
                  <a:cubicBezTo>
                    <a:pt x="0" y="869"/>
                    <a:pt x="276" y="1143"/>
                    <a:pt x="642" y="1143"/>
                  </a:cubicBezTo>
                  <a:cubicBezTo>
                    <a:pt x="648" y="1143"/>
                    <a:pt x="654" y="1143"/>
                    <a:pt x="660" y="1143"/>
                  </a:cubicBezTo>
                  <a:cubicBezTo>
                    <a:pt x="981" y="1143"/>
                    <a:pt x="1240" y="902"/>
                    <a:pt x="1249" y="589"/>
                  </a:cubicBezTo>
                  <a:cubicBezTo>
                    <a:pt x="1249" y="268"/>
                    <a:pt x="972" y="10"/>
                    <a:pt x="607" y="1"/>
                  </a:cubicBezTo>
                  <a:cubicBezTo>
                    <a:pt x="600" y="0"/>
                    <a:pt x="594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5657875" y="1193825"/>
              <a:ext cx="28800" cy="28350"/>
            </a:xfrm>
            <a:custGeom>
              <a:avLst/>
              <a:gdLst/>
              <a:ahLst/>
              <a:cxnLst/>
              <a:rect l="l" t="t" r="r" b="b"/>
              <a:pathLst>
                <a:path w="1152" h="1134" extrusionOk="0">
                  <a:moveTo>
                    <a:pt x="571" y="0"/>
                  </a:moveTo>
                  <a:cubicBezTo>
                    <a:pt x="268" y="0"/>
                    <a:pt x="0" y="268"/>
                    <a:pt x="9" y="571"/>
                  </a:cubicBezTo>
                  <a:cubicBezTo>
                    <a:pt x="9" y="878"/>
                    <a:pt x="268" y="1134"/>
                    <a:pt x="565" y="1134"/>
                  </a:cubicBezTo>
                  <a:cubicBezTo>
                    <a:pt x="570" y="1134"/>
                    <a:pt x="575" y="1133"/>
                    <a:pt x="580" y="1133"/>
                  </a:cubicBezTo>
                  <a:cubicBezTo>
                    <a:pt x="892" y="1124"/>
                    <a:pt x="1151" y="848"/>
                    <a:pt x="1133" y="545"/>
                  </a:cubicBezTo>
                  <a:cubicBezTo>
                    <a:pt x="1115" y="250"/>
                    <a:pt x="857" y="9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5615275" y="1368900"/>
              <a:ext cx="28575" cy="28125"/>
            </a:xfrm>
            <a:custGeom>
              <a:avLst/>
              <a:gdLst/>
              <a:ahLst/>
              <a:cxnLst/>
              <a:rect l="l" t="t" r="r" b="b"/>
              <a:pathLst>
                <a:path w="1143" h="1125" extrusionOk="0">
                  <a:moveTo>
                    <a:pt x="586" y="0"/>
                  </a:moveTo>
                  <a:cubicBezTo>
                    <a:pt x="581" y="0"/>
                    <a:pt x="576" y="0"/>
                    <a:pt x="571" y="0"/>
                  </a:cubicBezTo>
                  <a:cubicBezTo>
                    <a:pt x="268" y="0"/>
                    <a:pt x="0" y="277"/>
                    <a:pt x="9" y="580"/>
                  </a:cubicBezTo>
                  <a:cubicBezTo>
                    <a:pt x="18" y="866"/>
                    <a:pt x="268" y="1115"/>
                    <a:pt x="562" y="1124"/>
                  </a:cubicBezTo>
                  <a:cubicBezTo>
                    <a:pt x="568" y="1125"/>
                    <a:pt x="573" y="1125"/>
                    <a:pt x="578" y="1125"/>
                  </a:cubicBezTo>
                  <a:cubicBezTo>
                    <a:pt x="875" y="1125"/>
                    <a:pt x="1134" y="869"/>
                    <a:pt x="1142" y="571"/>
                  </a:cubicBezTo>
                  <a:cubicBezTo>
                    <a:pt x="1142" y="273"/>
                    <a:pt x="883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5706725" y="1750925"/>
              <a:ext cx="28775" cy="27700"/>
            </a:xfrm>
            <a:custGeom>
              <a:avLst/>
              <a:gdLst/>
              <a:ahLst/>
              <a:cxnLst/>
              <a:rect l="l" t="t" r="r" b="b"/>
              <a:pathLst>
                <a:path w="1151" h="1108" extrusionOk="0">
                  <a:moveTo>
                    <a:pt x="590" y="0"/>
                  </a:moveTo>
                  <a:cubicBezTo>
                    <a:pt x="284" y="0"/>
                    <a:pt x="35" y="226"/>
                    <a:pt x="18" y="518"/>
                  </a:cubicBezTo>
                  <a:cubicBezTo>
                    <a:pt x="0" y="831"/>
                    <a:pt x="250" y="1098"/>
                    <a:pt x="562" y="1107"/>
                  </a:cubicBezTo>
                  <a:cubicBezTo>
                    <a:pt x="568" y="1107"/>
                    <a:pt x="574" y="1107"/>
                    <a:pt x="579" y="1107"/>
                  </a:cubicBezTo>
                  <a:cubicBezTo>
                    <a:pt x="892" y="1107"/>
                    <a:pt x="1142" y="870"/>
                    <a:pt x="1142" y="563"/>
                  </a:cubicBezTo>
                  <a:cubicBezTo>
                    <a:pt x="1151" y="260"/>
                    <a:pt x="919" y="19"/>
                    <a:pt x="625" y="1"/>
                  </a:cubicBezTo>
                  <a:cubicBezTo>
                    <a:pt x="613" y="0"/>
                    <a:pt x="601" y="0"/>
                    <a:pt x="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5891825" y="1620700"/>
              <a:ext cx="28800" cy="27925"/>
            </a:xfrm>
            <a:custGeom>
              <a:avLst/>
              <a:gdLst/>
              <a:ahLst/>
              <a:cxnLst/>
              <a:rect l="l" t="t" r="r" b="b"/>
              <a:pathLst>
                <a:path w="1152" h="1117" extrusionOk="0">
                  <a:moveTo>
                    <a:pt x="589" y="0"/>
                  </a:moveTo>
                  <a:cubicBezTo>
                    <a:pt x="286" y="0"/>
                    <a:pt x="45" y="214"/>
                    <a:pt x="27" y="518"/>
                  </a:cubicBezTo>
                  <a:cubicBezTo>
                    <a:pt x="1" y="839"/>
                    <a:pt x="232" y="1097"/>
                    <a:pt x="545" y="1115"/>
                  </a:cubicBezTo>
                  <a:cubicBezTo>
                    <a:pt x="556" y="1116"/>
                    <a:pt x="567" y="1116"/>
                    <a:pt x="578" y="1116"/>
                  </a:cubicBezTo>
                  <a:cubicBezTo>
                    <a:pt x="884" y="1116"/>
                    <a:pt x="1125" y="881"/>
                    <a:pt x="1133" y="580"/>
                  </a:cubicBezTo>
                  <a:cubicBezTo>
                    <a:pt x="1151" y="259"/>
                    <a:pt x="910" y="9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5743075" y="1319575"/>
              <a:ext cx="27900" cy="27725"/>
            </a:xfrm>
            <a:custGeom>
              <a:avLst/>
              <a:gdLst/>
              <a:ahLst/>
              <a:cxnLst/>
              <a:rect l="l" t="t" r="r" b="b"/>
              <a:pathLst>
                <a:path w="1116" h="1109" extrusionOk="0">
                  <a:moveTo>
                    <a:pt x="561" y="1"/>
                  </a:moveTo>
                  <a:cubicBezTo>
                    <a:pt x="550" y="1"/>
                    <a:pt x="538" y="1"/>
                    <a:pt x="527" y="2"/>
                  </a:cubicBezTo>
                  <a:cubicBezTo>
                    <a:pt x="223" y="11"/>
                    <a:pt x="0" y="252"/>
                    <a:pt x="0" y="555"/>
                  </a:cubicBezTo>
                  <a:cubicBezTo>
                    <a:pt x="0" y="870"/>
                    <a:pt x="232" y="1108"/>
                    <a:pt x="545" y="1108"/>
                  </a:cubicBezTo>
                  <a:cubicBezTo>
                    <a:pt x="551" y="1108"/>
                    <a:pt x="556" y="1108"/>
                    <a:pt x="562" y="1108"/>
                  </a:cubicBezTo>
                  <a:cubicBezTo>
                    <a:pt x="883" y="1108"/>
                    <a:pt x="1115" y="858"/>
                    <a:pt x="1106" y="537"/>
                  </a:cubicBezTo>
                  <a:cubicBezTo>
                    <a:pt x="1098" y="227"/>
                    <a:pt x="865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4437025" y="1438600"/>
              <a:ext cx="152250" cy="148800"/>
            </a:xfrm>
            <a:custGeom>
              <a:avLst/>
              <a:gdLst/>
              <a:ahLst/>
              <a:cxnLst/>
              <a:rect l="l" t="t" r="r" b="b"/>
              <a:pathLst>
                <a:path w="6090" h="5952" extrusionOk="0">
                  <a:moveTo>
                    <a:pt x="2128" y="1"/>
                  </a:moveTo>
                  <a:cubicBezTo>
                    <a:pt x="2061" y="1"/>
                    <a:pt x="2002" y="52"/>
                    <a:pt x="1981" y="147"/>
                  </a:cubicBezTo>
                  <a:cubicBezTo>
                    <a:pt x="1954" y="254"/>
                    <a:pt x="1954" y="379"/>
                    <a:pt x="1945" y="495"/>
                  </a:cubicBezTo>
                  <a:cubicBezTo>
                    <a:pt x="1945" y="1084"/>
                    <a:pt x="1945" y="1682"/>
                    <a:pt x="1945" y="2279"/>
                  </a:cubicBezTo>
                  <a:cubicBezTo>
                    <a:pt x="1803" y="2324"/>
                    <a:pt x="1696" y="2351"/>
                    <a:pt x="1580" y="2386"/>
                  </a:cubicBezTo>
                  <a:cubicBezTo>
                    <a:pt x="1142" y="2538"/>
                    <a:pt x="696" y="2690"/>
                    <a:pt x="259" y="2841"/>
                  </a:cubicBezTo>
                  <a:cubicBezTo>
                    <a:pt x="143" y="2877"/>
                    <a:pt x="1" y="2922"/>
                    <a:pt x="1" y="3082"/>
                  </a:cubicBezTo>
                  <a:cubicBezTo>
                    <a:pt x="1" y="3270"/>
                    <a:pt x="161" y="3305"/>
                    <a:pt x="295" y="3341"/>
                  </a:cubicBezTo>
                  <a:cubicBezTo>
                    <a:pt x="464" y="3395"/>
                    <a:pt x="643" y="3430"/>
                    <a:pt x="821" y="3475"/>
                  </a:cubicBezTo>
                  <a:cubicBezTo>
                    <a:pt x="1133" y="3546"/>
                    <a:pt x="1446" y="3618"/>
                    <a:pt x="1785" y="3698"/>
                  </a:cubicBezTo>
                  <a:cubicBezTo>
                    <a:pt x="1767" y="3796"/>
                    <a:pt x="1767" y="3832"/>
                    <a:pt x="1758" y="3867"/>
                  </a:cubicBezTo>
                  <a:cubicBezTo>
                    <a:pt x="1624" y="4456"/>
                    <a:pt x="1499" y="5036"/>
                    <a:pt x="1374" y="5616"/>
                  </a:cubicBezTo>
                  <a:cubicBezTo>
                    <a:pt x="1348" y="5732"/>
                    <a:pt x="1303" y="5857"/>
                    <a:pt x="1437" y="5928"/>
                  </a:cubicBezTo>
                  <a:cubicBezTo>
                    <a:pt x="1470" y="5945"/>
                    <a:pt x="1499" y="5952"/>
                    <a:pt x="1525" y="5952"/>
                  </a:cubicBezTo>
                  <a:cubicBezTo>
                    <a:pt x="1627" y="5952"/>
                    <a:pt x="1685" y="5846"/>
                    <a:pt x="1749" y="5768"/>
                  </a:cubicBezTo>
                  <a:cubicBezTo>
                    <a:pt x="1865" y="5607"/>
                    <a:pt x="1972" y="5446"/>
                    <a:pt x="2088" y="5286"/>
                  </a:cubicBezTo>
                  <a:cubicBezTo>
                    <a:pt x="2311" y="4983"/>
                    <a:pt x="2534" y="4688"/>
                    <a:pt x="2757" y="4385"/>
                  </a:cubicBezTo>
                  <a:cubicBezTo>
                    <a:pt x="2854" y="4246"/>
                    <a:pt x="2973" y="4183"/>
                    <a:pt x="3123" y="4183"/>
                  </a:cubicBezTo>
                  <a:cubicBezTo>
                    <a:pt x="3165" y="4183"/>
                    <a:pt x="3209" y="4188"/>
                    <a:pt x="3257" y="4197"/>
                  </a:cubicBezTo>
                  <a:cubicBezTo>
                    <a:pt x="3738" y="4287"/>
                    <a:pt x="4229" y="4367"/>
                    <a:pt x="4711" y="4429"/>
                  </a:cubicBezTo>
                  <a:cubicBezTo>
                    <a:pt x="5077" y="4483"/>
                    <a:pt x="5433" y="4519"/>
                    <a:pt x="5799" y="4536"/>
                  </a:cubicBezTo>
                  <a:cubicBezTo>
                    <a:pt x="5805" y="4537"/>
                    <a:pt x="5812" y="4537"/>
                    <a:pt x="5818" y="4537"/>
                  </a:cubicBezTo>
                  <a:cubicBezTo>
                    <a:pt x="6026" y="4537"/>
                    <a:pt x="6090" y="4388"/>
                    <a:pt x="5960" y="4206"/>
                  </a:cubicBezTo>
                  <a:cubicBezTo>
                    <a:pt x="5879" y="4099"/>
                    <a:pt x="5781" y="4019"/>
                    <a:pt x="5692" y="3930"/>
                  </a:cubicBezTo>
                  <a:cubicBezTo>
                    <a:pt x="5335" y="3555"/>
                    <a:pt x="4970" y="3180"/>
                    <a:pt x="4577" y="2770"/>
                  </a:cubicBezTo>
                  <a:cubicBezTo>
                    <a:pt x="4702" y="2672"/>
                    <a:pt x="4809" y="2601"/>
                    <a:pt x="4898" y="2511"/>
                  </a:cubicBezTo>
                  <a:cubicBezTo>
                    <a:pt x="5139" y="2271"/>
                    <a:pt x="5371" y="2030"/>
                    <a:pt x="5594" y="1771"/>
                  </a:cubicBezTo>
                  <a:cubicBezTo>
                    <a:pt x="5656" y="1700"/>
                    <a:pt x="5701" y="1548"/>
                    <a:pt x="5665" y="1468"/>
                  </a:cubicBezTo>
                  <a:cubicBezTo>
                    <a:pt x="5641" y="1402"/>
                    <a:pt x="5597" y="1381"/>
                    <a:pt x="5546" y="1381"/>
                  </a:cubicBezTo>
                  <a:cubicBezTo>
                    <a:pt x="5487" y="1381"/>
                    <a:pt x="5420" y="1409"/>
                    <a:pt x="5362" y="1423"/>
                  </a:cubicBezTo>
                  <a:cubicBezTo>
                    <a:pt x="4729" y="1601"/>
                    <a:pt x="4086" y="1771"/>
                    <a:pt x="3453" y="1940"/>
                  </a:cubicBezTo>
                  <a:cubicBezTo>
                    <a:pt x="3355" y="1967"/>
                    <a:pt x="3257" y="1976"/>
                    <a:pt x="3150" y="2003"/>
                  </a:cubicBezTo>
                  <a:cubicBezTo>
                    <a:pt x="3078" y="1816"/>
                    <a:pt x="3007" y="1664"/>
                    <a:pt x="2944" y="1512"/>
                  </a:cubicBezTo>
                  <a:cubicBezTo>
                    <a:pt x="2775" y="1120"/>
                    <a:pt x="2605" y="727"/>
                    <a:pt x="2436" y="335"/>
                  </a:cubicBezTo>
                  <a:cubicBezTo>
                    <a:pt x="2391" y="245"/>
                    <a:pt x="2338" y="147"/>
                    <a:pt x="2266" y="76"/>
                  </a:cubicBezTo>
                  <a:cubicBezTo>
                    <a:pt x="2223" y="25"/>
                    <a:pt x="2173" y="1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4540500" y="1289925"/>
              <a:ext cx="115775" cy="114700"/>
            </a:xfrm>
            <a:custGeom>
              <a:avLst/>
              <a:gdLst/>
              <a:ahLst/>
              <a:cxnLst/>
              <a:rect l="l" t="t" r="r" b="b"/>
              <a:pathLst>
                <a:path w="4631" h="4588" extrusionOk="0">
                  <a:moveTo>
                    <a:pt x="2046" y="0"/>
                  </a:moveTo>
                  <a:cubicBezTo>
                    <a:pt x="2042" y="0"/>
                    <a:pt x="2038" y="1"/>
                    <a:pt x="2035" y="1"/>
                  </a:cubicBezTo>
                  <a:cubicBezTo>
                    <a:pt x="1972" y="10"/>
                    <a:pt x="1910" y="90"/>
                    <a:pt x="1883" y="153"/>
                  </a:cubicBezTo>
                  <a:cubicBezTo>
                    <a:pt x="1848" y="260"/>
                    <a:pt x="1830" y="376"/>
                    <a:pt x="1812" y="492"/>
                  </a:cubicBezTo>
                  <a:cubicBezTo>
                    <a:pt x="1740" y="902"/>
                    <a:pt x="1678" y="1304"/>
                    <a:pt x="1616" y="1732"/>
                  </a:cubicBezTo>
                  <a:cubicBezTo>
                    <a:pt x="1366" y="1794"/>
                    <a:pt x="1125" y="1848"/>
                    <a:pt x="893" y="1919"/>
                  </a:cubicBezTo>
                  <a:cubicBezTo>
                    <a:pt x="643" y="1991"/>
                    <a:pt x="393" y="2053"/>
                    <a:pt x="153" y="2142"/>
                  </a:cubicBezTo>
                  <a:cubicBezTo>
                    <a:pt x="90" y="2160"/>
                    <a:pt x="1" y="2258"/>
                    <a:pt x="10" y="2285"/>
                  </a:cubicBezTo>
                  <a:cubicBezTo>
                    <a:pt x="37" y="2356"/>
                    <a:pt x="108" y="2437"/>
                    <a:pt x="170" y="2463"/>
                  </a:cubicBezTo>
                  <a:cubicBezTo>
                    <a:pt x="269" y="2508"/>
                    <a:pt x="376" y="2517"/>
                    <a:pt x="474" y="2535"/>
                  </a:cubicBezTo>
                  <a:cubicBezTo>
                    <a:pt x="723" y="2571"/>
                    <a:pt x="982" y="2615"/>
                    <a:pt x="1268" y="2651"/>
                  </a:cubicBezTo>
                  <a:cubicBezTo>
                    <a:pt x="1232" y="2820"/>
                    <a:pt x="1196" y="2972"/>
                    <a:pt x="1161" y="3115"/>
                  </a:cubicBezTo>
                  <a:cubicBezTo>
                    <a:pt x="1071" y="3480"/>
                    <a:pt x="973" y="3837"/>
                    <a:pt x="893" y="4203"/>
                  </a:cubicBezTo>
                  <a:cubicBezTo>
                    <a:pt x="857" y="4337"/>
                    <a:pt x="795" y="4524"/>
                    <a:pt x="973" y="4578"/>
                  </a:cubicBezTo>
                  <a:cubicBezTo>
                    <a:pt x="990" y="4584"/>
                    <a:pt x="1008" y="4587"/>
                    <a:pt x="1029" y="4587"/>
                  </a:cubicBezTo>
                  <a:cubicBezTo>
                    <a:pt x="1119" y="4587"/>
                    <a:pt x="1239" y="4529"/>
                    <a:pt x="1312" y="4471"/>
                  </a:cubicBezTo>
                  <a:cubicBezTo>
                    <a:pt x="1598" y="4230"/>
                    <a:pt x="1865" y="3971"/>
                    <a:pt x="2133" y="3712"/>
                  </a:cubicBezTo>
                  <a:cubicBezTo>
                    <a:pt x="2329" y="3525"/>
                    <a:pt x="2517" y="3329"/>
                    <a:pt x="2713" y="3141"/>
                  </a:cubicBezTo>
                  <a:cubicBezTo>
                    <a:pt x="3132" y="3356"/>
                    <a:pt x="3534" y="3570"/>
                    <a:pt x="3944" y="3766"/>
                  </a:cubicBezTo>
                  <a:cubicBezTo>
                    <a:pt x="4038" y="3816"/>
                    <a:pt x="4144" y="3909"/>
                    <a:pt x="4255" y="3909"/>
                  </a:cubicBezTo>
                  <a:cubicBezTo>
                    <a:pt x="4302" y="3909"/>
                    <a:pt x="4351" y="3892"/>
                    <a:pt x="4399" y="3846"/>
                  </a:cubicBezTo>
                  <a:cubicBezTo>
                    <a:pt x="4542" y="3695"/>
                    <a:pt x="4399" y="3525"/>
                    <a:pt x="4328" y="3382"/>
                  </a:cubicBezTo>
                  <a:cubicBezTo>
                    <a:pt x="4149" y="2990"/>
                    <a:pt x="3953" y="2597"/>
                    <a:pt x="3766" y="2214"/>
                  </a:cubicBezTo>
                  <a:cubicBezTo>
                    <a:pt x="4024" y="1848"/>
                    <a:pt x="4524" y="1696"/>
                    <a:pt x="4631" y="1143"/>
                  </a:cubicBezTo>
                  <a:cubicBezTo>
                    <a:pt x="3908" y="1143"/>
                    <a:pt x="3275" y="1393"/>
                    <a:pt x="2597" y="1455"/>
                  </a:cubicBezTo>
                  <a:cubicBezTo>
                    <a:pt x="2508" y="1099"/>
                    <a:pt x="2427" y="768"/>
                    <a:pt x="2338" y="429"/>
                  </a:cubicBezTo>
                  <a:cubicBezTo>
                    <a:pt x="2311" y="322"/>
                    <a:pt x="2276" y="206"/>
                    <a:pt x="2213" y="108"/>
                  </a:cubicBezTo>
                  <a:cubicBezTo>
                    <a:pt x="2180" y="58"/>
                    <a:pt x="2100" y="0"/>
                    <a:pt x="2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4544975" y="1634075"/>
              <a:ext cx="91025" cy="86125"/>
            </a:xfrm>
            <a:custGeom>
              <a:avLst/>
              <a:gdLst/>
              <a:ahLst/>
              <a:cxnLst/>
              <a:rect l="l" t="t" r="r" b="b"/>
              <a:pathLst>
                <a:path w="3641" h="3445" extrusionOk="0">
                  <a:moveTo>
                    <a:pt x="2215" y="0"/>
                  </a:moveTo>
                  <a:cubicBezTo>
                    <a:pt x="1986" y="0"/>
                    <a:pt x="1899" y="335"/>
                    <a:pt x="1749" y="509"/>
                  </a:cubicBezTo>
                  <a:cubicBezTo>
                    <a:pt x="1597" y="678"/>
                    <a:pt x="1472" y="884"/>
                    <a:pt x="1330" y="1080"/>
                  </a:cubicBezTo>
                  <a:cubicBezTo>
                    <a:pt x="1062" y="1000"/>
                    <a:pt x="821" y="910"/>
                    <a:pt x="571" y="848"/>
                  </a:cubicBezTo>
                  <a:cubicBezTo>
                    <a:pt x="525" y="837"/>
                    <a:pt x="471" y="831"/>
                    <a:pt x="418" y="831"/>
                  </a:cubicBezTo>
                  <a:cubicBezTo>
                    <a:pt x="338" y="831"/>
                    <a:pt x="261" y="846"/>
                    <a:pt x="223" y="884"/>
                  </a:cubicBezTo>
                  <a:cubicBezTo>
                    <a:pt x="107" y="1000"/>
                    <a:pt x="232" y="1116"/>
                    <a:pt x="313" y="1223"/>
                  </a:cubicBezTo>
                  <a:cubicBezTo>
                    <a:pt x="446" y="1392"/>
                    <a:pt x="580" y="1562"/>
                    <a:pt x="732" y="1749"/>
                  </a:cubicBezTo>
                  <a:cubicBezTo>
                    <a:pt x="616" y="1883"/>
                    <a:pt x="509" y="1999"/>
                    <a:pt x="411" y="2106"/>
                  </a:cubicBezTo>
                  <a:cubicBezTo>
                    <a:pt x="295" y="2248"/>
                    <a:pt x="161" y="2373"/>
                    <a:pt x="54" y="2516"/>
                  </a:cubicBezTo>
                  <a:cubicBezTo>
                    <a:pt x="9" y="2561"/>
                    <a:pt x="0" y="2677"/>
                    <a:pt x="36" y="2721"/>
                  </a:cubicBezTo>
                  <a:cubicBezTo>
                    <a:pt x="63" y="2775"/>
                    <a:pt x="161" y="2793"/>
                    <a:pt x="232" y="2793"/>
                  </a:cubicBezTo>
                  <a:cubicBezTo>
                    <a:pt x="313" y="2793"/>
                    <a:pt x="402" y="2748"/>
                    <a:pt x="491" y="2721"/>
                  </a:cubicBezTo>
                  <a:cubicBezTo>
                    <a:pt x="794" y="2632"/>
                    <a:pt x="1107" y="2543"/>
                    <a:pt x="1446" y="2445"/>
                  </a:cubicBezTo>
                  <a:cubicBezTo>
                    <a:pt x="1570" y="2721"/>
                    <a:pt x="1677" y="2980"/>
                    <a:pt x="1811" y="3230"/>
                  </a:cubicBezTo>
                  <a:cubicBezTo>
                    <a:pt x="1865" y="3319"/>
                    <a:pt x="1963" y="3435"/>
                    <a:pt x="2043" y="3444"/>
                  </a:cubicBezTo>
                  <a:cubicBezTo>
                    <a:pt x="2048" y="3444"/>
                    <a:pt x="2052" y="3444"/>
                    <a:pt x="2056" y="3444"/>
                  </a:cubicBezTo>
                  <a:cubicBezTo>
                    <a:pt x="2213" y="3444"/>
                    <a:pt x="2222" y="3280"/>
                    <a:pt x="2239" y="3158"/>
                  </a:cubicBezTo>
                  <a:cubicBezTo>
                    <a:pt x="2257" y="3007"/>
                    <a:pt x="2257" y="2846"/>
                    <a:pt x="2266" y="2695"/>
                  </a:cubicBezTo>
                  <a:cubicBezTo>
                    <a:pt x="2266" y="2570"/>
                    <a:pt x="2266" y="2436"/>
                    <a:pt x="2266" y="2284"/>
                  </a:cubicBezTo>
                  <a:cubicBezTo>
                    <a:pt x="2418" y="2257"/>
                    <a:pt x="2543" y="2240"/>
                    <a:pt x="2668" y="2222"/>
                  </a:cubicBezTo>
                  <a:cubicBezTo>
                    <a:pt x="2917" y="2177"/>
                    <a:pt x="3176" y="2141"/>
                    <a:pt x="3426" y="2079"/>
                  </a:cubicBezTo>
                  <a:cubicBezTo>
                    <a:pt x="3506" y="2061"/>
                    <a:pt x="3569" y="1963"/>
                    <a:pt x="3640" y="1892"/>
                  </a:cubicBezTo>
                  <a:cubicBezTo>
                    <a:pt x="3578" y="1829"/>
                    <a:pt x="3524" y="1731"/>
                    <a:pt x="3435" y="1695"/>
                  </a:cubicBezTo>
                  <a:cubicBezTo>
                    <a:pt x="3292" y="1624"/>
                    <a:pt x="3123" y="1579"/>
                    <a:pt x="2962" y="1535"/>
                  </a:cubicBezTo>
                  <a:cubicBezTo>
                    <a:pt x="2766" y="1472"/>
                    <a:pt x="2570" y="1419"/>
                    <a:pt x="2355" y="1365"/>
                  </a:cubicBezTo>
                  <a:cubicBezTo>
                    <a:pt x="2382" y="1133"/>
                    <a:pt x="2418" y="937"/>
                    <a:pt x="2409" y="732"/>
                  </a:cubicBezTo>
                  <a:cubicBezTo>
                    <a:pt x="2409" y="482"/>
                    <a:pt x="2570" y="116"/>
                    <a:pt x="2311" y="18"/>
                  </a:cubicBezTo>
                  <a:cubicBezTo>
                    <a:pt x="2276" y="6"/>
                    <a:pt x="2244" y="0"/>
                    <a:pt x="2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4522225" y="1222150"/>
              <a:ext cx="29225" cy="30800"/>
            </a:xfrm>
            <a:custGeom>
              <a:avLst/>
              <a:gdLst/>
              <a:ahLst/>
              <a:cxnLst/>
              <a:rect l="l" t="t" r="r" b="b"/>
              <a:pathLst>
                <a:path w="1169" h="1232" extrusionOk="0">
                  <a:moveTo>
                    <a:pt x="562" y="0"/>
                  </a:moveTo>
                  <a:cubicBezTo>
                    <a:pt x="250" y="0"/>
                    <a:pt x="9" y="241"/>
                    <a:pt x="0" y="562"/>
                  </a:cubicBezTo>
                  <a:cubicBezTo>
                    <a:pt x="0" y="919"/>
                    <a:pt x="250" y="1214"/>
                    <a:pt x="571" y="1231"/>
                  </a:cubicBezTo>
                  <a:cubicBezTo>
                    <a:pt x="577" y="1232"/>
                    <a:pt x="582" y="1232"/>
                    <a:pt x="587" y="1232"/>
                  </a:cubicBezTo>
                  <a:cubicBezTo>
                    <a:pt x="901" y="1232"/>
                    <a:pt x="1169" y="967"/>
                    <a:pt x="1160" y="643"/>
                  </a:cubicBezTo>
                  <a:cubicBezTo>
                    <a:pt x="1151" y="286"/>
                    <a:pt x="892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4599400" y="1419525"/>
              <a:ext cx="31025" cy="30350"/>
            </a:xfrm>
            <a:custGeom>
              <a:avLst/>
              <a:gdLst/>
              <a:ahLst/>
              <a:cxnLst/>
              <a:rect l="l" t="t" r="r" b="b"/>
              <a:pathLst>
                <a:path w="1241" h="1214" extrusionOk="0">
                  <a:moveTo>
                    <a:pt x="567" y="0"/>
                  </a:moveTo>
                  <a:cubicBezTo>
                    <a:pt x="563" y="0"/>
                    <a:pt x="558" y="0"/>
                    <a:pt x="553" y="0"/>
                  </a:cubicBezTo>
                  <a:cubicBezTo>
                    <a:pt x="250" y="18"/>
                    <a:pt x="0" y="295"/>
                    <a:pt x="27" y="598"/>
                  </a:cubicBezTo>
                  <a:cubicBezTo>
                    <a:pt x="45" y="919"/>
                    <a:pt x="366" y="1214"/>
                    <a:pt x="669" y="1214"/>
                  </a:cubicBezTo>
                  <a:cubicBezTo>
                    <a:pt x="981" y="1205"/>
                    <a:pt x="1240" y="928"/>
                    <a:pt x="1231" y="625"/>
                  </a:cubicBezTo>
                  <a:cubicBezTo>
                    <a:pt x="1222" y="300"/>
                    <a:pt x="893" y="0"/>
                    <a:pt x="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4424525" y="1682225"/>
              <a:ext cx="31025" cy="29475"/>
            </a:xfrm>
            <a:custGeom>
              <a:avLst/>
              <a:gdLst/>
              <a:ahLst/>
              <a:cxnLst/>
              <a:rect l="l" t="t" r="r" b="b"/>
              <a:pathLst>
                <a:path w="1241" h="1179" extrusionOk="0">
                  <a:moveTo>
                    <a:pt x="673" y="0"/>
                  </a:moveTo>
                  <a:cubicBezTo>
                    <a:pt x="663" y="0"/>
                    <a:pt x="653" y="1"/>
                    <a:pt x="643" y="1"/>
                  </a:cubicBezTo>
                  <a:cubicBezTo>
                    <a:pt x="304" y="10"/>
                    <a:pt x="10" y="296"/>
                    <a:pt x="10" y="608"/>
                  </a:cubicBezTo>
                  <a:cubicBezTo>
                    <a:pt x="1" y="929"/>
                    <a:pt x="251" y="1179"/>
                    <a:pt x="572" y="1179"/>
                  </a:cubicBezTo>
                  <a:cubicBezTo>
                    <a:pt x="929" y="1170"/>
                    <a:pt x="1241" y="876"/>
                    <a:pt x="1232" y="545"/>
                  </a:cubicBezTo>
                  <a:cubicBezTo>
                    <a:pt x="1223" y="252"/>
                    <a:pt x="964" y="0"/>
                    <a:pt x="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4604750" y="1563375"/>
              <a:ext cx="29900" cy="30575"/>
            </a:xfrm>
            <a:custGeom>
              <a:avLst/>
              <a:gdLst/>
              <a:ahLst/>
              <a:cxnLst/>
              <a:rect l="l" t="t" r="r" b="b"/>
              <a:pathLst>
                <a:path w="1196" h="1223" extrusionOk="0">
                  <a:moveTo>
                    <a:pt x="559" y="0"/>
                  </a:moveTo>
                  <a:cubicBezTo>
                    <a:pt x="554" y="0"/>
                    <a:pt x="549" y="0"/>
                    <a:pt x="544" y="0"/>
                  </a:cubicBezTo>
                  <a:cubicBezTo>
                    <a:pt x="232" y="9"/>
                    <a:pt x="0" y="268"/>
                    <a:pt x="18" y="589"/>
                  </a:cubicBezTo>
                  <a:cubicBezTo>
                    <a:pt x="27" y="919"/>
                    <a:pt x="321" y="1223"/>
                    <a:pt x="634" y="1223"/>
                  </a:cubicBezTo>
                  <a:cubicBezTo>
                    <a:pt x="946" y="1214"/>
                    <a:pt x="1196" y="955"/>
                    <a:pt x="1196" y="643"/>
                  </a:cubicBezTo>
                  <a:cubicBezTo>
                    <a:pt x="1187" y="300"/>
                    <a:pt x="883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4530925" y="1790825"/>
              <a:ext cx="30350" cy="30175"/>
            </a:xfrm>
            <a:custGeom>
              <a:avLst/>
              <a:gdLst/>
              <a:ahLst/>
              <a:cxnLst/>
              <a:rect l="l" t="t" r="r" b="b"/>
              <a:pathLst>
                <a:path w="1214" h="1207" extrusionOk="0">
                  <a:moveTo>
                    <a:pt x="575" y="1"/>
                  </a:moveTo>
                  <a:cubicBezTo>
                    <a:pt x="277" y="1"/>
                    <a:pt x="26" y="244"/>
                    <a:pt x="9" y="546"/>
                  </a:cubicBezTo>
                  <a:cubicBezTo>
                    <a:pt x="0" y="876"/>
                    <a:pt x="304" y="1197"/>
                    <a:pt x="643" y="1206"/>
                  </a:cubicBezTo>
                  <a:cubicBezTo>
                    <a:pt x="648" y="1206"/>
                    <a:pt x="653" y="1206"/>
                    <a:pt x="658" y="1206"/>
                  </a:cubicBezTo>
                  <a:cubicBezTo>
                    <a:pt x="955" y="1206"/>
                    <a:pt x="1214" y="960"/>
                    <a:pt x="1214" y="653"/>
                  </a:cubicBezTo>
                  <a:cubicBezTo>
                    <a:pt x="1214" y="332"/>
                    <a:pt x="919" y="29"/>
                    <a:pt x="607" y="2"/>
                  </a:cubicBezTo>
                  <a:cubicBezTo>
                    <a:pt x="596" y="1"/>
                    <a:pt x="586" y="1"/>
                    <a:pt x="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4676550" y="1157675"/>
              <a:ext cx="29250" cy="28200"/>
            </a:xfrm>
            <a:custGeom>
              <a:avLst/>
              <a:gdLst/>
              <a:ahLst/>
              <a:cxnLst/>
              <a:rect l="l" t="t" r="r" b="b"/>
              <a:pathLst>
                <a:path w="1170" h="1128" extrusionOk="0">
                  <a:moveTo>
                    <a:pt x="584" y="0"/>
                  </a:moveTo>
                  <a:cubicBezTo>
                    <a:pt x="303" y="0"/>
                    <a:pt x="53" y="226"/>
                    <a:pt x="27" y="510"/>
                  </a:cubicBezTo>
                  <a:cubicBezTo>
                    <a:pt x="1" y="813"/>
                    <a:pt x="242" y="1098"/>
                    <a:pt x="545" y="1125"/>
                  </a:cubicBezTo>
                  <a:cubicBezTo>
                    <a:pt x="560" y="1127"/>
                    <a:pt x="576" y="1127"/>
                    <a:pt x="591" y="1127"/>
                  </a:cubicBezTo>
                  <a:cubicBezTo>
                    <a:pt x="884" y="1127"/>
                    <a:pt x="1135" y="887"/>
                    <a:pt x="1152" y="599"/>
                  </a:cubicBezTo>
                  <a:cubicBezTo>
                    <a:pt x="1169" y="287"/>
                    <a:pt x="920" y="10"/>
                    <a:pt x="616" y="1"/>
                  </a:cubicBezTo>
                  <a:cubicBezTo>
                    <a:pt x="606" y="0"/>
                    <a:pt x="595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4450400" y="1381800"/>
              <a:ext cx="28350" cy="27925"/>
            </a:xfrm>
            <a:custGeom>
              <a:avLst/>
              <a:gdLst/>
              <a:ahLst/>
              <a:cxnLst/>
              <a:rect l="l" t="t" r="r" b="b"/>
              <a:pathLst>
                <a:path w="1134" h="1117" extrusionOk="0">
                  <a:moveTo>
                    <a:pt x="576" y="1"/>
                  </a:moveTo>
                  <a:cubicBezTo>
                    <a:pt x="566" y="1"/>
                    <a:pt x="556" y="1"/>
                    <a:pt x="545" y="2"/>
                  </a:cubicBezTo>
                  <a:cubicBezTo>
                    <a:pt x="251" y="11"/>
                    <a:pt x="10" y="260"/>
                    <a:pt x="1" y="546"/>
                  </a:cubicBezTo>
                  <a:cubicBezTo>
                    <a:pt x="1" y="858"/>
                    <a:pt x="259" y="1117"/>
                    <a:pt x="572" y="1117"/>
                  </a:cubicBezTo>
                  <a:cubicBezTo>
                    <a:pt x="884" y="1117"/>
                    <a:pt x="1134" y="849"/>
                    <a:pt x="1134" y="546"/>
                  </a:cubicBezTo>
                  <a:cubicBezTo>
                    <a:pt x="1125" y="244"/>
                    <a:pt x="875" y="1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4651575" y="1255825"/>
              <a:ext cx="28125" cy="27675"/>
            </a:xfrm>
            <a:custGeom>
              <a:avLst/>
              <a:gdLst/>
              <a:ahLst/>
              <a:cxnLst/>
              <a:rect l="l" t="t" r="r" b="b"/>
              <a:pathLst>
                <a:path w="1125" h="1107" extrusionOk="0">
                  <a:moveTo>
                    <a:pt x="563" y="0"/>
                  </a:moveTo>
                  <a:cubicBezTo>
                    <a:pt x="557" y="0"/>
                    <a:pt x="551" y="0"/>
                    <a:pt x="545" y="0"/>
                  </a:cubicBezTo>
                  <a:cubicBezTo>
                    <a:pt x="233" y="9"/>
                    <a:pt x="1" y="268"/>
                    <a:pt x="9" y="580"/>
                  </a:cubicBezTo>
                  <a:cubicBezTo>
                    <a:pt x="27" y="884"/>
                    <a:pt x="268" y="1107"/>
                    <a:pt x="572" y="1107"/>
                  </a:cubicBezTo>
                  <a:cubicBezTo>
                    <a:pt x="884" y="1107"/>
                    <a:pt x="1125" y="866"/>
                    <a:pt x="1125" y="545"/>
                  </a:cubicBezTo>
                  <a:cubicBezTo>
                    <a:pt x="1116" y="229"/>
                    <a:pt x="875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4554325" y="2153100"/>
              <a:ext cx="546675" cy="237000"/>
            </a:xfrm>
            <a:custGeom>
              <a:avLst/>
              <a:gdLst/>
              <a:ahLst/>
              <a:cxnLst/>
              <a:rect l="l" t="t" r="r" b="b"/>
              <a:pathLst>
                <a:path w="21867" h="9480" extrusionOk="0">
                  <a:moveTo>
                    <a:pt x="8726" y="2407"/>
                  </a:moveTo>
                  <a:lnTo>
                    <a:pt x="8726" y="2407"/>
                  </a:lnTo>
                  <a:cubicBezTo>
                    <a:pt x="8842" y="2630"/>
                    <a:pt x="8940" y="2809"/>
                    <a:pt x="8717" y="2996"/>
                  </a:cubicBezTo>
                  <a:cubicBezTo>
                    <a:pt x="8547" y="2809"/>
                    <a:pt x="8654" y="2630"/>
                    <a:pt x="8726" y="2407"/>
                  </a:cubicBezTo>
                  <a:close/>
                  <a:moveTo>
                    <a:pt x="13623" y="2015"/>
                  </a:moveTo>
                  <a:lnTo>
                    <a:pt x="13623" y="2015"/>
                  </a:lnTo>
                  <a:cubicBezTo>
                    <a:pt x="13820" y="2496"/>
                    <a:pt x="13730" y="2835"/>
                    <a:pt x="13356" y="3041"/>
                  </a:cubicBezTo>
                  <a:cubicBezTo>
                    <a:pt x="13240" y="2728"/>
                    <a:pt x="13311" y="2407"/>
                    <a:pt x="13623" y="2015"/>
                  </a:cubicBezTo>
                  <a:close/>
                  <a:moveTo>
                    <a:pt x="17611" y="2095"/>
                  </a:moveTo>
                  <a:cubicBezTo>
                    <a:pt x="17861" y="2648"/>
                    <a:pt x="17575" y="3362"/>
                    <a:pt x="17040" y="3496"/>
                  </a:cubicBezTo>
                  <a:cubicBezTo>
                    <a:pt x="16844" y="3281"/>
                    <a:pt x="16978" y="3058"/>
                    <a:pt x="17040" y="2853"/>
                  </a:cubicBezTo>
                  <a:cubicBezTo>
                    <a:pt x="17138" y="2541"/>
                    <a:pt x="17263" y="2229"/>
                    <a:pt x="17611" y="2095"/>
                  </a:cubicBezTo>
                  <a:close/>
                  <a:moveTo>
                    <a:pt x="4506" y="3371"/>
                  </a:moveTo>
                  <a:lnTo>
                    <a:pt x="4506" y="3371"/>
                  </a:lnTo>
                  <a:cubicBezTo>
                    <a:pt x="4774" y="3451"/>
                    <a:pt x="5032" y="3513"/>
                    <a:pt x="5282" y="3620"/>
                  </a:cubicBezTo>
                  <a:cubicBezTo>
                    <a:pt x="5407" y="3674"/>
                    <a:pt x="5532" y="3790"/>
                    <a:pt x="5612" y="3915"/>
                  </a:cubicBezTo>
                  <a:cubicBezTo>
                    <a:pt x="5737" y="4129"/>
                    <a:pt x="5586" y="4397"/>
                    <a:pt x="5371" y="4414"/>
                  </a:cubicBezTo>
                  <a:cubicBezTo>
                    <a:pt x="5358" y="4415"/>
                    <a:pt x="5345" y="4416"/>
                    <a:pt x="5332" y="4416"/>
                  </a:cubicBezTo>
                  <a:cubicBezTo>
                    <a:pt x="4905" y="4416"/>
                    <a:pt x="4437" y="3864"/>
                    <a:pt x="4506" y="3371"/>
                  </a:cubicBezTo>
                  <a:close/>
                  <a:moveTo>
                    <a:pt x="15247" y="5182"/>
                  </a:moveTo>
                  <a:cubicBezTo>
                    <a:pt x="15711" y="5565"/>
                    <a:pt x="15791" y="6279"/>
                    <a:pt x="15461" y="6912"/>
                  </a:cubicBezTo>
                  <a:cubicBezTo>
                    <a:pt x="15015" y="6493"/>
                    <a:pt x="14908" y="5708"/>
                    <a:pt x="15247" y="5182"/>
                  </a:cubicBezTo>
                  <a:close/>
                  <a:moveTo>
                    <a:pt x="10956" y="5949"/>
                  </a:moveTo>
                  <a:cubicBezTo>
                    <a:pt x="11402" y="6234"/>
                    <a:pt x="11340" y="6966"/>
                    <a:pt x="10813" y="7564"/>
                  </a:cubicBezTo>
                  <a:cubicBezTo>
                    <a:pt x="10662" y="6966"/>
                    <a:pt x="10581" y="6439"/>
                    <a:pt x="10956" y="5949"/>
                  </a:cubicBezTo>
                  <a:close/>
                  <a:moveTo>
                    <a:pt x="6771" y="6145"/>
                  </a:moveTo>
                  <a:cubicBezTo>
                    <a:pt x="6793" y="6145"/>
                    <a:pt x="6817" y="6148"/>
                    <a:pt x="6843" y="6154"/>
                  </a:cubicBezTo>
                  <a:cubicBezTo>
                    <a:pt x="7022" y="6199"/>
                    <a:pt x="7075" y="6341"/>
                    <a:pt x="7075" y="6511"/>
                  </a:cubicBezTo>
                  <a:cubicBezTo>
                    <a:pt x="7066" y="6939"/>
                    <a:pt x="6861" y="7269"/>
                    <a:pt x="6558" y="7617"/>
                  </a:cubicBezTo>
                  <a:cubicBezTo>
                    <a:pt x="6335" y="7162"/>
                    <a:pt x="6326" y="6778"/>
                    <a:pt x="6496" y="6395"/>
                  </a:cubicBezTo>
                  <a:cubicBezTo>
                    <a:pt x="6550" y="6263"/>
                    <a:pt x="6624" y="6145"/>
                    <a:pt x="6771" y="6145"/>
                  </a:cubicBezTo>
                  <a:close/>
                  <a:moveTo>
                    <a:pt x="11348" y="661"/>
                  </a:moveTo>
                  <a:cubicBezTo>
                    <a:pt x="11982" y="661"/>
                    <a:pt x="12615" y="917"/>
                    <a:pt x="13186" y="1435"/>
                  </a:cubicBezTo>
                  <a:cubicBezTo>
                    <a:pt x="13097" y="1569"/>
                    <a:pt x="12999" y="1711"/>
                    <a:pt x="12919" y="1854"/>
                  </a:cubicBezTo>
                  <a:cubicBezTo>
                    <a:pt x="12740" y="2184"/>
                    <a:pt x="12624" y="2541"/>
                    <a:pt x="12633" y="2934"/>
                  </a:cubicBezTo>
                  <a:cubicBezTo>
                    <a:pt x="12651" y="3264"/>
                    <a:pt x="12758" y="3558"/>
                    <a:pt x="13079" y="3692"/>
                  </a:cubicBezTo>
                  <a:cubicBezTo>
                    <a:pt x="13173" y="3729"/>
                    <a:pt x="13265" y="3746"/>
                    <a:pt x="13354" y="3746"/>
                  </a:cubicBezTo>
                  <a:cubicBezTo>
                    <a:pt x="13585" y="3746"/>
                    <a:pt x="13795" y="3629"/>
                    <a:pt x="13962" y="3442"/>
                  </a:cubicBezTo>
                  <a:cubicBezTo>
                    <a:pt x="14391" y="2987"/>
                    <a:pt x="14471" y="2443"/>
                    <a:pt x="14284" y="1854"/>
                  </a:cubicBezTo>
                  <a:cubicBezTo>
                    <a:pt x="14248" y="1729"/>
                    <a:pt x="14185" y="1613"/>
                    <a:pt x="14141" y="1497"/>
                  </a:cubicBezTo>
                  <a:cubicBezTo>
                    <a:pt x="14493" y="1154"/>
                    <a:pt x="15017" y="982"/>
                    <a:pt x="15569" y="982"/>
                  </a:cubicBezTo>
                  <a:cubicBezTo>
                    <a:pt x="16121" y="982"/>
                    <a:pt x="16701" y="1154"/>
                    <a:pt x="17165" y="1497"/>
                  </a:cubicBezTo>
                  <a:cubicBezTo>
                    <a:pt x="17156" y="1524"/>
                    <a:pt x="17156" y="1569"/>
                    <a:pt x="17129" y="1586"/>
                  </a:cubicBezTo>
                  <a:cubicBezTo>
                    <a:pt x="16648" y="1943"/>
                    <a:pt x="16460" y="2461"/>
                    <a:pt x="16327" y="3005"/>
                  </a:cubicBezTo>
                  <a:cubicBezTo>
                    <a:pt x="16309" y="3085"/>
                    <a:pt x="16300" y="3165"/>
                    <a:pt x="16300" y="3237"/>
                  </a:cubicBezTo>
                  <a:cubicBezTo>
                    <a:pt x="16291" y="3620"/>
                    <a:pt x="16407" y="3933"/>
                    <a:pt x="16764" y="4102"/>
                  </a:cubicBezTo>
                  <a:cubicBezTo>
                    <a:pt x="16883" y="4160"/>
                    <a:pt x="16998" y="4186"/>
                    <a:pt x="17108" y="4186"/>
                  </a:cubicBezTo>
                  <a:cubicBezTo>
                    <a:pt x="17337" y="4186"/>
                    <a:pt x="17547" y="4074"/>
                    <a:pt x="17727" y="3906"/>
                  </a:cubicBezTo>
                  <a:cubicBezTo>
                    <a:pt x="18191" y="3469"/>
                    <a:pt x="18396" y="2925"/>
                    <a:pt x="18369" y="2300"/>
                  </a:cubicBezTo>
                  <a:cubicBezTo>
                    <a:pt x="18369" y="2211"/>
                    <a:pt x="18352" y="2122"/>
                    <a:pt x="18334" y="2006"/>
                  </a:cubicBezTo>
                  <a:cubicBezTo>
                    <a:pt x="18411" y="2006"/>
                    <a:pt x="18484" y="1994"/>
                    <a:pt x="18551" y="1994"/>
                  </a:cubicBezTo>
                  <a:cubicBezTo>
                    <a:pt x="18585" y="1994"/>
                    <a:pt x="18616" y="1997"/>
                    <a:pt x="18646" y="2006"/>
                  </a:cubicBezTo>
                  <a:cubicBezTo>
                    <a:pt x="19859" y="2327"/>
                    <a:pt x="20716" y="3041"/>
                    <a:pt x="21108" y="4254"/>
                  </a:cubicBezTo>
                  <a:cubicBezTo>
                    <a:pt x="21278" y="4771"/>
                    <a:pt x="21251" y="5298"/>
                    <a:pt x="21081" y="5824"/>
                  </a:cubicBezTo>
                  <a:cubicBezTo>
                    <a:pt x="20598" y="7266"/>
                    <a:pt x="19354" y="8174"/>
                    <a:pt x="17903" y="8174"/>
                  </a:cubicBezTo>
                  <a:cubicBezTo>
                    <a:pt x="17775" y="8174"/>
                    <a:pt x="17644" y="8167"/>
                    <a:pt x="17513" y="8152"/>
                  </a:cubicBezTo>
                  <a:cubicBezTo>
                    <a:pt x="16951" y="8081"/>
                    <a:pt x="16442" y="7858"/>
                    <a:pt x="15979" y="7519"/>
                  </a:cubicBezTo>
                  <a:cubicBezTo>
                    <a:pt x="16077" y="7216"/>
                    <a:pt x="16175" y="6957"/>
                    <a:pt x="16237" y="6698"/>
                  </a:cubicBezTo>
                  <a:cubicBezTo>
                    <a:pt x="16353" y="6243"/>
                    <a:pt x="16344" y="5788"/>
                    <a:pt x="16166" y="5360"/>
                  </a:cubicBezTo>
                  <a:cubicBezTo>
                    <a:pt x="16077" y="5137"/>
                    <a:pt x="15943" y="4914"/>
                    <a:pt x="15773" y="4745"/>
                  </a:cubicBezTo>
                  <a:cubicBezTo>
                    <a:pt x="15599" y="4570"/>
                    <a:pt x="15410" y="4485"/>
                    <a:pt x="15231" y="4485"/>
                  </a:cubicBezTo>
                  <a:cubicBezTo>
                    <a:pt x="14998" y="4485"/>
                    <a:pt x="14779" y="4628"/>
                    <a:pt x="14623" y="4905"/>
                  </a:cubicBezTo>
                  <a:cubicBezTo>
                    <a:pt x="14417" y="5253"/>
                    <a:pt x="14337" y="5628"/>
                    <a:pt x="14391" y="6029"/>
                  </a:cubicBezTo>
                  <a:cubicBezTo>
                    <a:pt x="14453" y="6529"/>
                    <a:pt x="14632" y="6975"/>
                    <a:pt x="14926" y="7385"/>
                  </a:cubicBezTo>
                  <a:cubicBezTo>
                    <a:pt x="14988" y="7465"/>
                    <a:pt x="15042" y="7555"/>
                    <a:pt x="15095" y="7626"/>
                  </a:cubicBezTo>
                  <a:cubicBezTo>
                    <a:pt x="15078" y="7671"/>
                    <a:pt x="15069" y="7697"/>
                    <a:pt x="15060" y="7715"/>
                  </a:cubicBezTo>
                  <a:cubicBezTo>
                    <a:pt x="14610" y="8462"/>
                    <a:pt x="14002" y="8837"/>
                    <a:pt x="13221" y="8837"/>
                  </a:cubicBezTo>
                  <a:cubicBezTo>
                    <a:pt x="13040" y="8837"/>
                    <a:pt x="12850" y="8817"/>
                    <a:pt x="12651" y="8777"/>
                  </a:cubicBezTo>
                  <a:cubicBezTo>
                    <a:pt x="12151" y="8679"/>
                    <a:pt x="11679" y="8536"/>
                    <a:pt x="11259" y="8188"/>
                  </a:cubicBezTo>
                  <a:cubicBezTo>
                    <a:pt x="11331" y="8081"/>
                    <a:pt x="11384" y="7983"/>
                    <a:pt x="11447" y="7885"/>
                  </a:cubicBezTo>
                  <a:cubicBezTo>
                    <a:pt x="11679" y="7501"/>
                    <a:pt x="11848" y="7100"/>
                    <a:pt x="11911" y="6663"/>
                  </a:cubicBezTo>
                  <a:cubicBezTo>
                    <a:pt x="11973" y="6270"/>
                    <a:pt x="11884" y="5904"/>
                    <a:pt x="11625" y="5601"/>
                  </a:cubicBezTo>
                  <a:cubicBezTo>
                    <a:pt x="11443" y="5394"/>
                    <a:pt x="11216" y="5290"/>
                    <a:pt x="10993" y="5290"/>
                  </a:cubicBezTo>
                  <a:cubicBezTo>
                    <a:pt x="10737" y="5290"/>
                    <a:pt x="10486" y="5427"/>
                    <a:pt x="10314" y="5699"/>
                  </a:cubicBezTo>
                  <a:cubicBezTo>
                    <a:pt x="10073" y="6101"/>
                    <a:pt x="9984" y="6547"/>
                    <a:pt x="10046" y="7010"/>
                  </a:cubicBezTo>
                  <a:cubicBezTo>
                    <a:pt x="10100" y="7376"/>
                    <a:pt x="10207" y="7733"/>
                    <a:pt x="10287" y="8126"/>
                  </a:cubicBezTo>
                  <a:cubicBezTo>
                    <a:pt x="9909" y="8517"/>
                    <a:pt x="9282" y="8718"/>
                    <a:pt x="8651" y="8718"/>
                  </a:cubicBezTo>
                  <a:cubicBezTo>
                    <a:pt x="8030" y="8718"/>
                    <a:pt x="7407" y="8524"/>
                    <a:pt x="7013" y="8126"/>
                  </a:cubicBezTo>
                  <a:cubicBezTo>
                    <a:pt x="7084" y="8027"/>
                    <a:pt x="7165" y="7929"/>
                    <a:pt x="7236" y="7822"/>
                  </a:cubicBezTo>
                  <a:cubicBezTo>
                    <a:pt x="7477" y="7492"/>
                    <a:pt x="7655" y="7135"/>
                    <a:pt x="7718" y="6734"/>
                  </a:cubicBezTo>
                  <a:cubicBezTo>
                    <a:pt x="7830" y="6033"/>
                    <a:pt x="7398" y="5492"/>
                    <a:pt x="6762" y="5492"/>
                  </a:cubicBezTo>
                  <a:cubicBezTo>
                    <a:pt x="6742" y="5492"/>
                    <a:pt x="6721" y="5493"/>
                    <a:pt x="6701" y="5494"/>
                  </a:cubicBezTo>
                  <a:cubicBezTo>
                    <a:pt x="6353" y="5521"/>
                    <a:pt x="6121" y="5708"/>
                    <a:pt x="5969" y="6002"/>
                  </a:cubicBezTo>
                  <a:cubicBezTo>
                    <a:pt x="5684" y="6538"/>
                    <a:pt x="5657" y="7091"/>
                    <a:pt x="5862" y="7653"/>
                  </a:cubicBezTo>
                  <a:cubicBezTo>
                    <a:pt x="5907" y="7778"/>
                    <a:pt x="5960" y="7894"/>
                    <a:pt x="6023" y="8036"/>
                  </a:cubicBezTo>
                  <a:cubicBezTo>
                    <a:pt x="5737" y="8259"/>
                    <a:pt x="5398" y="8331"/>
                    <a:pt x="5068" y="8402"/>
                  </a:cubicBezTo>
                  <a:cubicBezTo>
                    <a:pt x="4732" y="8474"/>
                    <a:pt x="4400" y="8511"/>
                    <a:pt x="4071" y="8511"/>
                  </a:cubicBezTo>
                  <a:cubicBezTo>
                    <a:pt x="3466" y="8511"/>
                    <a:pt x="2872" y="8386"/>
                    <a:pt x="2294" y="8126"/>
                  </a:cubicBezTo>
                  <a:cubicBezTo>
                    <a:pt x="447" y="7305"/>
                    <a:pt x="447" y="5307"/>
                    <a:pt x="1660" y="4174"/>
                  </a:cubicBezTo>
                  <a:cubicBezTo>
                    <a:pt x="2231" y="3638"/>
                    <a:pt x="2954" y="3451"/>
                    <a:pt x="3730" y="3389"/>
                  </a:cubicBezTo>
                  <a:cubicBezTo>
                    <a:pt x="3784" y="3558"/>
                    <a:pt x="3819" y="3710"/>
                    <a:pt x="3864" y="3852"/>
                  </a:cubicBezTo>
                  <a:cubicBezTo>
                    <a:pt x="4078" y="4450"/>
                    <a:pt x="4462" y="4869"/>
                    <a:pt x="5095" y="5030"/>
                  </a:cubicBezTo>
                  <a:cubicBezTo>
                    <a:pt x="5202" y="5057"/>
                    <a:pt x="5306" y="5072"/>
                    <a:pt x="5405" y="5072"/>
                  </a:cubicBezTo>
                  <a:cubicBezTo>
                    <a:pt x="5661" y="5072"/>
                    <a:pt x="5887" y="4973"/>
                    <a:pt x="6067" y="4736"/>
                  </a:cubicBezTo>
                  <a:cubicBezTo>
                    <a:pt x="6335" y="4370"/>
                    <a:pt x="6406" y="3959"/>
                    <a:pt x="6165" y="3576"/>
                  </a:cubicBezTo>
                  <a:cubicBezTo>
                    <a:pt x="6032" y="3362"/>
                    <a:pt x="5826" y="3174"/>
                    <a:pt x="5603" y="3058"/>
                  </a:cubicBezTo>
                  <a:cubicBezTo>
                    <a:pt x="5363" y="2925"/>
                    <a:pt x="5068" y="2871"/>
                    <a:pt x="4801" y="2782"/>
                  </a:cubicBezTo>
                  <a:cubicBezTo>
                    <a:pt x="4720" y="2764"/>
                    <a:pt x="4631" y="2746"/>
                    <a:pt x="4515" y="2719"/>
                  </a:cubicBezTo>
                  <a:cubicBezTo>
                    <a:pt x="4640" y="2247"/>
                    <a:pt x="4925" y="1925"/>
                    <a:pt x="5318" y="1711"/>
                  </a:cubicBezTo>
                  <a:cubicBezTo>
                    <a:pt x="5788" y="1450"/>
                    <a:pt x="6290" y="1332"/>
                    <a:pt x="6813" y="1332"/>
                  </a:cubicBezTo>
                  <a:cubicBezTo>
                    <a:pt x="6914" y="1332"/>
                    <a:pt x="7017" y="1337"/>
                    <a:pt x="7120" y="1346"/>
                  </a:cubicBezTo>
                  <a:cubicBezTo>
                    <a:pt x="7736" y="1399"/>
                    <a:pt x="7941" y="1471"/>
                    <a:pt x="8298" y="1729"/>
                  </a:cubicBezTo>
                  <a:cubicBezTo>
                    <a:pt x="8253" y="1827"/>
                    <a:pt x="8208" y="1934"/>
                    <a:pt x="8164" y="2033"/>
                  </a:cubicBezTo>
                  <a:cubicBezTo>
                    <a:pt x="8021" y="2345"/>
                    <a:pt x="7950" y="2675"/>
                    <a:pt x="7994" y="3014"/>
                  </a:cubicBezTo>
                  <a:cubicBezTo>
                    <a:pt x="8030" y="3353"/>
                    <a:pt x="8226" y="3567"/>
                    <a:pt x="8538" y="3638"/>
                  </a:cubicBezTo>
                  <a:cubicBezTo>
                    <a:pt x="8606" y="3653"/>
                    <a:pt x="8670" y="3661"/>
                    <a:pt x="8732" y="3661"/>
                  </a:cubicBezTo>
                  <a:cubicBezTo>
                    <a:pt x="8965" y="3661"/>
                    <a:pt x="9159" y="3554"/>
                    <a:pt x="9315" y="3335"/>
                  </a:cubicBezTo>
                  <a:cubicBezTo>
                    <a:pt x="9582" y="2942"/>
                    <a:pt x="9618" y="2523"/>
                    <a:pt x="9413" y="2086"/>
                  </a:cubicBezTo>
                  <a:cubicBezTo>
                    <a:pt x="9350" y="1961"/>
                    <a:pt x="9279" y="1836"/>
                    <a:pt x="9216" y="1711"/>
                  </a:cubicBezTo>
                  <a:cubicBezTo>
                    <a:pt x="9862" y="1013"/>
                    <a:pt x="10605" y="661"/>
                    <a:pt x="11348" y="661"/>
                  </a:cubicBezTo>
                  <a:close/>
                  <a:moveTo>
                    <a:pt x="11343" y="1"/>
                  </a:moveTo>
                  <a:cubicBezTo>
                    <a:pt x="10540" y="1"/>
                    <a:pt x="9701" y="363"/>
                    <a:pt x="8726" y="1185"/>
                  </a:cubicBezTo>
                  <a:cubicBezTo>
                    <a:pt x="8159" y="825"/>
                    <a:pt x="7554" y="674"/>
                    <a:pt x="6927" y="674"/>
                  </a:cubicBezTo>
                  <a:cubicBezTo>
                    <a:pt x="6636" y="674"/>
                    <a:pt x="6340" y="706"/>
                    <a:pt x="6041" y="766"/>
                  </a:cubicBezTo>
                  <a:cubicBezTo>
                    <a:pt x="4979" y="980"/>
                    <a:pt x="4176" y="1515"/>
                    <a:pt x="3846" y="2612"/>
                  </a:cubicBezTo>
                  <a:cubicBezTo>
                    <a:pt x="3837" y="2639"/>
                    <a:pt x="3801" y="2675"/>
                    <a:pt x="3775" y="2719"/>
                  </a:cubicBezTo>
                  <a:cubicBezTo>
                    <a:pt x="3614" y="2737"/>
                    <a:pt x="3445" y="2737"/>
                    <a:pt x="3284" y="2782"/>
                  </a:cubicBezTo>
                  <a:cubicBezTo>
                    <a:pt x="2847" y="2907"/>
                    <a:pt x="2392" y="2987"/>
                    <a:pt x="1990" y="3174"/>
                  </a:cubicBezTo>
                  <a:cubicBezTo>
                    <a:pt x="741" y="3754"/>
                    <a:pt x="1" y="5128"/>
                    <a:pt x="206" y="6457"/>
                  </a:cubicBezTo>
                  <a:cubicBezTo>
                    <a:pt x="340" y="7367"/>
                    <a:pt x="822" y="8054"/>
                    <a:pt x="1616" y="8491"/>
                  </a:cubicBezTo>
                  <a:cubicBezTo>
                    <a:pt x="2421" y="8949"/>
                    <a:pt x="3242" y="9172"/>
                    <a:pt x="4073" y="9172"/>
                  </a:cubicBezTo>
                  <a:cubicBezTo>
                    <a:pt x="4799" y="9172"/>
                    <a:pt x="5533" y="9002"/>
                    <a:pt x="6272" y="8670"/>
                  </a:cubicBezTo>
                  <a:cubicBezTo>
                    <a:pt x="6335" y="8643"/>
                    <a:pt x="6406" y="8616"/>
                    <a:pt x="6478" y="8581"/>
                  </a:cubicBezTo>
                  <a:cubicBezTo>
                    <a:pt x="7102" y="9107"/>
                    <a:pt x="7816" y="9348"/>
                    <a:pt x="8601" y="9375"/>
                  </a:cubicBezTo>
                  <a:cubicBezTo>
                    <a:pt x="8624" y="9375"/>
                    <a:pt x="8647" y="9375"/>
                    <a:pt x="8670" y="9375"/>
                  </a:cubicBezTo>
                  <a:cubicBezTo>
                    <a:pt x="9445" y="9375"/>
                    <a:pt x="10136" y="9085"/>
                    <a:pt x="10769" y="8643"/>
                  </a:cubicBezTo>
                  <a:cubicBezTo>
                    <a:pt x="11304" y="9080"/>
                    <a:pt x="11902" y="9312"/>
                    <a:pt x="12553" y="9419"/>
                  </a:cubicBezTo>
                  <a:cubicBezTo>
                    <a:pt x="12789" y="9459"/>
                    <a:pt x="13017" y="9480"/>
                    <a:pt x="13237" y="9480"/>
                  </a:cubicBezTo>
                  <a:cubicBezTo>
                    <a:pt x="14109" y="9480"/>
                    <a:pt x="14854" y="9150"/>
                    <a:pt x="15417" y="8331"/>
                  </a:cubicBezTo>
                  <a:cubicBezTo>
                    <a:pt x="15479" y="8250"/>
                    <a:pt x="15541" y="8179"/>
                    <a:pt x="15622" y="8090"/>
                  </a:cubicBezTo>
                  <a:cubicBezTo>
                    <a:pt x="15738" y="8161"/>
                    <a:pt x="15854" y="8224"/>
                    <a:pt x="15961" y="8286"/>
                  </a:cubicBezTo>
                  <a:cubicBezTo>
                    <a:pt x="16532" y="8607"/>
                    <a:pt x="17138" y="8812"/>
                    <a:pt x="17807" y="8830"/>
                  </a:cubicBezTo>
                  <a:cubicBezTo>
                    <a:pt x="17835" y="8831"/>
                    <a:pt x="17863" y="8831"/>
                    <a:pt x="17890" y="8831"/>
                  </a:cubicBezTo>
                  <a:cubicBezTo>
                    <a:pt x="19579" y="8831"/>
                    <a:pt x="21091" y="7760"/>
                    <a:pt x="21652" y="6109"/>
                  </a:cubicBezTo>
                  <a:cubicBezTo>
                    <a:pt x="21777" y="5744"/>
                    <a:pt x="21866" y="5351"/>
                    <a:pt x="21866" y="4968"/>
                  </a:cubicBezTo>
                  <a:cubicBezTo>
                    <a:pt x="21858" y="3103"/>
                    <a:pt x="20127" y="1355"/>
                    <a:pt x="18262" y="1310"/>
                  </a:cubicBezTo>
                  <a:cubicBezTo>
                    <a:pt x="18057" y="1301"/>
                    <a:pt x="17906" y="1256"/>
                    <a:pt x="17745" y="1114"/>
                  </a:cubicBezTo>
                  <a:cubicBezTo>
                    <a:pt x="17276" y="678"/>
                    <a:pt x="16443" y="328"/>
                    <a:pt x="15562" y="328"/>
                  </a:cubicBezTo>
                  <a:cubicBezTo>
                    <a:pt x="15016" y="328"/>
                    <a:pt x="14453" y="462"/>
                    <a:pt x="13945" y="793"/>
                  </a:cubicBezTo>
                  <a:cubicBezTo>
                    <a:pt x="13855" y="846"/>
                    <a:pt x="13766" y="900"/>
                    <a:pt x="13686" y="944"/>
                  </a:cubicBezTo>
                  <a:cubicBezTo>
                    <a:pt x="12875" y="345"/>
                    <a:pt x="12126" y="1"/>
                    <a:pt x="11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228325" y="2153100"/>
              <a:ext cx="546650" cy="237000"/>
            </a:xfrm>
            <a:custGeom>
              <a:avLst/>
              <a:gdLst/>
              <a:ahLst/>
              <a:cxnLst/>
              <a:rect l="l" t="t" r="r" b="b"/>
              <a:pathLst>
                <a:path w="21866" h="9480" extrusionOk="0">
                  <a:moveTo>
                    <a:pt x="13141" y="2407"/>
                  </a:moveTo>
                  <a:lnTo>
                    <a:pt x="13141" y="2407"/>
                  </a:lnTo>
                  <a:cubicBezTo>
                    <a:pt x="13212" y="2630"/>
                    <a:pt x="13328" y="2809"/>
                    <a:pt x="13150" y="2996"/>
                  </a:cubicBezTo>
                  <a:cubicBezTo>
                    <a:pt x="12927" y="2809"/>
                    <a:pt x="13025" y="2630"/>
                    <a:pt x="13141" y="2407"/>
                  </a:cubicBezTo>
                  <a:close/>
                  <a:moveTo>
                    <a:pt x="8243" y="2015"/>
                  </a:moveTo>
                  <a:cubicBezTo>
                    <a:pt x="8556" y="2407"/>
                    <a:pt x="8636" y="2728"/>
                    <a:pt x="8511" y="3041"/>
                  </a:cubicBezTo>
                  <a:cubicBezTo>
                    <a:pt x="8145" y="2835"/>
                    <a:pt x="8047" y="2496"/>
                    <a:pt x="8243" y="2015"/>
                  </a:cubicBezTo>
                  <a:close/>
                  <a:moveTo>
                    <a:pt x="4256" y="2095"/>
                  </a:moveTo>
                  <a:lnTo>
                    <a:pt x="4256" y="2095"/>
                  </a:lnTo>
                  <a:cubicBezTo>
                    <a:pt x="4613" y="2229"/>
                    <a:pt x="4729" y="2541"/>
                    <a:pt x="4827" y="2853"/>
                  </a:cubicBezTo>
                  <a:cubicBezTo>
                    <a:pt x="4889" y="3058"/>
                    <a:pt x="5023" y="3281"/>
                    <a:pt x="4827" y="3496"/>
                  </a:cubicBezTo>
                  <a:cubicBezTo>
                    <a:pt x="4300" y="3362"/>
                    <a:pt x="4006" y="2648"/>
                    <a:pt x="4256" y="2095"/>
                  </a:cubicBezTo>
                  <a:close/>
                  <a:moveTo>
                    <a:pt x="17361" y="3371"/>
                  </a:moveTo>
                  <a:lnTo>
                    <a:pt x="17361" y="3371"/>
                  </a:lnTo>
                  <a:cubicBezTo>
                    <a:pt x="17430" y="3864"/>
                    <a:pt x="16970" y="4416"/>
                    <a:pt x="16544" y="4416"/>
                  </a:cubicBezTo>
                  <a:cubicBezTo>
                    <a:pt x="16531" y="4416"/>
                    <a:pt x="16517" y="4415"/>
                    <a:pt x="16504" y="4414"/>
                  </a:cubicBezTo>
                  <a:cubicBezTo>
                    <a:pt x="16281" y="4397"/>
                    <a:pt x="16139" y="4129"/>
                    <a:pt x="16263" y="3915"/>
                  </a:cubicBezTo>
                  <a:cubicBezTo>
                    <a:pt x="16335" y="3790"/>
                    <a:pt x="16460" y="3674"/>
                    <a:pt x="16594" y="3620"/>
                  </a:cubicBezTo>
                  <a:cubicBezTo>
                    <a:pt x="16834" y="3513"/>
                    <a:pt x="17102" y="3451"/>
                    <a:pt x="17361" y="3371"/>
                  </a:cubicBezTo>
                  <a:close/>
                  <a:moveTo>
                    <a:pt x="6629" y="5182"/>
                  </a:moveTo>
                  <a:lnTo>
                    <a:pt x="6629" y="5182"/>
                  </a:lnTo>
                  <a:cubicBezTo>
                    <a:pt x="6968" y="5708"/>
                    <a:pt x="6861" y="6493"/>
                    <a:pt x="6406" y="6912"/>
                  </a:cubicBezTo>
                  <a:cubicBezTo>
                    <a:pt x="6076" y="6279"/>
                    <a:pt x="6156" y="5565"/>
                    <a:pt x="6629" y="5182"/>
                  </a:cubicBezTo>
                  <a:close/>
                  <a:moveTo>
                    <a:pt x="10911" y="5949"/>
                  </a:moveTo>
                  <a:lnTo>
                    <a:pt x="10911" y="5949"/>
                  </a:lnTo>
                  <a:cubicBezTo>
                    <a:pt x="11294" y="6439"/>
                    <a:pt x="11214" y="6966"/>
                    <a:pt x="11054" y="7564"/>
                  </a:cubicBezTo>
                  <a:cubicBezTo>
                    <a:pt x="10536" y="6966"/>
                    <a:pt x="10474" y="6234"/>
                    <a:pt x="10911" y="5949"/>
                  </a:cubicBezTo>
                  <a:close/>
                  <a:moveTo>
                    <a:pt x="15096" y="6145"/>
                  </a:moveTo>
                  <a:cubicBezTo>
                    <a:pt x="15243" y="6145"/>
                    <a:pt x="15317" y="6263"/>
                    <a:pt x="15371" y="6395"/>
                  </a:cubicBezTo>
                  <a:cubicBezTo>
                    <a:pt x="15541" y="6778"/>
                    <a:pt x="15532" y="7162"/>
                    <a:pt x="15309" y="7617"/>
                  </a:cubicBezTo>
                  <a:cubicBezTo>
                    <a:pt x="15006" y="7269"/>
                    <a:pt x="14800" y="6939"/>
                    <a:pt x="14800" y="6511"/>
                  </a:cubicBezTo>
                  <a:cubicBezTo>
                    <a:pt x="14791" y="6341"/>
                    <a:pt x="14845" y="6199"/>
                    <a:pt x="15023" y="6154"/>
                  </a:cubicBezTo>
                  <a:cubicBezTo>
                    <a:pt x="15050" y="6148"/>
                    <a:pt x="15074" y="6145"/>
                    <a:pt x="15096" y="6145"/>
                  </a:cubicBezTo>
                  <a:close/>
                  <a:moveTo>
                    <a:pt x="10527" y="661"/>
                  </a:moveTo>
                  <a:cubicBezTo>
                    <a:pt x="11269" y="661"/>
                    <a:pt x="12010" y="1013"/>
                    <a:pt x="12650" y="1711"/>
                  </a:cubicBezTo>
                  <a:cubicBezTo>
                    <a:pt x="12588" y="1836"/>
                    <a:pt x="12526" y="1961"/>
                    <a:pt x="12463" y="2086"/>
                  </a:cubicBezTo>
                  <a:cubicBezTo>
                    <a:pt x="12249" y="2523"/>
                    <a:pt x="12285" y="2942"/>
                    <a:pt x="12552" y="3335"/>
                  </a:cubicBezTo>
                  <a:cubicBezTo>
                    <a:pt x="12707" y="3554"/>
                    <a:pt x="12902" y="3661"/>
                    <a:pt x="13135" y="3661"/>
                  </a:cubicBezTo>
                  <a:cubicBezTo>
                    <a:pt x="13197" y="3661"/>
                    <a:pt x="13261" y="3653"/>
                    <a:pt x="13328" y="3638"/>
                  </a:cubicBezTo>
                  <a:cubicBezTo>
                    <a:pt x="13641" y="3567"/>
                    <a:pt x="13837" y="3353"/>
                    <a:pt x="13882" y="3014"/>
                  </a:cubicBezTo>
                  <a:cubicBezTo>
                    <a:pt x="13926" y="2675"/>
                    <a:pt x="13855" y="2345"/>
                    <a:pt x="13712" y="2033"/>
                  </a:cubicBezTo>
                  <a:cubicBezTo>
                    <a:pt x="13659" y="1934"/>
                    <a:pt x="13614" y="1827"/>
                    <a:pt x="13569" y="1729"/>
                  </a:cubicBezTo>
                  <a:cubicBezTo>
                    <a:pt x="13926" y="1471"/>
                    <a:pt x="14140" y="1399"/>
                    <a:pt x="14747" y="1346"/>
                  </a:cubicBezTo>
                  <a:cubicBezTo>
                    <a:pt x="14850" y="1337"/>
                    <a:pt x="14953" y="1332"/>
                    <a:pt x="15054" y="1332"/>
                  </a:cubicBezTo>
                  <a:cubicBezTo>
                    <a:pt x="15577" y="1332"/>
                    <a:pt x="16079" y="1450"/>
                    <a:pt x="16549" y="1711"/>
                  </a:cubicBezTo>
                  <a:cubicBezTo>
                    <a:pt x="16950" y="1925"/>
                    <a:pt x="17227" y="2247"/>
                    <a:pt x="17352" y="2719"/>
                  </a:cubicBezTo>
                  <a:cubicBezTo>
                    <a:pt x="17236" y="2746"/>
                    <a:pt x="17156" y="2764"/>
                    <a:pt x="17066" y="2782"/>
                  </a:cubicBezTo>
                  <a:cubicBezTo>
                    <a:pt x="16799" y="2871"/>
                    <a:pt x="16504" y="2925"/>
                    <a:pt x="16263" y="3058"/>
                  </a:cubicBezTo>
                  <a:cubicBezTo>
                    <a:pt x="16049" y="3174"/>
                    <a:pt x="15835" y="3362"/>
                    <a:pt x="15710" y="3576"/>
                  </a:cubicBezTo>
                  <a:cubicBezTo>
                    <a:pt x="15461" y="3959"/>
                    <a:pt x="15532" y="4370"/>
                    <a:pt x="15800" y="4736"/>
                  </a:cubicBezTo>
                  <a:cubicBezTo>
                    <a:pt x="15980" y="4973"/>
                    <a:pt x="16210" y="5072"/>
                    <a:pt x="16466" y="5072"/>
                  </a:cubicBezTo>
                  <a:cubicBezTo>
                    <a:pt x="16565" y="5072"/>
                    <a:pt x="16667" y="5057"/>
                    <a:pt x="16772" y="5030"/>
                  </a:cubicBezTo>
                  <a:cubicBezTo>
                    <a:pt x="17405" y="4869"/>
                    <a:pt x="17798" y="4450"/>
                    <a:pt x="18003" y="3852"/>
                  </a:cubicBezTo>
                  <a:cubicBezTo>
                    <a:pt x="18057" y="3710"/>
                    <a:pt x="18092" y="3558"/>
                    <a:pt x="18137" y="3389"/>
                  </a:cubicBezTo>
                  <a:cubicBezTo>
                    <a:pt x="18922" y="3451"/>
                    <a:pt x="19636" y="3638"/>
                    <a:pt x="20215" y="4174"/>
                  </a:cubicBezTo>
                  <a:cubicBezTo>
                    <a:pt x="21429" y="5307"/>
                    <a:pt x="21420" y="7305"/>
                    <a:pt x="19582" y="8126"/>
                  </a:cubicBezTo>
                  <a:cubicBezTo>
                    <a:pt x="18998" y="8386"/>
                    <a:pt x="18406" y="8511"/>
                    <a:pt x="17802" y="8511"/>
                  </a:cubicBezTo>
                  <a:cubicBezTo>
                    <a:pt x="17475" y="8511"/>
                    <a:pt x="17143" y="8474"/>
                    <a:pt x="16808" y="8402"/>
                  </a:cubicBezTo>
                  <a:cubicBezTo>
                    <a:pt x="16469" y="8331"/>
                    <a:pt x="16130" y="8259"/>
                    <a:pt x="15853" y="8036"/>
                  </a:cubicBezTo>
                  <a:cubicBezTo>
                    <a:pt x="15916" y="7894"/>
                    <a:pt x="15969" y="7778"/>
                    <a:pt x="16014" y="7653"/>
                  </a:cubicBezTo>
                  <a:cubicBezTo>
                    <a:pt x="16219" y="7091"/>
                    <a:pt x="16183" y="6538"/>
                    <a:pt x="15907" y="6002"/>
                  </a:cubicBezTo>
                  <a:cubicBezTo>
                    <a:pt x="15755" y="5708"/>
                    <a:pt x="15523" y="5521"/>
                    <a:pt x="15175" y="5503"/>
                  </a:cubicBezTo>
                  <a:cubicBezTo>
                    <a:pt x="15149" y="5501"/>
                    <a:pt x="15124" y="5500"/>
                    <a:pt x="15099" y="5500"/>
                  </a:cubicBezTo>
                  <a:cubicBezTo>
                    <a:pt x="14463" y="5500"/>
                    <a:pt x="14038" y="6039"/>
                    <a:pt x="14149" y="6734"/>
                  </a:cubicBezTo>
                  <a:cubicBezTo>
                    <a:pt x="14212" y="7135"/>
                    <a:pt x="14390" y="7492"/>
                    <a:pt x="14631" y="7822"/>
                  </a:cubicBezTo>
                  <a:cubicBezTo>
                    <a:pt x="14702" y="7929"/>
                    <a:pt x="14783" y="8027"/>
                    <a:pt x="14854" y="8126"/>
                  </a:cubicBezTo>
                  <a:cubicBezTo>
                    <a:pt x="14465" y="8524"/>
                    <a:pt x="13841" y="8718"/>
                    <a:pt x="13219" y="8718"/>
                  </a:cubicBezTo>
                  <a:cubicBezTo>
                    <a:pt x="12587" y="8718"/>
                    <a:pt x="11958" y="8517"/>
                    <a:pt x="11580" y="8126"/>
                  </a:cubicBezTo>
                  <a:cubicBezTo>
                    <a:pt x="11669" y="7733"/>
                    <a:pt x="11776" y="7376"/>
                    <a:pt x="11821" y="7010"/>
                  </a:cubicBezTo>
                  <a:cubicBezTo>
                    <a:pt x="11883" y="6547"/>
                    <a:pt x="11803" y="6101"/>
                    <a:pt x="11553" y="5699"/>
                  </a:cubicBezTo>
                  <a:cubicBezTo>
                    <a:pt x="11386" y="5427"/>
                    <a:pt x="11135" y="5290"/>
                    <a:pt x="10877" y="5290"/>
                  </a:cubicBezTo>
                  <a:cubicBezTo>
                    <a:pt x="10653" y="5290"/>
                    <a:pt x="10424" y="5394"/>
                    <a:pt x="10242" y="5601"/>
                  </a:cubicBezTo>
                  <a:cubicBezTo>
                    <a:pt x="9983" y="5904"/>
                    <a:pt x="9903" y="6270"/>
                    <a:pt x="9956" y="6663"/>
                  </a:cubicBezTo>
                  <a:cubicBezTo>
                    <a:pt x="10019" y="7100"/>
                    <a:pt x="10188" y="7501"/>
                    <a:pt x="10420" y="7885"/>
                  </a:cubicBezTo>
                  <a:cubicBezTo>
                    <a:pt x="10483" y="7983"/>
                    <a:pt x="10536" y="8081"/>
                    <a:pt x="10608" y="8188"/>
                  </a:cubicBezTo>
                  <a:cubicBezTo>
                    <a:pt x="10188" y="8536"/>
                    <a:pt x="9715" y="8679"/>
                    <a:pt x="9216" y="8777"/>
                  </a:cubicBezTo>
                  <a:cubicBezTo>
                    <a:pt x="9018" y="8817"/>
                    <a:pt x="8829" y="8837"/>
                    <a:pt x="8649" y="8837"/>
                  </a:cubicBezTo>
                  <a:cubicBezTo>
                    <a:pt x="7871" y="8837"/>
                    <a:pt x="7258" y="8462"/>
                    <a:pt x="6816" y="7715"/>
                  </a:cubicBezTo>
                  <a:cubicBezTo>
                    <a:pt x="6798" y="7697"/>
                    <a:pt x="6789" y="7671"/>
                    <a:pt x="6780" y="7626"/>
                  </a:cubicBezTo>
                  <a:cubicBezTo>
                    <a:pt x="6825" y="7555"/>
                    <a:pt x="6887" y="7465"/>
                    <a:pt x="6941" y="7385"/>
                  </a:cubicBezTo>
                  <a:cubicBezTo>
                    <a:pt x="7235" y="6975"/>
                    <a:pt x="7414" y="6529"/>
                    <a:pt x="7476" y="6029"/>
                  </a:cubicBezTo>
                  <a:cubicBezTo>
                    <a:pt x="7530" y="5628"/>
                    <a:pt x="7449" y="5253"/>
                    <a:pt x="7253" y="4905"/>
                  </a:cubicBezTo>
                  <a:cubicBezTo>
                    <a:pt x="7092" y="4628"/>
                    <a:pt x="6871" y="4485"/>
                    <a:pt x="6637" y="4485"/>
                  </a:cubicBezTo>
                  <a:cubicBezTo>
                    <a:pt x="6456" y="4485"/>
                    <a:pt x="6268" y="4570"/>
                    <a:pt x="6093" y="4745"/>
                  </a:cubicBezTo>
                  <a:cubicBezTo>
                    <a:pt x="5933" y="4914"/>
                    <a:pt x="5790" y="5137"/>
                    <a:pt x="5701" y="5360"/>
                  </a:cubicBezTo>
                  <a:cubicBezTo>
                    <a:pt x="5531" y="5788"/>
                    <a:pt x="5523" y="6243"/>
                    <a:pt x="5630" y="6698"/>
                  </a:cubicBezTo>
                  <a:cubicBezTo>
                    <a:pt x="5692" y="6957"/>
                    <a:pt x="5790" y="7216"/>
                    <a:pt x="5888" y="7519"/>
                  </a:cubicBezTo>
                  <a:cubicBezTo>
                    <a:pt x="5424" y="7858"/>
                    <a:pt x="4925" y="8081"/>
                    <a:pt x="4363" y="8152"/>
                  </a:cubicBezTo>
                  <a:cubicBezTo>
                    <a:pt x="4231" y="8167"/>
                    <a:pt x="4101" y="8174"/>
                    <a:pt x="3972" y="8174"/>
                  </a:cubicBezTo>
                  <a:cubicBezTo>
                    <a:pt x="2522" y="8174"/>
                    <a:pt x="1278" y="7266"/>
                    <a:pt x="794" y="5824"/>
                  </a:cubicBezTo>
                  <a:cubicBezTo>
                    <a:pt x="616" y="5298"/>
                    <a:pt x="589" y="4771"/>
                    <a:pt x="759" y="4254"/>
                  </a:cubicBezTo>
                  <a:cubicBezTo>
                    <a:pt x="1151" y="3041"/>
                    <a:pt x="2008" y="2327"/>
                    <a:pt x="3221" y="2006"/>
                  </a:cubicBezTo>
                  <a:cubicBezTo>
                    <a:pt x="3251" y="1997"/>
                    <a:pt x="3282" y="1994"/>
                    <a:pt x="3316" y="1994"/>
                  </a:cubicBezTo>
                  <a:cubicBezTo>
                    <a:pt x="3382" y="1994"/>
                    <a:pt x="3456" y="2006"/>
                    <a:pt x="3533" y="2006"/>
                  </a:cubicBezTo>
                  <a:cubicBezTo>
                    <a:pt x="3515" y="2122"/>
                    <a:pt x="3497" y="2211"/>
                    <a:pt x="3497" y="2300"/>
                  </a:cubicBezTo>
                  <a:cubicBezTo>
                    <a:pt x="3480" y="2925"/>
                    <a:pt x="3676" y="3469"/>
                    <a:pt x="4140" y="3906"/>
                  </a:cubicBezTo>
                  <a:cubicBezTo>
                    <a:pt x="4329" y="4077"/>
                    <a:pt x="4538" y="4189"/>
                    <a:pt x="4769" y="4189"/>
                  </a:cubicBezTo>
                  <a:cubicBezTo>
                    <a:pt x="4876" y="4189"/>
                    <a:pt x="4987" y="4165"/>
                    <a:pt x="5103" y="4111"/>
                  </a:cubicBezTo>
                  <a:cubicBezTo>
                    <a:pt x="5469" y="3933"/>
                    <a:pt x="5585" y="3620"/>
                    <a:pt x="5567" y="3237"/>
                  </a:cubicBezTo>
                  <a:cubicBezTo>
                    <a:pt x="5567" y="3165"/>
                    <a:pt x="5567" y="3085"/>
                    <a:pt x="5549" y="3005"/>
                  </a:cubicBezTo>
                  <a:cubicBezTo>
                    <a:pt x="5415" y="2461"/>
                    <a:pt x="5228" y="1943"/>
                    <a:pt x="4737" y="1586"/>
                  </a:cubicBezTo>
                  <a:cubicBezTo>
                    <a:pt x="4711" y="1569"/>
                    <a:pt x="4711" y="1524"/>
                    <a:pt x="4702" y="1497"/>
                  </a:cubicBezTo>
                  <a:cubicBezTo>
                    <a:pt x="5170" y="1154"/>
                    <a:pt x="5750" y="982"/>
                    <a:pt x="6301" y="982"/>
                  </a:cubicBezTo>
                  <a:cubicBezTo>
                    <a:pt x="6852" y="982"/>
                    <a:pt x="7374" y="1154"/>
                    <a:pt x="7726" y="1497"/>
                  </a:cubicBezTo>
                  <a:cubicBezTo>
                    <a:pt x="7681" y="1613"/>
                    <a:pt x="7619" y="1729"/>
                    <a:pt x="7583" y="1854"/>
                  </a:cubicBezTo>
                  <a:cubicBezTo>
                    <a:pt x="7405" y="2443"/>
                    <a:pt x="7485" y="2987"/>
                    <a:pt x="7904" y="3442"/>
                  </a:cubicBezTo>
                  <a:cubicBezTo>
                    <a:pt x="8079" y="3629"/>
                    <a:pt x="8285" y="3746"/>
                    <a:pt x="8515" y="3746"/>
                  </a:cubicBezTo>
                  <a:cubicBezTo>
                    <a:pt x="8602" y="3746"/>
                    <a:pt x="8694" y="3729"/>
                    <a:pt x="8788" y="3692"/>
                  </a:cubicBezTo>
                  <a:cubicBezTo>
                    <a:pt x="9109" y="3558"/>
                    <a:pt x="9225" y="3264"/>
                    <a:pt x="9234" y="2934"/>
                  </a:cubicBezTo>
                  <a:cubicBezTo>
                    <a:pt x="9243" y="2541"/>
                    <a:pt x="9136" y="2184"/>
                    <a:pt x="8948" y="1854"/>
                  </a:cubicBezTo>
                  <a:cubicBezTo>
                    <a:pt x="8868" y="1711"/>
                    <a:pt x="8779" y="1569"/>
                    <a:pt x="8689" y="1435"/>
                  </a:cubicBezTo>
                  <a:cubicBezTo>
                    <a:pt x="9260" y="917"/>
                    <a:pt x="9894" y="661"/>
                    <a:pt x="10527" y="661"/>
                  </a:cubicBezTo>
                  <a:close/>
                  <a:moveTo>
                    <a:pt x="10524" y="1"/>
                  </a:moveTo>
                  <a:cubicBezTo>
                    <a:pt x="9741" y="1"/>
                    <a:pt x="8991" y="345"/>
                    <a:pt x="8181" y="944"/>
                  </a:cubicBezTo>
                  <a:cubicBezTo>
                    <a:pt x="8101" y="900"/>
                    <a:pt x="8011" y="846"/>
                    <a:pt x="7931" y="793"/>
                  </a:cubicBezTo>
                  <a:cubicBezTo>
                    <a:pt x="7420" y="462"/>
                    <a:pt x="6854" y="328"/>
                    <a:pt x="6307" y="328"/>
                  </a:cubicBezTo>
                  <a:cubicBezTo>
                    <a:pt x="5423" y="328"/>
                    <a:pt x="4590" y="678"/>
                    <a:pt x="4122" y="1114"/>
                  </a:cubicBezTo>
                  <a:cubicBezTo>
                    <a:pt x="3970" y="1256"/>
                    <a:pt x="3810" y="1301"/>
                    <a:pt x="3604" y="1310"/>
                  </a:cubicBezTo>
                  <a:cubicBezTo>
                    <a:pt x="1740" y="1355"/>
                    <a:pt x="9" y="3103"/>
                    <a:pt x="9" y="4968"/>
                  </a:cubicBezTo>
                  <a:cubicBezTo>
                    <a:pt x="0" y="5351"/>
                    <a:pt x="90" y="5744"/>
                    <a:pt x="215" y="6109"/>
                  </a:cubicBezTo>
                  <a:cubicBezTo>
                    <a:pt x="785" y="7760"/>
                    <a:pt x="2288" y="8831"/>
                    <a:pt x="3985" y="8831"/>
                  </a:cubicBezTo>
                  <a:cubicBezTo>
                    <a:pt x="4013" y="8831"/>
                    <a:pt x="4041" y="8831"/>
                    <a:pt x="4068" y="8830"/>
                  </a:cubicBezTo>
                  <a:cubicBezTo>
                    <a:pt x="4729" y="8812"/>
                    <a:pt x="5335" y="8607"/>
                    <a:pt x="5906" y="8286"/>
                  </a:cubicBezTo>
                  <a:cubicBezTo>
                    <a:pt x="6022" y="8224"/>
                    <a:pt x="6129" y="8161"/>
                    <a:pt x="6254" y="8090"/>
                  </a:cubicBezTo>
                  <a:cubicBezTo>
                    <a:pt x="6325" y="8179"/>
                    <a:pt x="6397" y="8250"/>
                    <a:pt x="6450" y="8331"/>
                  </a:cubicBezTo>
                  <a:cubicBezTo>
                    <a:pt x="7013" y="9150"/>
                    <a:pt x="7763" y="9480"/>
                    <a:pt x="8637" y="9480"/>
                  </a:cubicBezTo>
                  <a:cubicBezTo>
                    <a:pt x="8858" y="9480"/>
                    <a:pt x="9087" y="9459"/>
                    <a:pt x="9323" y="9419"/>
                  </a:cubicBezTo>
                  <a:cubicBezTo>
                    <a:pt x="9965" y="9312"/>
                    <a:pt x="10563" y="9080"/>
                    <a:pt x="11098" y="8643"/>
                  </a:cubicBezTo>
                  <a:cubicBezTo>
                    <a:pt x="11739" y="9085"/>
                    <a:pt x="12423" y="9375"/>
                    <a:pt x="13205" y="9375"/>
                  </a:cubicBezTo>
                  <a:cubicBezTo>
                    <a:pt x="13228" y="9375"/>
                    <a:pt x="13252" y="9375"/>
                    <a:pt x="13275" y="9375"/>
                  </a:cubicBezTo>
                  <a:cubicBezTo>
                    <a:pt x="14060" y="9348"/>
                    <a:pt x="14774" y="9107"/>
                    <a:pt x="15389" y="8581"/>
                  </a:cubicBezTo>
                  <a:cubicBezTo>
                    <a:pt x="15461" y="8616"/>
                    <a:pt x="15532" y="8643"/>
                    <a:pt x="15603" y="8670"/>
                  </a:cubicBezTo>
                  <a:cubicBezTo>
                    <a:pt x="16339" y="9002"/>
                    <a:pt x="17071" y="9172"/>
                    <a:pt x="17796" y="9172"/>
                  </a:cubicBezTo>
                  <a:cubicBezTo>
                    <a:pt x="18627" y="9172"/>
                    <a:pt x="19450" y="8949"/>
                    <a:pt x="20260" y="8491"/>
                  </a:cubicBezTo>
                  <a:cubicBezTo>
                    <a:pt x="21045" y="8054"/>
                    <a:pt x="21527" y="7367"/>
                    <a:pt x="21670" y="6457"/>
                  </a:cubicBezTo>
                  <a:cubicBezTo>
                    <a:pt x="21866" y="5128"/>
                    <a:pt x="21134" y="3754"/>
                    <a:pt x="19876" y="3174"/>
                  </a:cubicBezTo>
                  <a:cubicBezTo>
                    <a:pt x="19475" y="2987"/>
                    <a:pt x="19020" y="2907"/>
                    <a:pt x="18592" y="2782"/>
                  </a:cubicBezTo>
                  <a:cubicBezTo>
                    <a:pt x="18431" y="2737"/>
                    <a:pt x="18253" y="2737"/>
                    <a:pt x="18101" y="2719"/>
                  </a:cubicBezTo>
                  <a:cubicBezTo>
                    <a:pt x="18066" y="2675"/>
                    <a:pt x="18030" y="2639"/>
                    <a:pt x="18021" y="2612"/>
                  </a:cubicBezTo>
                  <a:cubicBezTo>
                    <a:pt x="17691" y="1515"/>
                    <a:pt x="16888" y="980"/>
                    <a:pt x="15826" y="766"/>
                  </a:cubicBezTo>
                  <a:cubicBezTo>
                    <a:pt x="15530" y="706"/>
                    <a:pt x="15235" y="674"/>
                    <a:pt x="14944" y="674"/>
                  </a:cubicBezTo>
                  <a:cubicBezTo>
                    <a:pt x="14317" y="674"/>
                    <a:pt x="13708" y="825"/>
                    <a:pt x="13141" y="1185"/>
                  </a:cubicBezTo>
                  <a:cubicBezTo>
                    <a:pt x="12165" y="363"/>
                    <a:pt x="11327" y="1"/>
                    <a:pt x="10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605225" y="1865900"/>
              <a:ext cx="55800" cy="49875"/>
            </a:xfrm>
            <a:custGeom>
              <a:avLst/>
              <a:gdLst/>
              <a:ahLst/>
              <a:cxnLst/>
              <a:rect l="l" t="t" r="r" b="b"/>
              <a:pathLst>
                <a:path w="2232" h="1995" extrusionOk="0">
                  <a:moveTo>
                    <a:pt x="1850" y="1"/>
                  </a:moveTo>
                  <a:cubicBezTo>
                    <a:pt x="1752" y="1"/>
                    <a:pt x="1629" y="43"/>
                    <a:pt x="1473" y="130"/>
                  </a:cubicBezTo>
                  <a:cubicBezTo>
                    <a:pt x="947" y="416"/>
                    <a:pt x="554" y="844"/>
                    <a:pt x="197" y="1308"/>
                  </a:cubicBezTo>
                  <a:cubicBezTo>
                    <a:pt x="170" y="1343"/>
                    <a:pt x="144" y="1397"/>
                    <a:pt x="126" y="1441"/>
                  </a:cubicBezTo>
                  <a:cubicBezTo>
                    <a:pt x="1" y="1745"/>
                    <a:pt x="179" y="1995"/>
                    <a:pt x="581" y="1995"/>
                  </a:cubicBezTo>
                  <a:cubicBezTo>
                    <a:pt x="661" y="1959"/>
                    <a:pt x="822" y="1905"/>
                    <a:pt x="956" y="1807"/>
                  </a:cubicBezTo>
                  <a:cubicBezTo>
                    <a:pt x="1384" y="1504"/>
                    <a:pt x="1732" y="1129"/>
                    <a:pt x="2008" y="683"/>
                  </a:cubicBezTo>
                  <a:cubicBezTo>
                    <a:pt x="2106" y="505"/>
                    <a:pt x="2231" y="317"/>
                    <a:pt x="2071" y="112"/>
                  </a:cubicBezTo>
                  <a:cubicBezTo>
                    <a:pt x="2014" y="39"/>
                    <a:pt x="1943" y="1"/>
                    <a:pt x="1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739600" y="2019675"/>
              <a:ext cx="51450" cy="49425"/>
            </a:xfrm>
            <a:custGeom>
              <a:avLst/>
              <a:gdLst/>
              <a:ahLst/>
              <a:cxnLst/>
              <a:rect l="l" t="t" r="r" b="b"/>
              <a:pathLst>
                <a:path w="2058" h="1977" extrusionOk="0">
                  <a:moveTo>
                    <a:pt x="1513" y="1"/>
                  </a:moveTo>
                  <a:cubicBezTo>
                    <a:pt x="1451" y="28"/>
                    <a:pt x="1317" y="45"/>
                    <a:pt x="1228" y="126"/>
                  </a:cubicBezTo>
                  <a:cubicBezTo>
                    <a:pt x="889" y="429"/>
                    <a:pt x="558" y="741"/>
                    <a:pt x="255" y="1071"/>
                  </a:cubicBezTo>
                  <a:cubicBezTo>
                    <a:pt x="148" y="1178"/>
                    <a:pt x="77" y="1357"/>
                    <a:pt x="50" y="1517"/>
                  </a:cubicBezTo>
                  <a:cubicBezTo>
                    <a:pt x="0" y="1787"/>
                    <a:pt x="142" y="1977"/>
                    <a:pt x="354" y="1977"/>
                  </a:cubicBezTo>
                  <a:cubicBezTo>
                    <a:pt x="409" y="1977"/>
                    <a:pt x="469" y="1964"/>
                    <a:pt x="532" y="1937"/>
                  </a:cubicBezTo>
                  <a:cubicBezTo>
                    <a:pt x="1174" y="1660"/>
                    <a:pt x="1647" y="1187"/>
                    <a:pt x="1932" y="545"/>
                  </a:cubicBezTo>
                  <a:cubicBezTo>
                    <a:pt x="2057" y="259"/>
                    <a:pt x="1888" y="28"/>
                    <a:pt x="1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714000" y="1834575"/>
              <a:ext cx="51125" cy="47775"/>
            </a:xfrm>
            <a:custGeom>
              <a:avLst/>
              <a:gdLst/>
              <a:ahLst/>
              <a:cxnLst/>
              <a:rect l="l" t="t" r="r" b="b"/>
              <a:pathLst>
                <a:path w="2045" h="1911" extrusionOk="0">
                  <a:moveTo>
                    <a:pt x="1501" y="0"/>
                  </a:moveTo>
                  <a:cubicBezTo>
                    <a:pt x="1496" y="0"/>
                    <a:pt x="1490" y="0"/>
                    <a:pt x="1484" y="0"/>
                  </a:cubicBezTo>
                  <a:cubicBezTo>
                    <a:pt x="1466" y="0"/>
                    <a:pt x="1404" y="0"/>
                    <a:pt x="1368" y="18"/>
                  </a:cubicBezTo>
                  <a:cubicBezTo>
                    <a:pt x="780" y="339"/>
                    <a:pt x="334" y="794"/>
                    <a:pt x="102" y="1428"/>
                  </a:cubicBezTo>
                  <a:cubicBezTo>
                    <a:pt x="0" y="1696"/>
                    <a:pt x="175" y="1911"/>
                    <a:pt x="426" y="1911"/>
                  </a:cubicBezTo>
                  <a:cubicBezTo>
                    <a:pt x="484" y="1911"/>
                    <a:pt x="546" y="1899"/>
                    <a:pt x="610" y="1874"/>
                  </a:cubicBezTo>
                  <a:cubicBezTo>
                    <a:pt x="1243" y="1633"/>
                    <a:pt x="1609" y="1107"/>
                    <a:pt x="1904" y="545"/>
                  </a:cubicBezTo>
                  <a:cubicBezTo>
                    <a:pt x="2044" y="264"/>
                    <a:pt x="1839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74725" y="2068875"/>
              <a:ext cx="52675" cy="49175"/>
            </a:xfrm>
            <a:custGeom>
              <a:avLst/>
              <a:gdLst/>
              <a:ahLst/>
              <a:cxnLst/>
              <a:rect l="l" t="t" r="r" b="b"/>
              <a:pathLst>
                <a:path w="2107" h="1967" extrusionOk="0">
                  <a:moveTo>
                    <a:pt x="1697" y="1"/>
                  </a:moveTo>
                  <a:cubicBezTo>
                    <a:pt x="1590" y="1"/>
                    <a:pt x="1466" y="43"/>
                    <a:pt x="1339" y="138"/>
                  </a:cubicBezTo>
                  <a:cubicBezTo>
                    <a:pt x="1000" y="388"/>
                    <a:pt x="670" y="664"/>
                    <a:pt x="376" y="968"/>
                  </a:cubicBezTo>
                  <a:cubicBezTo>
                    <a:pt x="233" y="1102"/>
                    <a:pt x="144" y="1316"/>
                    <a:pt x="81" y="1503"/>
                  </a:cubicBezTo>
                  <a:cubicBezTo>
                    <a:pt x="1" y="1753"/>
                    <a:pt x="162" y="1958"/>
                    <a:pt x="492" y="1967"/>
                  </a:cubicBezTo>
                  <a:cubicBezTo>
                    <a:pt x="608" y="1904"/>
                    <a:pt x="822" y="1851"/>
                    <a:pt x="956" y="1708"/>
                  </a:cubicBezTo>
                  <a:cubicBezTo>
                    <a:pt x="1286" y="1387"/>
                    <a:pt x="1598" y="1039"/>
                    <a:pt x="1883" y="673"/>
                  </a:cubicBezTo>
                  <a:cubicBezTo>
                    <a:pt x="2008" y="522"/>
                    <a:pt x="2106" y="317"/>
                    <a:pt x="1946" y="111"/>
                  </a:cubicBezTo>
                  <a:cubicBezTo>
                    <a:pt x="1889" y="41"/>
                    <a:pt x="1801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600775" y="1968675"/>
              <a:ext cx="47025" cy="50025"/>
            </a:xfrm>
            <a:custGeom>
              <a:avLst/>
              <a:gdLst/>
              <a:ahLst/>
              <a:cxnLst/>
              <a:rect l="l" t="t" r="r" b="b"/>
              <a:pathLst>
                <a:path w="1881" h="2001" extrusionOk="0">
                  <a:moveTo>
                    <a:pt x="1533" y="0"/>
                  </a:moveTo>
                  <a:cubicBezTo>
                    <a:pt x="1468" y="0"/>
                    <a:pt x="1398" y="19"/>
                    <a:pt x="1330" y="60"/>
                  </a:cubicBezTo>
                  <a:cubicBezTo>
                    <a:pt x="1062" y="221"/>
                    <a:pt x="812" y="417"/>
                    <a:pt x="607" y="640"/>
                  </a:cubicBezTo>
                  <a:cubicBezTo>
                    <a:pt x="411" y="872"/>
                    <a:pt x="250" y="1149"/>
                    <a:pt x="108" y="1416"/>
                  </a:cubicBezTo>
                  <a:cubicBezTo>
                    <a:pt x="27" y="1577"/>
                    <a:pt x="1" y="1773"/>
                    <a:pt x="161" y="1916"/>
                  </a:cubicBezTo>
                  <a:cubicBezTo>
                    <a:pt x="234" y="1977"/>
                    <a:pt x="306" y="2000"/>
                    <a:pt x="378" y="2000"/>
                  </a:cubicBezTo>
                  <a:cubicBezTo>
                    <a:pt x="475" y="2000"/>
                    <a:pt x="573" y="1958"/>
                    <a:pt x="670" y="1907"/>
                  </a:cubicBezTo>
                  <a:cubicBezTo>
                    <a:pt x="759" y="1862"/>
                    <a:pt x="848" y="1809"/>
                    <a:pt x="928" y="1737"/>
                  </a:cubicBezTo>
                  <a:cubicBezTo>
                    <a:pt x="1294" y="1425"/>
                    <a:pt x="1580" y="1042"/>
                    <a:pt x="1803" y="613"/>
                  </a:cubicBezTo>
                  <a:cubicBezTo>
                    <a:pt x="1838" y="542"/>
                    <a:pt x="1856" y="453"/>
                    <a:pt x="1874" y="399"/>
                  </a:cubicBezTo>
                  <a:cubicBezTo>
                    <a:pt x="1881" y="160"/>
                    <a:pt x="1724" y="0"/>
                    <a:pt x="1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661225" y="1909175"/>
              <a:ext cx="46025" cy="47925"/>
            </a:xfrm>
            <a:custGeom>
              <a:avLst/>
              <a:gdLst/>
              <a:ahLst/>
              <a:cxnLst/>
              <a:rect l="l" t="t" r="r" b="b"/>
              <a:pathLst>
                <a:path w="1841" h="1917" extrusionOk="0">
                  <a:moveTo>
                    <a:pt x="1426" y="1"/>
                  </a:moveTo>
                  <a:cubicBezTo>
                    <a:pt x="1404" y="1"/>
                    <a:pt x="1380" y="2"/>
                    <a:pt x="1356" y="5"/>
                  </a:cubicBezTo>
                  <a:cubicBezTo>
                    <a:pt x="1258" y="14"/>
                    <a:pt x="1151" y="41"/>
                    <a:pt x="1062" y="94"/>
                  </a:cubicBezTo>
                  <a:cubicBezTo>
                    <a:pt x="616" y="380"/>
                    <a:pt x="268" y="745"/>
                    <a:pt x="72" y="1245"/>
                  </a:cubicBezTo>
                  <a:cubicBezTo>
                    <a:pt x="27" y="1334"/>
                    <a:pt x="9" y="1441"/>
                    <a:pt x="0" y="1486"/>
                  </a:cubicBezTo>
                  <a:cubicBezTo>
                    <a:pt x="0" y="1759"/>
                    <a:pt x="135" y="1917"/>
                    <a:pt x="329" y="1917"/>
                  </a:cubicBezTo>
                  <a:cubicBezTo>
                    <a:pt x="368" y="1917"/>
                    <a:pt x="411" y="1910"/>
                    <a:pt x="455" y="1896"/>
                  </a:cubicBezTo>
                  <a:cubicBezTo>
                    <a:pt x="571" y="1860"/>
                    <a:pt x="669" y="1807"/>
                    <a:pt x="767" y="1736"/>
                  </a:cubicBezTo>
                  <a:cubicBezTo>
                    <a:pt x="1169" y="1441"/>
                    <a:pt x="1463" y="1058"/>
                    <a:pt x="1704" y="620"/>
                  </a:cubicBezTo>
                  <a:cubicBezTo>
                    <a:pt x="1722" y="576"/>
                    <a:pt x="1749" y="531"/>
                    <a:pt x="1758" y="478"/>
                  </a:cubicBezTo>
                  <a:cubicBezTo>
                    <a:pt x="1840" y="197"/>
                    <a:pt x="1702" y="1"/>
                    <a:pt x="1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608800" y="2037750"/>
              <a:ext cx="43050" cy="48525"/>
            </a:xfrm>
            <a:custGeom>
              <a:avLst/>
              <a:gdLst/>
              <a:ahLst/>
              <a:cxnLst/>
              <a:rect l="l" t="t" r="r" b="b"/>
              <a:pathLst>
                <a:path w="1722" h="1941" extrusionOk="0">
                  <a:moveTo>
                    <a:pt x="1360" y="0"/>
                  </a:moveTo>
                  <a:cubicBezTo>
                    <a:pt x="1353" y="0"/>
                    <a:pt x="1346" y="0"/>
                    <a:pt x="1339" y="0"/>
                  </a:cubicBezTo>
                  <a:cubicBezTo>
                    <a:pt x="1223" y="9"/>
                    <a:pt x="1080" y="45"/>
                    <a:pt x="982" y="107"/>
                  </a:cubicBezTo>
                  <a:cubicBezTo>
                    <a:pt x="589" y="393"/>
                    <a:pt x="286" y="750"/>
                    <a:pt x="90" y="1205"/>
                  </a:cubicBezTo>
                  <a:cubicBezTo>
                    <a:pt x="45" y="1303"/>
                    <a:pt x="19" y="1419"/>
                    <a:pt x="1" y="1490"/>
                  </a:cubicBezTo>
                  <a:cubicBezTo>
                    <a:pt x="1" y="1766"/>
                    <a:pt x="158" y="1941"/>
                    <a:pt x="354" y="1941"/>
                  </a:cubicBezTo>
                  <a:cubicBezTo>
                    <a:pt x="418" y="1941"/>
                    <a:pt x="486" y="1922"/>
                    <a:pt x="554" y="1883"/>
                  </a:cubicBezTo>
                  <a:cubicBezTo>
                    <a:pt x="1089" y="1562"/>
                    <a:pt x="1455" y="1089"/>
                    <a:pt x="1687" y="509"/>
                  </a:cubicBezTo>
                  <a:cubicBezTo>
                    <a:pt x="1705" y="473"/>
                    <a:pt x="1705" y="429"/>
                    <a:pt x="1705" y="393"/>
                  </a:cubicBezTo>
                  <a:cubicBezTo>
                    <a:pt x="1722" y="150"/>
                    <a:pt x="1604" y="0"/>
                    <a:pt x="1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868400" y="1892800"/>
              <a:ext cx="43750" cy="47075"/>
            </a:xfrm>
            <a:custGeom>
              <a:avLst/>
              <a:gdLst/>
              <a:ahLst/>
              <a:cxnLst/>
              <a:rect l="l" t="t" r="r" b="b"/>
              <a:pathLst>
                <a:path w="1750" h="1883" extrusionOk="0">
                  <a:moveTo>
                    <a:pt x="1423" y="1"/>
                  </a:moveTo>
                  <a:cubicBezTo>
                    <a:pt x="1342" y="1"/>
                    <a:pt x="1264" y="33"/>
                    <a:pt x="1196" y="80"/>
                  </a:cubicBezTo>
                  <a:cubicBezTo>
                    <a:pt x="759" y="374"/>
                    <a:pt x="358" y="696"/>
                    <a:pt x="108" y="1168"/>
                  </a:cubicBezTo>
                  <a:cubicBezTo>
                    <a:pt x="45" y="1284"/>
                    <a:pt x="10" y="1436"/>
                    <a:pt x="1" y="1570"/>
                  </a:cubicBezTo>
                  <a:cubicBezTo>
                    <a:pt x="1" y="1766"/>
                    <a:pt x="135" y="1873"/>
                    <a:pt x="384" y="1882"/>
                  </a:cubicBezTo>
                  <a:cubicBezTo>
                    <a:pt x="447" y="1855"/>
                    <a:pt x="563" y="1829"/>
                    <a:pt x="661" y="1784"/>
                  </a:cubicBezTo>
                  <a:cubicBezTo>
                    <a:pt x="1143" y="1516"/>
                    <a:pt x="1464" y="1106"/>
                    <a:pt x="1696" y="615"/>
                  </a:cubicBezTo>
                  <a:cubicBezTo>
                    <a:pt x="1714" y="571"/>
                    <a:pt x="1723" y="517"/>
                    <a:pt x="1731" y="464"/>
                  </a:cubicBezTo>
                  <a:cubicBezTo>
                    <a:pt x="1749" y="303"/>
                    <a:pt x="1749" y="151"/>
                    <a:pt x="1598" y="53"/>
                  </a:cubicBezTo>
                  <a:cubicBezTo>
                    <a:pt x="1539" y="17"/>
                    <a:pt x="1480" y="1"/>
                    <a:pt x="1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668650" y="2061650"/>
              <a:ext cx="42675" cy="47650"/>
            </a:xfrm>
            <a:custGeom>
              <a:avLst/>
              <a:gdLst/>
              <a:ahLst/>
              <a:cxnLst/>
              <a:rect l="l" t="t" r="r" b="b"/>
              <a:pathLst>
                <a:path w="1707" h="1906" extrusionOk="0">
                  <a:moveTo>
                    <a:pt x="1353" y="1"/>
                  </a:moveTo>
                  <a:cubicBezTo>
                    <a:pt x="1316" y="1"/>
                    <a:pt x="1278" y="6"/>
                    <a:pt x="1238" y="17"/>
                  </a:cubicBezTo>
                  <a:cubicBezTo>
                    <a:pt x="1166" y="35"/>
                    <a:pt x="1095" y="70"/>
                    <a:pt x="1032" y="115"/>
                  </a:cubicBezTo>
                  <a:cubicBezTo>
                    <a:pt x="622" y="445"/>
                    <a:pt x="283" y="829"/>
                    <a:pt x="78" y="1319"/>
                  </a:cubicBezTo>
                  <a:cubicBezTo>
                    <a:pt x="51" y="1391"/>
                    <a:pt x="33" y="1462"/>
                    <a:pt x="15" y="1507"/>
                  </a:cubicBezTo>
                  <a:cubicBezTo>
                    <a:pt x="1" y="1753"/>
                    <a:pt x="134" y="1906"/>
                    <a:pt x="329" y="1906"/>
                  </a:cubicBezTo>
                  <a:cubicBezTo>
                    <a:pt x="373" y="1906"/>
                    <a:pt x="421" y="1898"/>
                    <a:pt x="470" y="1881"/>
                  </a:cubicBezTo>
                  <a:cubicBezTo>
                    <a:pt x="542" y="1863"/>
                    <a:pt x="613" y="1819"/>
                    <a:pt x="676" y="1783"/>
                  </a:cubicBezTo>
                  <a:cubicBezTo>
                    <a:pt x="1104" y="1480"/>
                    <a:pt x="1398" y="1087"/>
                    <a:pt x="1612" y="614"/>
                  </a:cubicBezTo>
                  <a:cubicBezTo>
                    <a:pt x="1648" y="543"/>
                    <a:pt x="1675" y="472"/>
                    <a:pt x="1684" y="391"/>
                  </a:cubicBezTo>
                  <a:cubicBezTo>
                    <a:pt x="1706" y="164"/>
                    <a:pt x="156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42225" y="1891925"/>
              <a:ext cx="43900" cy="44975"/>
            </a:xfrm>
            <a:custGeom>
              <a:avLst/>
              <a:gdLst/>
              <a:ahLst/>
              <a:cxnLst/>
              <a:rect l="l" t="t" r="r" b="b"/>
              <a:pathLst>
                <a:path w="1756" h="1799" extrusionOk="0">
                  <a:moveTo>
                    <a:pt x="1331" y="1"/>
                  </a:moveTo>
                  <a:cubicBezTo>
                    <a:pt x="1255" y="1"/>
                    <a:pt x="1178" y="23"/>
                    <a:pt x="1105" y="62"/>
                  </a:cubicBezTo>
                  <a:cubicBezTo>
                    <a:pt x="685" y="285"/>
                    <a:pt x="311" y="579"/>
                    <a:pt x="97" y="1034"/>
                  </a:cubicBezTo>
                  <a:cubicBezTo>
                    <a:pt x="52" y="1141"/>
                    <a:pt x="25" y="1257"/>
                    <a:pt x="7" y="1310"/>
                  </a:cubicBezTo>
                  <a:cubicBezTo>
                    <a:pt x="1" y="1616"/>
                    <a:pt x="151" y="1799"/>
                    <a:pt x="358" y="1799"/>
                  </a:cubicBezTo>
                  <a:cubicBezTo>
                    <a:pt x="434" y="1799"/>
                    <a:pt x="518" y="1774"/>
                    <a:pt x="605" y="1721"/>
                  </a:cubicBezTo>
                  <a:cubicBezTo>
                    <a:pt x="1051" y="1444"/>
                    <a:pt x="1390" y="1052"/>
                    <a:pt x="1631" y="588"/>
                  </a:cubicBezTo>
                  <a:cubicBezTo>
                    <a:pt x="1711" y="436"/>
                    <a:pt x="1756" y="267"/>
                    <a:pt x="1613" y="124"/>
                  </a:cubicBezTo>
                  <a:cubicBezTo>
                    <a:pt x="1527" y="38"/>
                    <a:pt x="1430" y="1"/>
                    <a:pt x="1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836950" y="1982300"/>
              <a:ext cx="46425" cy="42750"/>
            </a:xfrm>
            <a:custGeom>
              <a:avLst/>
              <a:gdLst/>
              <a:ahLst/>
              <a:cxnLst/>
              <a:rect l="l" t="t" r="r" b="b"/>
              <a:pathLst>
                <a:path w="1857" h="1710" extrusionOk="0">
                  <a:moveTo>
                    <a:pt x="1518" y="0"/>
                  </a:moveTo>
                  <a:cubicBezTo>
                    <a:pt x="1455" y="0"/>
                    <a:pt x="1392" y="18"/>
                    <a:pt x="1330" y="51"/>
                  </a:cubicBezTo>
                  <a:cubicBezTo>
                    <a:pt x="866" y="291"/>
                    <a:pt x="456" y="595"/>
                    <a:pt x="153" y="1023"/>
                  </a:cubicBezTo>
                  <a:cubicBezTo>
                    <a:pt x="90" y="1103"/>
                    <a:pt x="54" y="1210"/>
                    <a:pt x="37" y="1308"/>
                  </a:cubicBezTo>
                  <a:cubicBezTo>
                    <a:pt x="1" y="1549"/>
                    <a:pt x="153" y="1710"/>
                    <a:pt x="447" y="1710"/>
                  </a:cubicBezTo>
                  <a:cubicBezTo>
                    <a:pt x="492" y="1701"/>
                    <a:pt x="599" y="1683"/>
                    <a:pt x="688" y="1630"/>
                  </a:cubicBezTo>
                  <a:cubicBezTo>
                    <a:pt x="1080" y="1424"/>
                    <a:pt x="1419" y="1166"/>
                    <a:pt x="1669" y="782"/>
                  </a:cubicBezTo>
                  <a:cubicBezTo>
                    <a:pt x="1723" y="684"/>
                    <a:pt x="1785" y="577"/>
                    <a:pt x="1812" y="470"/>
                  </a:cubicBezTo>
                  <a:cubicBezTo>
                    <a:pt x="1857" y="327"/>
                    <a:pt x="1857" y="184"/>
                    <a:pt x="1732" y="77"/>
                  </a:cubicBezTo>
                  <a:cubicBezTo>
                    <a:pt x="1664" y="24"/>
                    <a:pt x="1592" y="0"/>
                    <a:pt x="1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813775" y="1858125"/>
              <a:ext cx="44400" cy="43925"/>
            </a:xfrm>
            <a:custGeom>
              <a:avLst/>
              <a:gdLst/>
              <a:ahLst/>
              <a:cxnLst/>
              <a:rect l="l" t="t" r="r" b="b"/>
              <a:pathLst>
                <a:path w="1776" h="1757" extrusionOk="0">
                  <a:moveTo>
                    <a:pt x="1413" y="0"/>
                  </a:moveTo>
                  <a:cubicBezTo>
                    <a:pt x="1337" y="0"/>
                    <a:pt x="1257" y="24"/>
                    <a:pt x="1178" y="58"/>
                  </a:cubicBezTo>
                  <a:cubicBezTo>
                    <a:pt x="1115" y="84"/>
                    <a:pt x="1026" y="102"/>
                    <a:pt x="973" y="156"/>
                  </a:cubicBezTo>
                  <a:cubicBezTo>
                    <a:pt x="687" y="432"/>
                    <a:pt x="402" y="709"/>
                    <a:pt x="143" y="1012"/>
                  </a:cubicBezTo>
                  <a:cubicBezTo>
                    <a:pt x="54" y="1110"/>
                    <a:pt x="36" y="1262"/>
                    <a:pt x="0" y="1342"/>
                  </a:cubicBezTo>
                  <a:cubicBezTo>
                    <a:pt x="7" y="1605"/>
                    <a:pt x="141" y="1756"/>
                    <a:pt x="330" y="1756"/>
                  </a:cubicBezTo>
                  <a:cubicBezTo>
                    <a:pt x="391" y="1756"/>
                    <a:pt x="457" y="1740"/>
                    <a:pt x="526" y="1708"/>
                  </a:cubicBezTo>
                  <a:cubicBezTo>
                    <a:pt x="1026" y="1467"/>
                    <a:pt x="1410" y="1083"/>
                    <a:pt x="1668" y="584"/>
                  </a:cubicBezTo>
                  <a:cubicBezTo>
                    <a:pt x="1749" y="432"/>
                    <a:pt x="1775" y="263"/>
                    <a:pt x="1651" y="111"/>
                  </a:cubicBezTo>
                  <a:cubicBezTo>
                    <a:pt x="1580" y="31"/>
                    <a:pt x="1498" y="0"/>
                    <a:pt x="1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680275" y="1991875"/>
              <a:ext cx="41625" cy="46450"/>
            </a:xfrm>
            <a:custGeom>
              <a:avLst/>
              <a:gdLst/>
              <a:ahLst/>
              <a:cxnLst/>
              <a:rect l="l" t="t" r="r" b="b"/>
              <a:pathLst>
                <a:path w="1665" h="1858" extrusionOk="0">
                  <a:moveTo>
                    <a:pt x="1358" y="0"/>
                  </a:moveTo>
                  <a:cubicBezTo>
                    <a:pt x="1279" y="0"/>
                    <a:pt x="1192" y="28"/>
                    <a:pt x="1103" y="87"/>
                  </a:cubicBezTo>
                  <a:cubicBezTo>
                    <a:pt x="683" y="354"/>
                    <a:pt x="344" y="711"/>
                    <a:pt x="121" y="1157"/>
                  </a:cubicBezTo>
                  <a:cubicBezTo>
                    <a:pt x="77" y="1247"/>
                    <a:pt x="32" y="1354"/>
                    <a:pt x="23" y="1452"/>
                  </a:cubicBezTo>
                  <a:cubicBezTo>
                    <a:pt x="1" y="1682"/>
                    <a:pt x="158" y="1857"/>
                    <a:pt x="367" y="1857"/>
                  </a:cubicBezTo>
                  <a:cubicBezTo>
                    <a:pt x="408" y="1857"/>
                    <a:pt x="452" y="1850"/>
                    <a:pt x="496" y="1835"/>
                  </a:cubicBezTo>
                  <a:cubicBezTo>
                    <a:pt x="585" y="1809"/>
                    <a:pt x="683" y="1755"/>
                    <a:pt x="764" y="1684"/>
                  </a:cubicBezTo>
                  <a:cubicBezTo>
                    <a:pt x="1112" y="1398"/>
                    <a:pt x="1388" y="1041"/>
                    <a:pt x="1584" y="631"/>
                  </a:cubicBezTo>
                  <a:cubicBezTo>
                    <a:pt x="1629" y="533"/>
                    <a:pt x="1647" y="435"/>
                    <a:pt x="1665" y="381"/>
                  </a:cubicBezTo>
                  <a:cubicBezTo>
                    <a:pt x="1659" y="136"/>
                    <a:pt x="1530" y="0"/>
                    <a:pt x="1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790125" y="1951450"/>
              <a:ext cx="41275" cy="44625"/>
            </a:xfrm>
            <a:custGeom>
              <a:avLst/>
              <a:gdLst/>
              <a:ahLst/>
              <a:cxnLst/>
              <a:rect l="l" t="t" r="r" b="b"/>
              <a:pathLst>
                <a:path w="1651" h="1785" extrusionOk="0">
                  <a:moveTo>
                    <a:pt x="1277" y="1"/>
                  </a:moveTo>
                  <a:cubicBezTo>
                    <a:pt x="1192" y="1"/>
                    <a:pt x="1103" y="29"/>
                    <a:pt x="1018" y="62"/>
                  </a:cubicBezTo>
                  <a:cubicBezTo>
                    <a:pt x="946" y="89"/>
                    <a:pt x="884" y="134"/>
                    <a:pt x="821" y="187"/>
                  </a:cubicBezTo>
                  <a:cubicBezTo>
                    <a:pt x="509" y="446"/>
                    <a:pt x="259" y="749"/>
                    <a:pt x="90" y="1124"/>
                  </a:cubicBezTo>
                  <a:cubicBezTo>
                    <a:pt x="45" y="1222"/>
                    <a:pt x="9" y="1347"/>
                    <a:pt x="9" y="1454"/>
                  </a:cubicBezTo>
                  <a:cubicBezTo>
                    <a:pt x="1" y="1668"/>
                    <a:pt x="143" y="1784"/>
                    <a:pt x="384" y="1784"/>
                  </a:cubicBezTo>
                  <a:cubicBezTo>
                    <a:pt x="420" y="1775"/>
                    <a:pt x="482" y="1766"/>
                    <a:pt x="536" y="1740"/>
                  </a:cubicBezTo>
                  <a:cubicBezTo>
                    <a:pt x="1035" y="1472"/>
                    <a:pt x="1392" y="1079"/>
                    <a:pt x="1580" y="544"/>
                  </a:cubicBezTo>
                  <a:cubicBezTo>
                    <a:pt x="1633" y="384"/>
                    <a:pt x="1651" y="205"/>
                    <a:pt x="1490" y="80"/>
                  </a:cubicBezTo>
                  <a:cubicBezTo>
                    <a:pt x="1424" y="22"/>
                    <a:pt x="1352" y="1"/>
                    <a:pt x="1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734150" y="1944075"/>
              <a:ext cx="44475" cy="43750"/>
            </a:xfrm>
            <a:custGeom>
              <a:avLst/>
              <a:gdLst/>
              <a:ahLst/>
              <a:cxnLst/>
              <a:rect l="l" t="t" r="r" b="b"/>
              <a:pathLst>
                <a:path w="1779" h="1750" extrusionOk="0">
                  <a:moveTo>
                    <a:pt x="1481" y="0"/>
                  </a:moveTo>
                  <a:cubicBezTo>
                    <a:pt x="1443" y="0"/>
                    <a:pt x="1401" y="6"/>
                    <a:pt x="1356" y="18"/>
                  </a:cubicBezTo>
                  <a:cubicBezTo>
                    <a:pt x="1267" y="45"/>
                    <a:pt x="1169" y="72"/>
                    <a:pt x="1107" y="134"/>
                  </a:cubicBezTo>
                  <a:cubicBezTo>
                    <a:pt x="803" y="402"/>
                    <a:pt x="491" y="670"/>
                    <a:pt x="214" y="973"/>
                  </a:cubicBezTo>
                  <a:cubicBezTo>
                    <a:pt x="116" y="1071"/>
                    <a:pt x="54" y="1241"/>
                    <a:pt x="36" y="1383"/>
                  </a:cubicBezTo>
                  <a:cubicBezTo>
                    <a:pt x="0" y="1606"/>
                    <a:pt x="152" y="1749"/>
                    <a:pt x="446" y="1749"/>
                  </a:cubicBezTo>
                  <a:cubicBezTo>
                    <a:pt x="518" y="1722"/>
                    <a:pt x="652" y="1687"/>
                    <a:pt x="768" y="1606"/>
                  </a:cubicBezTo>
                  <a:cubicBezTo>
                    <a:pt x="1133" y="1365"/>
                    <a:pt x="1428" y="1035"/>
                    <a:pt x="1651" y="652"/>
                  </a:cubicBezTo>
                  <a:cubicBezTo>
                    <a:pt x="1704" y="563"/>
                    <a:pt x="1740" y="464"/>
                    <a:pt x="1749" y="366"/>
                  </a:cubicBezTo>
                  <a:cubicBezTo>
                    <a:pt x="1778" y="137"/>
                    <a:pt x="1667" y="0"/>
                    <a:pt x="1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72200" y="2059825"/>
              <a:ext cx="18975" cy="17650"/>
            </a:xfrm>
            <a:custGeom>
              <a:avLst/>
              <a:gdLst/>
              <a:ahLst/>
              <a:cxnLst/>
              <a:rect l="l" t="t" r="r" b="b"/>
              <a:pathLst>
                <a:path w="759" h="706" extrusionOk="0">
                  <a:moveTo>
                    <a:pt x="357" y="0"/>
                  </a:moveTo>
                  <a:cubicBezTo>
                    <a:pt x="152" y="0"/>
                    <a:pt x="0" y="149"/>
                    <a:pt x="0" y="348"/>
                  </a:cubicBezTo>
                  <a:cubicBezTo>
                    <a:pt x="9" y="545"/>
                    <a:pt x="179" y="705"/>
                    <a:pt x="384" y="705"/>
                  </a:cubicBezTo>
                  <a:cubicBezTo>
                    <a:pt x="390" y="706"/>
                    <a:pt x="395" y="706"/>
                    <a:pt x="400" y="706"/>
                  </a:cubicBezTo>
                  <a:cubicBezTo>
                    <a:pt x="598" y="706"/>
                    <a:pt x="759" y="548"/>
                    <a:pt x="750" y="357"/>
                  </a:cubicBezTo>
                  <a:cubicBezTo>
                    <a:pt x="750" y="152"/>
                    <a:pt x="589" y="1"/>
                    <a:pt x="375" y="1"/>
                  </a:cubicBezTo>
                  <a:cubicBezTo>
                    <a:pt x="369" y="0"/>
                    <a:pt x="363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4465800" y="1947425"/>
              <a:ext cx="72450" cy="57775"/>
            </a:xfrm>
            <a:custGeom>
              <a:avLst/>
              <a:gdLst/>
              <a:ahLst/>
              <a:cxnLst/>
              <a:rect l="l" t="t" r="r" b="b"/>
              <a:pathLst>
                <a:path w="2898" h="2311" extrusionOk="0">
                  <a:moveTo>
                    <a:pt x="2504" y="1"/>
                  </a:moveTo>
                  <a:cubicBezTo>
                    <a:pt x="2471" y="1"/>
                    <a:pt x="2437" y="3"/>
                    <a:pt x="2400" y="9"/>
                  </a:cubicBezTo>
                  <a:cubicBezTo>
                    <a:pt x="2240" y="36"/>
                    <a:pt x="2079" y="90"/>
                    <a:pt x="1927" y="170"/>
                  </a:cubicBezTo>
                  <a:cubicBezTo>
                    <a:pt x="1321" y="473"/>
                    <a:pt x="812" y="901"/>
                    <a:pt x="348" y="1392"/>
                  </a:cubicBezTo>
                  <a:cubicBezTo>
                    <a:pt x="241" y="1499"/>
                    <a:pt x="161" y="1642"/>
                    <a:pt x="107" y="1785"/>
                  </a:cubicBezTo>
                  <a:cubicBezTo>
                    <a:pt x="0" y="2070"/>
                    <a:pt x="179" y="2302"/>
                    <a:pt x="553" y="2311"/>
                  </a:cubicBezTo>
                  <a:cubicBezTo>
                    <a:pt x="660" y="2266"/>
                    <a:pt x="839" y="2222"/>
                    <a:pt x="991" y="2141"/>
                  </a:cubicBezTo>
                  <a:cubicBezTo>
                    <a:pt x="1570" y="1820"/>
                    <a:pt x="2079" y="1392"/>
                    <a:pt x="2543" y="928"/>
                  </a:cubicBezTo>
                  <a:cubicBezTo>
                    <a:pt x="2668" y="803"/>
                    <a:pt x="2757" y="634"/>
                    <a:pt x="2810" y="464"/>
                  </a:cubicBezTo>
                  <a:cubicBezTo>
                    <a:pt x="2898" y="187"/>
                    <a:pt x="2766" y="1"/>
                    <a:pt x="2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4601625" y="1744725"/>
              <a:ext cx="72950" cy="59325"/>
            </a:xfrm>
            <a:custGeom>
              <a:avLst/>
              <a:gdLst/>
              <a:ahLst/>
              <a:cxnLst/>
              <a:rect l="l" t="t" r="r" b="b"/>
              <a:pathLst>
                <a:path w="2918" h="2373" extrusionOk="0">
                  <a:moveTo>
                    <a:pt x="2499" y="0"/>
                  </a:moveTo>
                  <a:cubicBezTo>
                    <a:pt x="2391" y="0"/>
                    <a:pt x="2255" y="38"/>
                    <a:pt x="2088" y="115"/>
                  </a:cubicBezTo>
                  <a:cubicBezTo>
                    <a:pt x="1365" y="445"/>
                    <a:pt x="759" y="927"/>
                    <a:pt x="250" y="1525"/>
                  </a:cubicBezTo>
                  <a:cubicBezTo>
                    <a:pt x="134" y="1650"/>
                    <a:pt x="72" y="1837"/>
                    <a:pt x="45" y="2006"/>
                  </a:cubicBezTo>
                  <a:cubicBezTo>
                    <a:pt x="0" y="2238"/>
                    <a:pt x="161" y="2372"/>
                    <a:pt x="455" y="2372"/>
                  </a:cubicBezTo>
                  <a:cubicBezTo>
                    <a:pt x="536" y="2336"/>
                    <a:pt x="696" y="2310"/>
                    <a:pt x="821" y="2221"/>
                  </a:cubicBezTo>
                  <a:cubicBezTo>
                    <a:pt x="1258" y="1926"/>
                    <a:pt x="1695" y="1623"/>
                    <a:pt x="2115" y="1302"/>
                  </a:cubicBezTo>
                  <a:cubicBezTo>
                    <a:pt x="2302" y="1150"/>
                    <a:pt x="2480" y="963"/>
                    <a:pt x="2623" y="775"/>
                  </a:cubicBezTo>
                  <a:cubicBezTo>
                    <a:pt x="2757" y="588"/>
                    <a:pt x="2917" y="383"/>
                    <a:pt x="2757" y="133"/>
                  </a:cubicBezTo>
                  <a:cubicBezTo>
                    <a:pt x="2701" y="45"/>
                    <a:pt x="2616" y="0"/>
                    <a:pt x="2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733650" y="1826675"/>
              <a:ext cx="55325" cy="53400"/>
            </a:xfrm>
            <a:custGeom>
              <a:avLst/>
              <a:gdLst/>
              <a:ahLst/>
              <a:cxnLst/>
              <a:rect l="l" t="t" r="r" b="b"/>
              <a:pathLst>
                <a:path w="2213" h="2136" extrusionOk="0">
                  <a:moveTo>
                    <a:pt x="1805" y="1"/>
                  </a:moveTo>
                  <a:cubicBezTo>
                    <a:pt x="1691" y="1"/>
                    <a:pt x="1555" y="45"/>
                    <a:pt x="1392" y="138"/>
                  </a:cubicBezTo>
                  <a:cubicBezTo>
                    <a:pt x="902" y="406"/>
                    <a:pt x="518" y="807"/>
                    <a:pt x="152" y="1235"/>
                  </a:cubicBezTo>
                  <a:cubicBezTo>
                    <a:pt x="72" y="1324"/>
                    <a:pt x="54" y="1476"/>
                    <a:pt x="1" y="1610"/>
                  </a:cubicBezTo>
                  <a:cubicBezTo>
                    <a:pt x="33" y="1957"/>
                    <a:pt x="172" y="2136"/>
                    <a:pt x="412" y="2136"/>
                  </a:cubicBezTo>
                  <a:cubicBezTo>
                    <a:pt x="500" y="2136"/>
                    <a:pt x="600" y="2112"/>
                    <a:pt x="714" y="2065"/>
                  </a:cubicBezTo>
                  <a:cubicBezTo>
                    <a:pt x="821" y="2029"/>
                    <a:pt x="919" y="1967"/>
                    <a:pt x="1018" y="1895"/>
                  </a:cubicBezTo>
                  <a:cubicBezTo>
                    <a:pt x="1446" y="1610"/>
                    <a:pt x="1767" y="1226"/>
                    <a:pt x="2026" y="798"/>
                  </a:cubicBezTo>
                  <a:cubicBezTo>
                    <a:pt x="2204" y="504"/>
                    <a:pt x="2213" y="263"/>
                    <a:pt x="2070" y="111"/>
                  </a:cubicBezTo>
                  <a:cubicBezTo>
                    <a:pt x="1997" y="38"/>
                    <a:pt x="1910" y="1"/>
                    <a:pt x="18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4567275" y="2006850"/>
              <a:ext cx="62700" cy="50325"/>
            </a:xfrm>
            <a:custGeom>
              <a:avLst/>
              <a:gdLst/>
              <a:ahLst/>
              <a:cxnLst/>
              <a:rect l="l" t="t" r="r" b="b"/>
              <a:pathLst>
                <a:path w="2508" h="2013" extrusionOk="0">
                  <a:moveTo>
                    <a:pt x="2048" y="1"/>
                  </a:moveTo>
                  <a:cubicBezTo>
                    <a:pt x="1928" y="1"/>
                    <a:pt x="1790" y="39"/>
                    <a:pt x="1651" y="121"/>
                  </a:cubicBezTo>
                  <a:cubicBezTo>
                    <a:pt x="1267" y="353"/>
                    <a:pt x="884" y="603"/>
                    <a:pt x="536" y="888"/>
                  </a:cubicBezTo>
                  <a:cubicBezTo>
                    <a:pt x="357" y="1040"/>
                    <a:pt x="223" y="1272"/>
                    <a:pt x="125" y="1495"/>
                  </a:cubicBezTo>
                  <a:cubicBezTo>
                    <a:pt x="0" y="1781"/>
                    <a:pt x="188" y="2004"/>
                    <a:pt x="527" y="2013"/>
                  </a:cubicBezTo>
                  <a:cubicBezTo>
                    <a:pt x="580" y="2004"/>
                    <a:pt x="678" y="2004"/>
                    <a:pt x="759" y="1968"/>
                  </a:cubicBezTo>
                  <a:cubicBezTo>
                    <a:pt x="1365" y="1709"/>
                    <a:pt x="1883" y="1335"/>
                    <a:pt x="2240" y="764"/>
                  </a:cubicBezTo>
                  <a:cubicBezTo>
                    <a:pt x="2364" y="576"/>
                    <a:pt x="2507" y="353"/>
                    <a:pt x="2338" y="121"/>
                  </a:cubicBezTo>
                  <a:cubicBezTo>
                    <a:pt x="2278" y="43"/>
                    <a:pt x="2174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4545750" y="1851950"/>
              <a:ext cx="57425" cy="54400"/>
            </a:xfrm>
            <a:custGeom>
              <a:avLst/>
              <a:gdLst/>
              <a:ahLst/>
              <a:cxnLst/>
              <a:rect l="l" t="t" r="r" b="b"/>
              <a:pathLst>
                <a:path w="2297" h="2176" extrusionOk="0">
                  <a:moveTo>
                    <a:pt x="1958" y="1"/>
                  </a:moveTo>
                  <a:cubicBezTo>
                    <a:pt x="1953" y="1"/>
                    <a:pt x="1947" y="1"/>
                    <a:pt x="1941" y="1"/>
                  </a:cubicBezTo>
                  <a:cubicBezTo>
                    <a:pt x="1834" y="10"/>
                    <a:pt x="1709" y="46"/>
                    <a:pt x="1611" y="99"/>
                  </a:cubicBezTo>
                  <a:cubicBezTo>
                    <a:pt x="1138" y="349"/>
                    <a:pt x="710" y="661"/>
                    <a:pt x="389" y="1081"/>
                  </a:cubicBezTo>
                  <a:cubicBezTo>
                    <a:pt x="237" y="1277"/>
                    <a:pt x="121" y="1509"/>
                    <a:pt x="67" y="1732"/>
                  </a:cubicBezTo>
                  <a:cubicBezTo>
                    <a:pt x="1" y="1991"/>
                    <a:pt x="179" y="2176"/>
                    <a:pt x="415" y="2176"/>
                  </a:cubicBezTo>
                  <a:cubicBezTo>
                    <a:pt x="464" y="2176"/>
                    <a:pt x="515" y="2168"/>
                    <a:pt x="567" y="2151"/>
                  </a:cubicBezTo>
                  <a:cubicBezTo>
                    <a:pt x="638" y="2124"/>
                    <a:pt x="710" y="2089"/>
                    <a:pt x="772" y="2044"/>
                  </a:cubicBezTo>
                  <a:cubicBezTo>
                    <a:pt x="1263" y="1723"/>
                    <a:pt x="1691" y="1339"/>
                    <a:pt x="2039" y="858"/>
                  </a:cubicBezTo>
                  <a:cubicBezTo>
                    <a:pt x="2137" y="715"/>
                    <a:pt x="2208" y="545"/>
                    <a:pt x="2262" y="447"/>
                  </a:cubicBezTo>
                  <a:cubicBezTo>
                    <a:pt x="2297" y="161"/>
                    <a:pt x="2171" y="1"/>
                    <a:pt x="19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4821325" y="1956925"/>
              <a:ext cx="60650" cy="50750"/>
            </a:xfrm>
            <a:custGeom>
              <a:avLst/>
              <a:gdLst/>
              <a:ahLst/>
              <a:cxnLst/>
              <a:rect l="l" t="t" r="r" b="b"/>
              <a:pathLst>
                <a:path w="2426" h="2030" extrusionOk="0">
                  <a:moveTo>
                    <a:pt x="2012" y="0"/>
                  </a:moveTo>
                  <a:cubicBezTo>
                    <a:pt x="1955" y="0"/>
                    <a:pt x="1896" y="9"/>
                    <a:pt x="1837" y="22"/>
                  </a:cubicBezTo>
                  <a:cubicBezTo>
                    <a:pt x="1784" y="31"/>
                    <a:pt x="1730" y="40"/>
                    <a:pt x="1686" y="66"/>
                  </a:cubicBezTo>
                  <a:cubicBezTo>
                    <a:pt x="1186" y="334"/>
                    <a:pt x="677" y="602"/>
                    <a:pt x="321" y="1066"/>
                  </a:cubicBezTo>
                  <a:cubicBezTo>
                    <a:pt x="205" y="1217"/>
                    <a:pt x="107" y="1396"/>
                    <a:pt x="62" y="1574"/>
                  </a:cubicBezTo>
                  <a:cubicBezTo>
                    <a:pt x="1" y="1836"/>
                    <a:pt x="179" y="2029"/>
                    <a:pt x="479" y="2029"/>
                  </a:cubicBezTo>
                  <a:cubicBezTo>
                    <a:pt x="485" y="2029"/>
                    <a:pt x="492" y="2029"/>
                    <a:pt x="499" y="2029"/>
                  </a:cubicBezTo>
                  <a:cubicBezTo>
                    <a:pt x="562" y="2011"/>
                    <a:pt x="686" y="1993"/>
                    <a:pt x="785" y="1931"/>
                  </a:cubicBezTo>
                  <a:cubicBezTo>
                    <a:pt x="1034" y="1770"/>
                    <a:pt x="1284" y="1610"/>
                    <a:pt x="1507" y="1414"/>
                  </a:cubicBezTo>
                  <a:cubicBezTo>
                    <a:pt x="1775" y="1182"/>
                    <a:pt x="2025" y="914"/>
                    <a:pt x="2257" y="637"/>
                  </a:cubicBezTo>
                  <a:cubicBezTo>
                    <a:pt x="2381" y="495"/>
                    <a:pt x="2426" y="307"/>
                    <a:pt x="2301" y="138"/>
                  </a:cubicBezTo>
                  <a:cubicBezTo>
                    <a:pt x="2219" y="33"/>
                    <a:pt x="2119" y="0"/>
                    <a:pt x="2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4557025" y="1932150"/>
              <a:ext cx="56000" cy="51200"/>
            </a:xfrm>
            <a:custGeom>
              <a:avLst/>
              <a:gdLst/>
              <a:ahLst/>
              <a:cxnLst/>
              <a:rect l="l" t="t" r="r" b="b"/>
              <a:pathLst>
                <a:path w="2240" h="2048" extrusionOk="0">
                  <a:moveTo>
                    <a:pt x="1791" y="1"/>
                  </a:moveTo>
                  <a:cubicBezTo>
                    <a:pt x="1703" y="1"/>
                    <a:pt x="1604" y="28"/>
                    <a:pt x="1490" y="85"/>
                  </a:cubicBezTo>
                  <a:cubicBezTo>
                    <a:pt x="1008" y="317"/>
                    <a:pt x="598" y="647"/>
                    <a:pt x="268" y="1075"/>
                  </a:cubicBezTo>
                  <a:cubicBezTo>
                    <a:pt x="152" y="1227"/>
                    <a:pt x="71" y="1441"/>
                    <a:pt x="45" y="1628"/>
                  </a:cubicBezTo>
                  <a:cubicBezTo>
                    <a:pt x="0" y="1896"/>
                    <a:pt x="161" y="2048"/>
                    <a:pt x="482" y="2048"/>
                  </a:cubicBezTo>
                  <a:cubicBezTo>
                    <a:pt x="535" y="2030"/>
                    <a:pt x="660" y="2021"/>
                    <a:pt x="758" y="1967"/>
                  </a:cubicBezTo>
                  <a:cubicBezTo>
                    <a:pt x="1303" y="1655"/>
                    <a:pt x="1775" y="1263"/>
                    <a:pt x="2096" y="718"/>
                  </a:cubicBezTo>
                  <a:cubicBezTo>
                    <a:pt x="2239" y="460"/>
                    <a:pt x="2221" y="281"/>
                    <a:pt x="2061" y="112"/>
                  </a:cubicBezTo>
                  <a:cubicBezTo>
                    <a:pt x="1983" y="39"/>
                    <a:pt x="1895" y="1"/>
                    <a:pt x="1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4739075" y="2060950"/>
              <a:ext cx="62400" cy="48650"/>
            </a:xfrm>
            <a:custGeom>
              <a:avLst/>
              <a:gdLst/>
              <a:ahLst/>
              <a:cxnLst/>
              <a:rect l="l" t="t" r="r" b="b"/>
              <a:pathLst>
                <a:path w="2496" h="1946" extrusionOk="0">
                  <a:moveTo>
                    <a:pt x="2158" y="1"/>
                  </a:moveTo>
                  <a:cubicBezTo>
                    <a:pt x="2110" y="1"/>
                    <a:pt x="2061" y="7"/>
                    <a:pt x="2014" y="18"/>
                  </a:cubicBezTo>
                  <a:cubicBezTo>
                    <a:pt x="1951" y="36"/>
                    <a:pt x="1889" y="45"/>
                    <a:pt x="1826" y="72"/>
                  </a:cubicBezTo>
                  <a:cubicBezTo>
                    <a:pt x="1282" y="321"/>
                    <a:pt x="774" y="625"/>
                    <a:pt x="372" y="1080"/>
                  </a:cubicBezTo>
                  <a:cubicBezTo>
                    <a:pt x="283" y="1187"/>
                    <a:pt x="194" y="1303"/>
                    <a:pt x="131" y="1428"/>
                  </a:cubicBezTo>
                  <a:cubicBezTo>
                    <a:pt x="0" y="1725"/>
                    <a:pt x="135" y="1945"/>
                    <a:pt x="443" y="1945"/>
                  </a:cubicBezTo>
                  <a:cubicBezTo>
                    <a:pt x="449" y="1945"/>
                    <a:pt x="455" y="1945"/>
                    <a:pt x="462" y="1945"/>
                  </a:cubicBezTo>
                  <a:cubicBezTo>
                    <a:pt x="488" y="1945"/>
                    <a:pt x="515" y="1945"/>
                    <a:pt x="542" y="1936"/>
                  </a:cubicBezTo>
                  <a:cubicBezTo>
                    <a:pt x="1345" y="1713"/>
                    <a:pt x="1969" y="1222"/>
                    <a:pt x="2433" y="544"/>
                  </a:cubicBezTo>
                  <a:cubicBezTo>
                    <a:pt x="2496" y="455"/>
                    <a:pt x="2478" y="259"/>
                    <a:pt x="2424" y="152"/>
                  </a:cubicBezTo>
                  <a:cubicBezTo>
                    <a:pt x="2374" y="39"/>
                    <a:pt x="2270" y="1"/>
                    <a:pt x="21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4660725" y="2050900"/>
              <a:ext cx="59575" cy="48625"/>
            </a:xfrm>
            <a:custGeom>
              <a:avLst/>
              <a:gdLst/>
              <a:ahLst/>
              <a:cxnLst/>
              <a:rect l="l" t="t" r="r" b="b"/>
              <a:pathLst>
                <a:path w="2383" h="1945" extrusionOk="0">
                  <a:moveTo>
                    <a:pt x="1874" y="1"/>
                  </a:moveTo>
                  <a:cubicBezTo>
                    <a:pt x="1820" y="19"/>
                    <a:pt x="1713" y="36"/>
                    <a:pt x="1633" y="90"/>
                  </a:cubicBezTo>
                  <a:cubicBezTo>
                    <a:pt x="1267" y="322"/>
                    <a:pt x="910" y="545"/>
                    <a:pt x="571" y="795"/>
                  </a:cubicBezTo>
                  <a:cubicBezTo>
                    <a:pt x="411" y="920"/>
                    <a:pt x="286" y="1098"/>
                    <a:pt x="170" y="1268"/>
                  </a:cubicBezTo>
                  <a:cubicBezTo>
                    <a:pt x="54" y="1428"/>
                    <a:pt x="0" y="1624"/>
                    <a:pt x="143" y="1803"/>
                  </a:cubicBezTo>
                  <a:cubicBezTo>
                    <a:pt x="227" y="1908"/>
                    <a:pt x="330" y="1945"/>
                    <a:pt x="438" y="1945"/>
                  </a:cubicBezTo>
                  <a:cubicBezTo>
                    <a:pt x="514" y="1945"/>
                    <a:pt x="592" y="1927"/>
                    <a:pt x="669" y="1901"/>
                  </a:cubicBezTo>
                  <a:cubicBezTo>
                    <a:pt x="750" y="1883"/>
                    <a:pt x="821" y="1847"/>
                    <a:pt x="884" y="1821"/>
                  </a:cubicBezTo>
                  <a:cubicBezTo>
                    <a:pt x="1347" y="1598"/>
                    <a:pt x="1731" y="1268"/>
                    <a:pt x="2061" y="884"/>
                  </a:cubicBezTo>
                  <a:cubicBezTo>
                    <a:pt x="2168" y="777"/>
                    <a:pt x="2240" y="634"/>
                    <a:pt x="2293" y="491"/>
                  </a:cubicBezTo>
                  <a:cubicBezTo>
                    <a:pt x="2382" y="233"/>
                    <a:pt x="2195" y="1"/>
                    <a:pt x="18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4742575" y="1991775"/>
              <a:ext cx="57475" cy="47550"/>
            </a:xfrm>
            <a:custGeom>
              <a:avLst/>
              <a:gdLst/>
              <a:ahLst/>
              <a:cxnLst/>
              <a:rect l="l" t="t" r="r" b="b"/>
              <a:pathLst>
                <a:path w="2299" h="1902" extrusionOk="0">
                  <a:moveTo>
                    <a:pt x="1900" y="1"/>
                  </a:moveTo>
                  <a:cubicBezTo>
                    <a:pt x="1889" y="1"/>
                    <a:pt x="1877" y="1"/>
                    <a:pt x="1865" y="2"/>
                  </a:cubicBezTo>
                  <a:cubicBezTo>
                    <a:pt x="1776" y="11"/>
                    <a:pt x="1678" y="28"/>
                    <a:pt x="1597" y="64"/>
                  </a:cubicBezTo>
                  <a:cubicBezTo>
                    <a:pt x="1044" y="305"/>
                    <a:pt x="571" y="653"/>
                    <a:pt x="206" y="1144"/>
                  </a:cubicBezTo>
                  <a:cubicBezTo>
                    <a:pt x="152" y="1215"/>
                    <a:pt x="107" y="1295"/>
                    <a:pt x="81" y="1384"/>
                  </a:cubicBezTo>
                  <a:cubicBezTo>
                    <a:pt x="0" y="1679"/>
                    <a:pt x="170" y="1893"/>
                    <a:pt x="509" y="1902"/>
                  </a:cubicBezTo>
                  <a:cubicBezTo>
                    <a:pt x="553" y="1893"/>
                    <a:pt x="634" y="1884"/>
                    <a:pt x="705" y="1857"/>
                  </a:cubicBezTo>
                  <a:cubicBezTo>
                    <a:pt x="1285" y="1616"/>
                    <a:pt x="1758" y="1260"/>
                    <a:pt x="2097" y="724"/>
                  </a:cubicBezTo>
                  <a:cubicBezTo>
                    <a:pt x="2150" y="644"/>
                    <a:pt x="2195" y="546"/>
                    <a:pt x="2222" y="448"/>
                  </a:cubicBezTo>
                  <a:cubicBezTo>
                    <a:pt x="2299" y="191"/>
                    <a:pt x="216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4664500" y="1969700"/>
              <a:ext cx="57750" cy="46450"/>
            </a:xfrm>
            <a:custGeom>
              <a:avLst/>
              <a:gdLst/>
              <a:ahLst/>
              <a:cxnLst/>
              <a:rect l="l" t="t" r="r" b="b"/>
              <a:pathLst>
                <a:path w="2310" h="1858" extrusionOk="0">
                  <a:moveTo>
                    <a:pt x="1909" y="0"/>
                  </a:moveTo>
                  <a:cubicBezTo>
                    <a:pt x="1898" y="0"/>
                    <a:pt x="1886" y="1"/>
                    <a:pt x="1874" y="1"/>
                  </a:cubicBezTo>
                  <a:cubicBezTo>
                    <a:pt x="1785" y="1"/>
                    <a:pt x="1696" y="28"/>
                    <a:pt x="1616" y="64"/>
                  </a:cubicBezTo>
                  <a:cubicBezTo>
                    <a:pt x="1072" y="305"/>
                    <a:pt x="625" y="671"/>
                    <a:pt x="242" y="1117"/>
                  </a:cubicBezTo>
                  <a:cubicBezTo>
                    <a:pt x="188" y="1179"/>
                    <a:pt x="153" y="1250"/>
                    <a:pt x="126" y="1322"/>
                  </a:cubicBezTo>
                  <a:cubicBezTo>
                    <a:pt x="1" y="1634"/>
                    <a:pt x="162" y="1857"/>
                    <a:pt x="501" y="1857"/>
                  </a:cubicBezTo>
                  <a:cubicBezTo>
                    <a:pt x="1089" y="1857"/>
                    <a:pt x="2106" y="1063"/>
                    <a:pt x="2249" y="483"/>
                  </a:cubicBezTo>
                  <a:cubicBezTo>
                    <a:pt x="2249" y="474"/>
                    <a:pt x="2258" y="456"/>
                    <a:pt x="2258" y="448"/>
                  </a:cubicBezTo>
                  <a:cubicBezTo>
                    <a:pt x="2309" y="191"/>
                    <a:pt x="2164" y="0"/>
                    <a:pt x="1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4624825" y="1815325"/>
              <a:ext cx="54350" cy="51375"/>
            </a:xfrm>
            <a:custGeom>
              <a:avLst/>
              <a:gdLst/>
              <a:ahLst/>
              <a:cxnLst/>
              <a:rect l="l" t="t" r="r" b="b"/>
              <a:pathLst>
                <a:path w="2174" h="2055" extrusionOk="0">
                  <a:moveTo>
                    <a:pt x="1799" y="0"/>
                  </a:moveTo>
                  <a:cubicBezTo>
                    <a:pt x="1783" y="0"/>
                    <a:pt x="1766" y="1"/>
                    <a:pt x="1749" y="3"/>
                  </a:cubicBezTo>
                  <a:cubicBezTo>
                    <a:pt x="1650" y="21"/>
                    <a:pt x="1543" y="48"/>
                    <a:pt x="1472" y="110"/>
                  </a:cubicBezTo>
                  <a:cubicBezTo>
                    <a:pt x="1071" y="458"/>
                    <a:pt x="660" y="797"/>
                    <a:pt x="294" y="1163"/>
                  </a:cubicBezTo>
                  <a:cubicBezTo>
                    <a:pt x="161" y="1297"/>
                    <a:pt x="89" y="1502"/>
                    <a:pt x="54" y="1680"/>
                  </a:cubicBezTo>
                  <a:cubicBezTo>
                    <a:pt x="0" y="1903"/>
                    <a:pt x="152" y="2046"/>
                    <a:pt x="428" y="2055"/>
                  </a:cubicBezTo>
                  <a:cubicBezTo>
                    <a:pt x="482" y="2037"/>
                    <a:pt x="589" y="2019"/>
                    <a:pt x="678" y="1975"/>
                  </a:cubicBezTo>
                  <a:cubicBezTo>
                    <a:pt x="1213" y="1698"/>
                    <a:pt x="1659" y="1315"/>
                    <a:pt x="1989" y="806"/>
                  </a:cubicBezTo>
                  <a:cubicBezTo>
                    <a:pt x="2061" y="690"/>
                    <a:pt x="2105" y="547"/>
                    <a:pt x="2132" y="414"/>
                  </a:cubicBezTo>
                  <a:cubicBezTo>
                    <a:pt x="2174" y="172"/>
                    <a:pt x="2029" y="0"/>
                    <a:pt x="1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4760425" y="1885475"/>
              <a:ext cx="56825" cy="44800"/>
            </a:xfrm>
            <a:custGeom>
              <a:avLst/>
              <a:gdLst/>
              <a:ahLst/>
              <a:cxnLst/>
              <a:rect l="l" t="t" r="r" b="b"/>
              <a:pathLst>
                <a:path w="2273" h="1792" extrusionOk="0">
                  <a:moveTo>
                    <a:pt x="1847" y="0"/>
                  </a:moveTo>
                  <a:cubicBezTo>
                    <a:pt x="1795" y="0"/>
                    <a:pt x="1738" y="8"/>
                    <a:pt x="1677" y="25"/>
                  </a:cubicBezTo>
                  <a:cubicBezTo>
                    <a:pt x="1115" y="186"/>
                    <a:pt x="633" y="480"/>
                    <a:pt x="259" y="935"/>
                  </a:cubicBezTo>
                  <a:cubicBezTo>
                    <a:pt x="170" y="1051"/>
                    <a:pt x="89" y="1203"/>
                    <a:pt x="62" y="1345"/>
                  </a:cubicBezTo>
                  <a:cubicBezTo>
                    <a:pt x="0" y="1613"/>
                    <a:pt x="170" y="1791"/>
                    <a:pt x="446" y="1791"/>
                  </a:cubicBezTo>
                  <a:cubicBezTo>
                    <a:pt x="449" y="1792"/>
                    <a:pt x="452" y="1792"/>
                    <a:pt x="456" y="1792"/>
                  </a:cubicBezTo>
                  <a:cubicBezTo>
                    <a:pt x="993" y="1792"/>
                    <a:pt x="2008" y="1048"/>
                    <a:pt x="2168" y="543"/>
                  </a:cubicBezTo>
                  <a:cubicBezTo>
                    <a:pt x="2273" y="227"/>
                    <a:pt x="2125" y="0"/>
                    <a:pt x="1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4574175" y="2085875"/>
              <a:ext cx="57125" cy="49350"/>
            </a:xfrm>
            <a:custGeom>
              <a:avLst/>
              <a:gdLst/>
              <a:ahLst/>
              <a:cxnLst/>
              <a:rect l="l" t="t" r="r" b="b"/>
              <a:pathLst>
                <a:path w="2285" h="1974" extrusionOk="0">
                  <a:moveTo>
                    <a:pt x="1941" y="1"/>
                  </a:moveTo>
                  <a:cubicBezTo>
                    <a:pt x="1873" y="1"/>
                    <a:pt x="1802" y="23"/>
                    <a:pt x="1732" y="56"/>
                  </a:cubicBezTo>
                  <a:cubicBezTo>
                    <a:pt x="1170" y="323"/>
                    <a:pt x="643" y="654"/>
                    <a:pt x="260" y="1162"/>
                  </a:cubicBezTo>
                  <a:cubicBezTo>
                    <a:pt x="170" y="1287"/>
                    <a:pt x="90" y="1430"/>
                    <a:pt x="54" y="1572"/>
                  </a:cubicBezTo>
                  <a:cubicBezTo>
                    <a:pt x="1" y="1804"/>
                    <a:pt x="153" y="1974"/>
                    <a:pt x="474" y="1974"/>
                  </a:cubicBezTo>
                  <a:cubicBezTo>
                    <a:pt x="581" y="1929"/>
                    <a:pt x="786" y="1885"/>
                    <a:pt x="929" y="1769"/>
                  </a:cubicBezTo>
                  <a:cubicBezTo>
                    <a:pt x="1295" y="1474"/>
                    <a:pt x="1651" y="1144"/>
                    <a:pt x="1999" y="823"/>
                  </a:cubicBezTo>
                  <a:cubicBezTo>
                    <a:pt x="2080" y="752"/>
                    <a:pt x="2133" y="636"/>
                    <a:pt x="2187" y="529"/>
                  </a:cubicBezTo>
                  <a:cubicBezTo>
                    <a:pt x="2258" y="386"/>
                    <a:pt x="2285" y="234"/>
                    <a:pt x="2160" y="100"/>
                  </a:cubicBezTo>
                  <a:cubicBezTo>
                    <a:pt x="2093" y="29"/>
                    <a:pt x="2019" y="1"/>
                    <a:pt x="19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4695725" y="1764550"/>
              <a:ext cx="53775" cy="47975"/>
            </a:xfrm>
            <a:custGeom>
              <a:avLst/>
              <a:gdLst/>
              <a:ahLst/>
              <a:cxnLst/>
              <a:rect l="l" t="t" r="r" b="b"/>
              <a:pathLst>
                <a:path w="2151" h="1919" extrusionOk="0">
                  <a:moveTo>
                    <a:pt x="1776" y="0"/>
                  </a:moveTo>
                  <a:cubicBezTo>
                    <a:pt x="1625" y="9"/>
                    <a:pt x="1464" y="63"/>
                    <a:pt x="1339" y="134"/>
                  </a:cubicBezTo>
                  <a:cubicBezTo>
                    <a:pt x="884" y="402"/>
                    <a:pt x="518" y="767"/>
                    <a:pt x="206" y="1178"/>
                  </a:cubicBezTo>
                  <a:cubicBezTo>
                    <a:pt x="135" y="1267"/>
                    <a:pt x="81" y="1383"/>
                    <a:pt x="54" y="1490"/>
                  </a:cubicBezTo>
                  <a:cubicBezTo>
                    <a:pt x="1" y="1722"/>
                    <a:pt x="153" y="1909"/>
                    <a:pt x="456" y="1918"/>
                  </a:cubicBezTo>
                  <a:cubicBezTo>
                    <a:pt x="536" y="1882"/>
                    <a:pt x="697" y="1847"/>
                    <a:pt x="813" y="1758"/>
                  </a:cubicBezTo>
                  <a:cubicBezTo>
                    <a:pt x="1179" y="1445"/>
                    <a:pt x="1526" y="1124"/>
                    <a:pt x="1874" y="794"/>
                  </a:cubicBezTo>
                  <a:cubicBezTo>
                    <a:pt x="1972" y="705"/>
                    <a:pt x="2035" y="562"/>
                    <a:pt x="2080" y="428"/>
                  </a:cubicBezTo>
                  <a:cubicBezTo>
                    <a:pt x="2151" y="205"/>
                    <a:pt x="2008" y="0"/>
                    <a:pt x="1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4659175" y="1875200"/>
              <a:ext cx="49975" cy="47500"/>
            </a:xfrm>
            <a:custGeom>
              <a:avLst/>
              <a:gdLst/>
              <a:ahLst/>
              <a:cxnLst/>
              <a:rect l="l" t="t" r="r" b="b"/>
              <a:pathLst>
                <a:path w="1999" h="1900" extrusionOk="0">
                  <a:moveTo>
                    <a:pt x="1570" y="0"/>
                  </a:moveTo>
                  <a:cubicBezTo>
                    <a:pt x="1479" y="0"/>
                    <a:pt x="1385" y="26"/>
                    <a:pt x="1293" y="53"/>
                  </a:cubicBezTo>
                  <a:cubicBezTo>
                    <a:pt x="1240" y="70"/>
                    <a:pt x="1195" y="88"/>
                    <a:pt x="1151" y="115"/>
                  </a:cubicBezTo>
                  <a:cubicBezTo>
                    <a:pt x="749" y="383"/>
                    <a:pt x="375" y="686"/>
                    <a:pt x="143" y="1105"/>
                  </a:cubicBezTo>
                  <a:cubicBezTo>
                    <a:pt x="62" y="1248"/>
                    <a:pt x="18" y="1426"/>
                    <a:pt x="9" y="1578"/>
                  </a:cubicBezTo>
                  <a:cubicBezTo>
                    <a:pt x="0" y="1784"/>
                    <a:pt x="141" y="1900"/>
                    <a:pt x="391" y="1900"/>
                  </a:cubicBezTo>
                  <a:cubicBezTo>
                    <a:pt x="400" y="1900"/>
                    <a:pt x="410" y="1899"/>
                    <a:pt x="419" y="1899"/>
                  </a:cubicBezTo>
                  <a:cubicBezTo>
                    <a:pt x="491" y="1872"/>
                    <a:pt x="607" y="1837"/>
                    <a:pt x="722" y="1774"/>
                  </a:cubicBezTo>
                  <a:cubicBezTo>
                    <a:pt x="1195" y="1507"/>
                    <a:pt x="1543" y="1114"/>
                    <a:pt x="1820" y="650"/>
                  </a:cubicBezTo>
                  <a:cubicBezTo>
                    <a:pt x="1918" y="481"/>
                    <a:pt x="1998" y="293"/>
                    <a:pt x="1838" y="115"/>
                  </a:cubicBezTo>
                  <a:cubicBezTo>
                    <a:pt x="1756" y="28"/>
                    <a:pt x="1665" y="0"/>
                    <a:pt x="1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33"/>
          <p:cNvGrpSpPr/>
          <p:nvPr/>
        </p:nvGrpSpPr>
        <p:grpSpPr>
          <a:xfrm>
            <a:off x="4642086" y="3003798"/>
            <a:ext cx="622527" cy="385425"/>
            <a:chOff x="3146150" y="4162950"/>
            <a:chExt cx="129375" cy="80100"/>
          </a:xfrm>
        </p:grpSpPr>
        <p:sp>
          <p:nvSpPr>
            <p:cNvPr id="618" name="Google Shape;618;p33"/>
            <p:cNvSpPr/>
            <p:nvPr/>
          </p:nvSpPr>
          <p:spPr>
            <a:xfrm>
              <a:off x="3242500" y="4195700"/>
              <a:ext cx="9825" cy="19675"/>
            </a:xfrm>
            <a:custGeom>
              <a:avLst/>
              <a:gdLst/>
              <a:ahLst/>
              <a:cxnLst/>
              <a:rect l="l" t="t" r="r" b="b"/>
              <a:pathLst>
                <a:path w="393" h="787" extrusionOk="0">
                  <a:moveTo>
                    <a:pt x="242" y="1"/>
                  </a:moveTo>
                  <a:cubicBezTo>
                    <a:pt x="167" y="1"/>
                    <a:pt x="98" y="52"/>
                    <a:pt x="90" y="127"/>
                  </a:cubicBezTo>
                  <a:lnTo>
                    <a:pt x="9" y="617"/>
                  </a:lnTo>
                  <a:cubicBezTo>
                    <a:pt x="0" y="698"/>
                    <a:pt x="54" y="769"/>
                    <a:pt x="134" y="787"/>
                  </a:cubicBezTo>
                  <a:lnTo>
                    <a:pt x="161" y="787"/>
                  </a:lnTo>
                  <a:cubicBezTo>
                    <a:pt x="232" y="787"/>
                    <a:pt x="295" y="733"/>
                    <a:pt x="304" y="662"/>
                  </a:cubicBezTo>
                  <a:lnTo>
                    <a:pt x="375" y="171"/>
                  </a:lnTo>
                  <a:cubicBezTo>
                    <a:pt x="393" y="91"/>
                    <a:pt x="339" y="20"/>
                    <a:pt x="259" y="2"/>
                  </a:cubicBezTo>
                  <a:cubicBezTo>
                    <a:pt x="253" y="1"/>
                    <a:pt x="247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3223775" y="4219825"/>
              <a:ext cx="7600" cy="23225"/>
            </a:xfrm>
            <a:custGeom>
              <a:avLst/>
              <a:gdLst/>
              <a:ahLst/>
              <a:cxnLst/>
              <a:rect l="l" t="t" r="r" b="b"/>
              <a:pathLst>
                <a:path w="304" h="929" extrusionOk="0">
                  <a:moveTo>
                    <a:pt x="152" y="0"/>
                  </a:moveTo>
                  <a:cubicBezTo>
                    <a:pt x="71" y="0"/>
                    <a:pt x="0" y="63"/>
                    <a:pt x="0" y="143"/>
                  </a:cubicBezTo>
                  <a:lnTo>
                    <a:pt x="0" y="777"/>
                  </a:lnTo>
                  <a:cubicBezTo>
                    <a:pt x="0" y="857"/>
                    <a:pt x="71" y="928"/>
                    <a:pt x="152" y="928"/>
                  </a:cubicBezTo>
                  <a:cubicBezTo>
                    <a:pt x="232" y="928"/>
                    <a:pt x="303" y="857"/>
                    <a:pt x="303" y="777"/>
                  </a:cubicBezTo>
                  <a:lnTo>
                    <a:pt x="303" y="143"/>
                  </a:lnTo>
                  <a:cubicBezTo>
                    <a:pt x="303" y="63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3200350" y="4181675"/>
              <a:ext cx="8500" cy="24125"/>
            </a:xfrm>
            <a:custGeom>
              <a:avLst/>
              <a:gdLst/>
              <a:ahLst/>
              <a:cxnLst/>
              <a:rect l="l" t="t" r="r" b="b"/>
              <a:pathLst>
                <a:path w="340" h="965" extrusionOk="0">
                  <a:moveTo>
                    <a:pt x="181" y="0"/>
                  </a:moveTo>
                  <a:cubicBezTo>
                    <a:pt x="107" y="0"/>
                    <a:pt x="45" y="60"/>
                    <a:pt x="45" y="135"/>
                  </a:cubicBezTo>
                  <a:lnTo>
                    <a:pt x="9" y="804"/>
                  </a:lnTo>
                  <a:cubicBezTo>
                    <a:pt x="0" y="893"/>
                    <a:pt x="63" y="964"/>
                    <a:pt x="143" y="964"/>
                  </a:cubicBezTo>
                  <a:lnTo>
                    <a:pt x="152" y="964"/>
                  </a:lnTo>
                  <a:cubicBezTo>
                    <a:pt x="232" y="964"/>
                    <a:pt x="295" y="902"/>
                    <a:pt x="304" y="822"/>
                  </a:cubicBezTo>
                  <a:lnTo>
                    <a:pt x="339" y="153"/>
                  </a:lnTo>
                  <a:cubicBezTo>
                    <a:pt x="339" y="72"/>
                    <a:pt x="277" y="1"/>
                    <a:pt x="197" y="1"/>
                  </a:cubicBezTo>
                  <a:cubicBezTo>
                    <a:pt x="191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3175600" y="4216925"/>
              <a:ext cx="7375" cy="21425"/>
            </a:xfrm>
            <a:custGeom>
              <a:avLst/>
              <a:gdLst/>
              <a:ahLst/>
              <a:cxnLst/>
              <a:rect l="l" t="t" r="r" b="b"/>
              <a:pathLst>
                <a:path w="295" h="857" extrusionOk="0">
                  <a:moveTo>
                    <a:pt x="143" y="0"/>
                  </a:moveTo>
                  <a:cubicBezTo>
                    <a:pt x="63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63" y="857"/>
                    <a:pt x="143" y="857"/>
                  </a:cubicBezTo>
                  <a:cubicBezTo>
                    <a:pt x="232" y="857"/>
                    <a:pt x="294" y="785"/>
                    <a:pt x="294" y="705"/>
                  </a:cubicBezTo>
                  <a:lnTo>
                    <a:pt x="294" y="152"/>
                  </a:lnTo>
                  <a:cubicBezTo>
                    <a:pt x="294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3172700" y="4172325"/>
              <a:ext cx="7600" cy="21425"/>
            </a:xfrm>
            <a:custGeom>
              <a:avLst/>
              <a:gdLst/>
              <a:ahLst/>
              <a:cxnLst/>
              <a:rect l="l" t="t" r="r" b="b"/>
              <a:pathLst>
                <a:path w="304" h="857" extrusionOk="0">
                  <a:moveTo>
                    <a:pt x="152" y="0"/>
                  </a:moveTo>
                  <a:cubicBezTo>
                    <a:pt x="71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71" y="857"/>
                    <a:pt x="152" y="857"/>
                  </a:cubicBezTo>
                  <a:cubicBezTo>
                    <a:pt x="232" y="857"/>
                    <a:pt x="303" y="785"/>
                    <a:pt x="303" y="705"/>
                  </a:cubicBezTo>
                  <a:lnTo>
                    <a:pt x="303" y="152"/>
                  </a:ln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3224425" y="4168525"/>
              <a:ext cx="7400" cy="18325"/>
            </a:xfrm>
            <a:custGeom>
              <a:avLst/>
              <a:gdLst/>
              <a:ahLst/>
              <a:cxnLst/>
              <a:rect l="l" t="t" r="r" b="b"/>
              <a:pathLst>
                <a:path w="296" h="733" extrusionOk="0">
                  <a:moveTo>
                    <a:pt x="144" y="1"/>
                  </a:moveTo>
                  <a:cubicBezTo>
                    <a:pt x="63" y="1"/>
                    <a:pt x="1" y="72"/>
                    <a:pt x="1" y="152"/>
                  </a:cubicBezTo>
                  <a:lnTo>
                    <a:pt x="1" y="580"/>
                  </a:lnTo>
                  <a:cubicBezTo>
                    <a:pt x="1" y="661"/>
                    <a:pt x="63" y="732"/>
                    <a:pt x="144" y="732"/>
                  </a:cubicBezTo>
                  <a:cubicBezTo>
                    <a:pt x="224" y="732"/>
                    <a:pt x="295" y="661"/>
                    <a:pt x="295" y="580"/>
                  </a:cubicBezTo>
                  <a:lnTo>
                    <a:pt x="295" y="152"/>
                  </a:lnTo>
                  <a:cubicBezTo>
                    <a:pt x="295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3194100" y="4162950"/>
              <a:ext cx="7375" cy="18750"/>
            </a:xfrm>
            <a:custGeom>
              <a:avLst/>
              <a:gdLst/>
              <a:ahLst/>
              <a:cxnLst/>
              <a:rect l="l" t="t" r="r" b="b"/>
              <a:pathLst>
                <a:path w="295" h="750" extrusionOk="0">
                  <a:moveTo>
                    <a:pt x="152" y="1"/>
                  </a:moveTo>
                  <a:cubicBezTo>
                    <a:pt x="72" y="1"/>
                    <a:pt x="1" y="72"/>
                    <a:pt x="1" y="152"/>
                  </a:cubicBezTo>
                  <a:lnTo>
                    <a:pt x="1" y="598"/>
                  </a:lnTo>
                  <a:cubicBezTo>
                    <a:pt x="1" y="679"/>
                    <a:pt x="72" y="750"/>
                    <a:pt x="152" y="750"/>
                  </a:cubicBezTo>
                  <a:cubicBezTo>
                    <a:pt x="232" y="750"/>
                    <a:pt x="295" y="679"/>
                    <a:pt x="295" y="598"/>
                  </a:cubicBezTo>
                  <a:lnTo>
                    <a:pt x="295" y="152"/>
                  </a:ln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3146150" y="4205750"/>
              <a:ext cx="8725" cy="18550"/>
            </a:xfrm>
            <a:custGeom>
              <a:avLst/>
              <a:gdLst/>
              <a:ahLst/>
              <a:cxnLst/>
              <a:rect l="l" t="t" r="r" b="b"/>
              <a:pathLst>
                <a:path w="349" h="742" extrusionOk="0">
                  <a:moveTo>
                    <a:pt x="190" y="1"/>
                  </a:moveTo>
                  <a:cubicBezTo>
                    <a:pt x="117" y="1"/>
                    <a:pt x="53" y="60"/>
                    <a:pt x="45" y="135"/>
                  </a:cubicBezTo>
                  <a:lnTo>
                    <a:pt x="9" y="581"/>
                  </a:lnTo>
                  <a:cubicBezTo>
                    <a:pt x="1" y="670"/>
                    <a:pt x="63" y="742"/>
                    <a:pt x="143" y="742"/>
                  </a:cubicBezTo>
                  <a:lnTo>
                    <a:pt x="152" y="742"/>
                  </a:lnTo>
                  <a:cubicBezTo>
                    <a:pt x="232" y="742"/>
                    <a:pt x="295" y="688"/>
                    <a:pt x="304" y="608"/>
                  </a:cubicBezTo>
                  <a:lnTo>
                    <a:pt x="340" y="162"/>
                  </a:lnTo>
                  <a:cubicBezTo>
                    <a:pt x="348" y="82"/>
                    <a:pt x="286" y="10"/>
                    <a:pt x="206" y="1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3196550" y="4226700"/>
              <a:ext cx="9400" cy="15900"/>
            </a:xfrm>
            <a:custGeom>
              <a:avLst/>
              <a:gdLst/>
              <a:ahLst/>
              <a:cxnLst/>
              <a:rect l="l" t="t" r="r" b="b"/>
              <a:pathLst>
                <a:path w="376" h="636" extrusionOk="0">
                  <a:moveTo>
                    <a:pt x="224" y="1"/>
                  </a:moveTo>
                  <a:cubicBezTo>
                    <a:pt x="151" y="1"/>
                    <a:pt x="89" y="52"/>
                    <a:pt x="72" y="127"/>
                  </a:cubicBezTo>
                  <a:lnTo>
                    <a:pt x="19" y="457"/>
                  </a:lnTo>
                  <a:cubicBezTo>
                    <a:pt x="1" y="537"/>
                    <a:pt x="54" y="618"/>
                    <a:pt x="143" y="626"/>
                  </a:cubicBezTo>
                  <a:cubicBezTo>
                    <a:pt x="143" y="635"/>
                    <a:pt x="152" y="635"/>
                    <a:pt x="161" y="635"/>
                  </a:cubicBezTo>
                  <a:cubicBezTo>
                    <a:pt x="233" y="635"/>
                    <a:pt x="295" y="582"/>
                    <a:pt x="313" y="510"/>
                  </a:cubicBezTo>
                  <a:lnTo>
                    <a:pt x="366" y="171"/>
                  </a:lnTo>
                  <a:cubicBezTo>
                    <a:pt x="375" y="91"/>
                    <a:pt x="322" y="20"/>
                    <a:pt x="242" y="2"/>
                  </a:cubicBezTo>
                  <a:cubicBezTo>
                    <a:pt x="236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3267475" y="4193725"/>
              <a:ext cx="8050" cy="18775"/>
            </a:xfrm>
            <a:custGeom>
              <a:avLst/>
              <a:gdLst/>
              <a:ahLst/>
              <a:cxnLst/>
              <a:rect l="l" t="t" r="r" b="b"/>
              <a:pathLst>
                <a:path w="322" h="751" extrusionOk="0">
                  <a:moveTo>
                    <a:pt x="179" y="1"/>
                  </a:moveTo>
                  <a:cubicBezTo>
                    <a:pt x="99" y="1"/>
                    <a:pt x="27" y="63"/>
                    <a:pt x="18" y="143"/>
                  </a:cubicBezTo>
                  <a:lnTo>
                    <a:pt x="1" y="589"/>
                  </a:lnTo>
                  <a:cubicBezTo>
                    <a:pt x="1" y="679"/>
                    <a:pt x="63" y="741"/>
                    <a:pt x="143" y="750"/>
                  </a:cubicBezTo>
                  <a:lnTo>
                    <a:pt x="152" y="750"/>
                  </a:lnTo>
                  <a:cubicBezTo>
                    <a:pt x="233" y="750"/>
                    <a:pt x="295" y="688"/>
                    <a:pt x="304" y="607"/>
                  </a:cubicBezTo>
                  <a:lnTo>
                    <a:pt x="322" y="161"/>
                  </a:lnTo>
                  <a:cubicBezTo>
                    <a:pt x="322" y="81"/>
                    <a:pt x="259" y="10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Dibujar Animales Kawaii ✍ | COMODIBUJAR.CLU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4140" r="13787" b="14595"/>
          <a:stretch/>
        </p:blipFill>
        <p:spPr bwMode="auto">
          <a:xfrm>
            <a:off x="5824051" y="2692314"/>
            <a:ext cx="1538297" cy="1527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4"/>
          <p:cNvSpPr/>
          <p:nvPr/>
        </p:nvSpPr>
        <p:spPr>
          <a:xfrm rot="-5400000">
            <a:off x="3939147" y="-1721031"/>
            <a:ext cx="893185" cy="5676151"/>
          </a:xfrm>
          <a:custGeom>
            <a:avLst/>
            <a:gdLst/>
            <a:ahLst/>
            <a:cxnLst/>
            <a:rect l="l" t="t" r="r" b="b"/>
            <a:pathLst>
              <a:path w="2758" h="12296" extrusionOk="0">
                <a:moveTo>
                  <a:pt x="181" y="6466"/>
                </a:moveTo>
                <a:cubicBezTo>
                  <a:pt x="180" y="6467"/>
                  <a:pt x="179" y="6469"/>
                  <a:pt x="179" y="6470"/>
                </a:cubicBezTo>
                <a:cubicBezTo>
                  <a:pt x="180" y="6468"/>
                  <a:pt x="180" y="6467"/>
                  <a:pt x="181" y="6466"/>
                </a:cubicBezTo>
                <a:close/>
                <a:moveTo>
                  <a:pt x="340" y="8405"/>
                </a:moveTo>
                <a:cubicBezTo>
                  <a:pt x="338" y="8406"/>
                  <a:pt x="338" y="8407"/>
                  <a:pt x="340" y="8409"/>
                </a:cubicBezTo>
                <a:lnTo>
                  <a:pt x="340" y="8409"/>
                </a:lnTo>
                <a:cubicBezTo>
                  <a:pt x="340" y="8408"/>
                  <a:pt x="340" y="8406"/>
                  <a:pt x="340" y="8405"/>
                </a:cubicBezTo>
                <a:close/>
                <a:moveTo>
                  <a:pt x="2225" y="1"/>
                </a:moveTo>
                <a:cubicBezTo>
                  <a:pt x="2050" y="1"/>
                  <a:pt x="1729" y="5"/>
                  <a:pt x="1384" y="29"/>
                </a:cubicBezTo>
                <a:cubicBezTo>
                  <a:pt x="875" y="64"/>
                  <a:pt x="322" y="145"/>
                  <a:pt x="144" y="323"/>
                </a:cubicBezTo>
                <a:lnTo>
                  <a:pt x="90" y="323"/>
                </a:lnTo>
                <a:lnTo>
                  <a:pt x="108" y="386"/>
                </a:lnTo>
                <a:cubicBezTo>
                  <a:pt x="90" y="466"/>
                  <a:pt x="153" y="493"/>
                  <a:pt x="99" y="493"/>
                </a:cubicBezTo>
                <a:lnTo>
                  <a:pt x="99" y="386"/>
                </a:lnTo>
                <a:cubicBezTo>
                  <a:pt x="95" y="418"/>
                  <a:pt x="87" y="428"/>
                  <a:pt x="77" y="428"/>
                </a:cubicBezTo>
                <a:cubicBezTo>
                  <a:pt x="61" y="428"/>
                  <a:pt x="40" y="405"/>
                  <a:pt x="19" y="394"/>
                </a:cubicBezTo>
                <a:cubicBezTo>
                  <a:pt x="19" y="421"/>
                  <a:pt x="19" y="457"/>
                  <a:pt x="1" y="484"/>
                </a:cubicBezTo>
                <a:cubicBezTo>
                  <a:pt x="5" y="485"/>
                  <a:pt x="8" y="485"/>
                  <a:pt x="10" y="485"/>
                </a:cubicBezTo>
                <a:cubicBezTo>
                  <a:pt x="26" y="485"/>
                  <a:pt x="21" y="465"/>
                  <a:pt x="37" y="457"/>
                </a:cubicBezTo>
                <a:cubicBezTo>
                  <a:pt x="54" y="493"/>
                  <a:pt x="117" y="537"/>
                  <a:pt x="90" y="591"/>
                </a:cubicBezTo>
                <a:cubicBezTo>
                  <a:pt x="99" y="671"/>
                  <a:pt x="10" y="609"/>
                  <a:pt x="10" y="698"/>
                </a:cubicBezTo>
                <a:cubicBezTo>
                  <a:pt x="19" y="1162"/>
                  <a:pt x="1" y="1626"/>
                  <a:pt x="45" y="2089"/>
                </a:cubicBezTo>
                <a:cubicBezTo>
                  <a:pt x="37" y="2095"/>
                  <a:pt x="31" y="2097"/>
                  <a:pt x="27" y="2097"/>
                </a:cubicBezTo>
                <a:cubicBezTo>
                  <a:pt x="18" y="2097"/>
                  <a:pt x="16" y="2087"/>
                  <a:pt x="10" y="2081"/>
                </a:cubicBezTo>
                <a:lnTo>
                  <a:pt x="10" y="2081"/>
                </a:lnTo>
                <a:cubicBezTo>
                  <a:pt x="45" y="2214"/>
                  <a:pt x="45" y="2348"/>
                  <a:pt x="81" y="2473"/>
                </a:cubicBezTo>
                <a:cubicBezTo>
                  <a:pt x="54" y="2509"/>
                  <a:pt x="19" y="2518"/>
                  <a:pt x="1" y="2535"/>
                </a:cubicBezTo>
                <a:cubicBezTo>
                  <a:pt x="2" y="2535"/>
                  <a:pt x="2" y="2535"/>
                  <a:pt x="3" y="2535"/>
                </a:cubicBezTo>
                <a:cubicBezTo>
                  <a:pt x="47" y="2535"/>
                  <a:pt x="90" y="3241"/>
                  <a:pt x="72" y="3258"/>
                </a:cubicBezTo>
                <a:lnTo>
                  <a:pt x="170" y="3258"/>
                </a:lnTo>
                <a:cubicBezTo>
                  <a:pt x="179" y="3401"/>
                  <a:pt x="63" y="3303"/>
                  <a:pt x="90" y="3437"/>
                </a:cubicBezTo>
                <a:cubicBezTo>
                  <a:pt x="233" y="3481"/>
                  <a:pt x="90" y="3651"/>
                  <a:pt x="161" y="3695"/>
                </a:cubicBezTo>
                <a:cubicBezTo>
                  <a:pt x="153" y="3695"/>
                  <a:pt x="153" y="3750"/>
                  <a:pt x="116" y="3750"/>
                </a:cubicBezTo>
                <a:cubicBezTo>
                  <a:pt x="114" y="3750"/>
                  <a:pt x="111" y="3749"/>
                  <a:pt x="108" y="3749"/>
                </a:cubicBezTo>
                <a:lnTo>
                  <a:pt x="108" y="3749"/>
                </a:lnTo>
                <a:cubicBezTo>
                  <a:pt x="179" y="3767"/>
                  <a:pt x="126" y="3820"/>
                  <a:pt x="144" y="3856"/>
                </a:cubicBezTo>
                <a:cubicBezTo>
                  <a:pt x="150" y="3860"/>
                  <a:pt x="155" y="3862"/>
                  <a:pt x="159" y="3862"/>
                </a:cubicBezTo>
                <a:cubicBezTo>
                  <a:pt x="171" y="3862"/>
                  <a:pt x="175" y="3845"/>
                  <a:pt x="188" y="3838"/>
                </a:cubicBezTo>
                <a:lnTo>
                  <a:pt x="215" y="3927"/>
                </a:lnTo>
                <a:cubicBezTo>
                  <a:pt x="205" y="3947"/>
                  <a:pt x="186" y="3959"/>
                  <a:pt x="171" y="3959"/>
                </a:cubicBezTo>
                <a:cubicBezTo>
                  <a:pt x="158" y="3959"/>
                  <a:pt x="148" y="3952"/>
                  <a:pt x="144" y="3936"/>
                </a:cubicBezTo>
                <a:cubicBezTo>
                  <a:pt x="135" y="4052"/>
                  <a:pt x="117" y="4400"/>
                  <a:pt x="99" y="4748"/>
                </a:cubicBezTo>
                <a:cubicBezTo>
                  <a:pt x="90" y="5096"/>
                  <a:pt x="81" y="5453"/>
                  <a:pt x="90" y="5578"/>
                </a:cubicBezTo>
                <a:cubicBezTo>
                  <a:pt x="153" y="5551"/>
                  <a:pt x="117" y="5470"/>
                  <a:pt x="206" y="5435"/>
                </a:cubicBezTo>
                <a:lnTo>
                  <a:pt x="206" y="5435"/>
                </a:lnTo>
                <a:cubicBezTo>
                  <a:pt x="251" y="5506"/>
                  <a:pt x="188" y="5542"/>
                  <a:pt x="233" y="5569"/>
                </a:cubicBezTo>
                <a:cubicBezTo>
                  <a:pt x="108" y="5595"/>
                  <a:pt x="206" y="5720"/>
                  <a:pt x="72" y="5765"/>
                </a:cubicBezTo>
                <a:lnTo>
                  <a:pt x="144" y="5792"/>
                </a:lnTo>
                <a:lnTo>
                  <a:pt x="99" y="5818"/>
                </a:lnTo>
                <a:cubicBezTo>
                  <a:pt x="170" y="6122"/>
                  <a:pt x="135" y="5890"/>
                  <a:pt x="108" y="6157"/>
                </a:cubicBezTo>
                <a:cubicBezTo>
                  <a:pt x="117" y="6307"/>
                  <a:pt x="212" y="6387"/>
                  <a:pt x="181" y="6466"/>
                </a:cubicBezTo>
                <a:lnTo>
                  <a:pt x="181" y="6466"/>
                </a:lnTo>
                <a:cubicBezTo>
                  <a:pt x="186" y="6459"/>
                  <a:pt x="200" y="6448"/>
                  <a:pt x="215" y="6448"/>
                </a:cubicBezTo>
                <a:cubicBezTo>
                  <a:pt x="225" y="6448"/>
                  <a:pt x="235" y="6453"/>
                  <a:pt x="242" y="6470"/>
                </a:cubicBezTo>
                <a:cubicBezTo>
                  <a:pt x="179" y="6470"/>
                  <a:pt x="286" y="6577"/>
                  <a:pt x="215" y="6595"/>
                </a:cubicBezTo>
                <a:cubicBezTo>
                  <a:pt x="223" y="6626"/>
                  <a:pt x="217" y="6726"/>
                  <a:pt x="276" y="6726"/>
                </a:cubicBezTo>
                <a:cubicBezTo>
                  <a:pt x="284" y="6726"/>
                  <a:pt x="293" y="6724"/>
                  <a:pt x="304" y="6719"/>
                </a:cubicBezTo>
                <a:lnTo>
                  <a:pt x="304" y="6719"/>
                </a:lnTo>
                <a:cubicBezTo>
                  <a:pt x="270" y="6733"/>
                  <a:pt x="246" y="6805"/>
                  <a:pt x="221" y="6805"/>
                </a:cubicBezTo>
                <a:cubicBezTo>
                  <a:pt x="213" y="6805"/>
                  <a:pt x="205" y="6798"/>
                  <a:pt x="197" y="6782"/>
                </a:cubicBezTo>
                <a:cubicBezTo>
                  <a:pt x="197" y="6818"/>
                  <a:pt x="179" y="6853"/>
                  <a:pt x="197" y="6880"/>
                </a:cubicBezTo>
                <a:lnTo>
                  <a:pt x="224" y="6835"/>
                </a:lnTo>
                <a:lnTo>
                  <a:pt x="224" y="6835"/>
                </a:lnTo>
                <a:cubicBezTo>
                  <a:pt x="233" y="6960"/>
                  <a:pt x="161" y="7032"/>
                  <a:pt x="233" y="7121"/>
                </a:cubicBezTo>
                <a:lnTo>
                  <a:pt x="277" y="7076"/>
                </a:lnTo>
                <a:lnTo>
                  <a:pt x="277" y="7076"/>
                </a:lnTo>
                <a:cubicBezTo>
                  <a:pt x="277" y="7148"/>
                  <a:pt x="277" y="7219"/>
                  <a:pt x="188" y="7237"/>
                </a:cubicBezTo>
                <a:lnTo>
                  <a:pt x="170" y="7157"/>
                </a:lnTo>
                <a:lnTo>
                  <a:pt x="170" y="7157"/>
                </a:lnTo>
                <a:cubicBezTo>
                  <a:pt x="161" y="7290"/>
                  <a:pt x="161" y="7362"/>
                  <a:pt x="206" y="7478"/>
                </a:cubicBezTo>
                <a:lnTo>
                  <a:pt x="215" y="7433"/>
                </a:lnTo>
                <a:cubicBezTo>
                  <a:pt x="295" y="7576"/>
                  <a:pt x="322" y="8290"/>
                  <a:pt x="411" y="8423"/>
                </a:cubicBezTo>
                <a:lnTo>
                  <a:pt x="492" y="8379"/>
                </a:lnTo>
                <a:lnTo>
                  <a:pt x="536" y="8485"/>
                </a:lnTo>
                <a:lnTo>
                  <a:pt x="536" y="8485"/>
                </a:lnTo>
                <a:cubicBezTo>
                  <a:pt x="528" y="8475"/>
                  <a:pt x="354" y="8424"/>
                  <a:pt x="340" y="8409"/>
                </a:cubicBezTo>
                <a:lnTo>
                  <a:pt x="340" y="8409"/>
                </a:lnTo>
                <a:cubicBezTo>
                  <a:pt x="330" y="8648"/>
                  <a:pt x="277" y="9843"/>
                  <a:pt x="197" y="10056"/>
                </a:cubicBezTo>
                <a:cubicBezTo>
                  <a:pt x="179" y="10083"/>
                  <a:pt x="160" y="10092"/>
                  <a:pt x="143" y="10092"/>
                </a:cubicBezTo>
                <a:cubicBezTo>
                  <a:pt x="108" y="10092"/>
                  <a:pt x="78" y="10056"/>
                  <a:pt x="72" y="10056"/>
                </a:cubicBezTo>
                <a:lnTo>
                  <a:pt x="72" y="10056"/>
                </a:lnTo>
                <a:cubicBezTo>
                  <a:pt x="81" y="10163"/>
                  <a:pt x="144" y="10109"/>
                  <a:pt x="126" y="10190"/>
                </a:cubicBezTo>
                <a:cubicBezTo>
                  <a:pt x="121" y="10197"/>
                  <a:pt x="115" y="10199"/>
                  <a:pt x="109" y="10199"/>
                </a:cubicBezTo>
                <a:cubicBezTo>
                  <a:pt x="91" y="10199"/>
                  <a:pt x="70" y="10176"/>
                  <a:pt x="63" y="10163"/>
                </a:cubicBezTo>
                <a:lnTo>
                  <a:pt x="63" y="10163"/>
                </a:lnTo>
                <a:cubicBezTo>
                  <a:pt x="63" y="10208"/>
                  <a:pt x="37" y="10243"/>
                  <a:pt x="72" y="10243"/>
                </a:cubicBezTo>
                <a:cubicBezTo>
                  <a:pt x="84" y="10224"/>
                  <a:pt x="106" y="10220"/>
                  <a:pt x="132" y="10220"/>
                </a:cubicBezTo>
                <a:cubicBezTo>
                  <a:pt x="152" y="10220"/>
                  <a:pt x="173" y="10222"/>
                  <a:pt x="195" y="10222"/>
                </a:cubicBezTo>
                <a:cubicBezTo>
                  <a:pt x="211" y="10222"/>
                  <a:pt x="227" y="10221"/>
                  <a:pt x="242" y="10216"/>
                </a:cubicBezTo>
                <a:lnTo>
                  <a:pt x="242" y="10216"/>
                </a:lnTo>
                <a:lnTo>
                  <a:pt x="215" y="10332"/>
                </a:lnTo>
                <a:lnTo>
                  <a:pt x="161" y="10324"/>
                </a:lnTo>
                <a:lnTo>
                  <a:pt x="161" y="10324"/>
                </a:lnTo>
                <a:cubicBezTo>
                  <a:pt x="161" y="10341"/>
                  <a:pt x="304" y="10404"/>
                  <a:pt x="260" y="10511"/>
                </a:cubicBezTo>
                <a:cubicBezTo>
                  <a:pt x="215" y="10698"/>
                  <a:pt x="197" y="10903"/>
                  <a:pt x="161" y="11091"/>
                </a:cubicBezTo>
                <a:cubicBezTo>
                  <a:pt x="135" y="11091"/>
                  <a:pt x="117" y="11046"/>
                  <a:pt x="108" y="11002"/>
                </a:cubicBezTo>
                <a:cubicBezTo>
                  <a:pt x="99" y="11028"/>
                  <a:pt x="99" y="11064"/>
                  <a:pt x="72" y="11091"/>
                </a:cubicBezTo>
                <a:cubicBezTo>
                  <a:pt x="83" y="11084"/>
                  <a:pt x="92" y="11081"/>
                  <a:pt x="98" y="11081"/>
                </a:cubicBezTo>
                <a:cubicBezTo>
                  <a:pt x="127" y="11081"/>
                  <a:pt x="111" y="11142"/>
                  <a:pt x="125" y="11142"/>
                </a:cubicBezTo>
                <a:cubicBezTo>
                  <a:pt x="127" y="11142"/>
                  <a:pt x="130" y="11140"/>
                  <a:pt x="135" y="11135"/>
                </a:cubicBezTo>
                <a:lnTo>
                  <a:pt x="135" y="11135"/>
                </a:lnTo>
                <a:cubicBezTo>
                  <a:pt x="242" y="11296"/>
                  <a:pt x="90" y="11456"/>
                  <a:pt x="161" y="11599"/>
                </a:cubicBezTo>
                <a:cubicBezTo>
                  <a:pt x="277" y="11617"/>
                  <a:pt x="2124" y="12179"/>
                  <a:pt x="2258" y="12206"/>
                </a:cubicBezTo>
                <a:cubicBezTo>
                  <a:pt x="2249" y="12250"/>
                  <a:pt x="2240" y="12286"/>
                  <a:pt x="2231" y="12295"/>
                </a:cubicBezTo>
                <a:cubicBezTo>
                  <a:pt x="2267" y="12295"/>
                  <a:pt x="2294" y="12215"/>
                  <a:pt x="2276" y="12170"/>
                </a:cubicBezTo>
                <a:lnTo>
                  <a:pt x="2204" y="12152"/>
                </a:lnTo>
                <a:cubicBezTo>
                  <a:pt x="2195" y="12054"/>
                  <a:pt x="2258" y="12134"/>
                  <a:pt x="2267" y="12036"/>
                </a:cubicBezTo>
                <a:cubicBezTo>
                  <a:pt x="2320" y="12045"/>
                  <a:pt x="2320" y="12134"/>
                  <a:pt x="2320" y="12215"/>
                </a:cubicBezTo>
                <a:cubicBezTo>
                  <a:pt x="2338" y="12143"/>
                  <a:pt x="2392" y="12081"/>
                  <a:pt x="2329" y="12045"/>
                </a:cubicBezTo>
                <a:cubicBezTo>
                  <a:pt x="2341" y="12024"/>
                  <a:pt x="2353" y="12019"/>
                  <a:pt x="2365" y="12019"/>
                </a:cubicBezTo>
                <a:cubicBezTo>
                  <a:pt x="2376" y="12019"/>
                  <a:pt x="2387" y="12024"/>
                  <a:pt x="2397" y="12024"/>
                </a:cubicBezTo>
                <a:cubicBezTo>
                  <a:pt x="2410" y="12024"/>
                  <a:pt x="2423" y="12018"/>
                  <a:pt x="2436" y="11992"/>
                </a:cubicBezTo>
                <a:cubicBezTo>
                  <a:pt x="2427" y="11929"/>
                  <a:pt x="2383" y="11849"/>
                  <a:pt x="2427" y="11787"/>
                </a:cubicBezTo>
                <a:lnTo>
                  <a:pt x="2427" y="11787"/>
                </a:lnTo>
                <a:lnTo>
                  <a:pt x="2436" y="11795"/>
                </a:lnTo>
                <a:cubicBezTo>
                  <a:pt x="2526" y="11644"/>
                  <a:pt x="2383" y="11546"/>
                  <a:pt x="2463" y="11412"/>
                </a:cubicBezTo>
                <a:lnTo>
                  <a:pt x="2463" y="11412"/>
                </a:lnTo>
                <a:lnTo>
                  <a:pt x="2481" y="11430"/>
                </a:lnTo>
                <a:cubicBezTo>
                  <a:pt x="2526" y="11385"/>
                  <a:pt x="2490" y="11278"/>
                  <a:pt x="2543" y="11189"/>
                </a:cubicBezTo>
                <a:lnTo>
                  <a:pt x="2543" y="11189"/>
                </a:lnTo>
                <a:cubicBezTo>
                  <a:pt x="2534" y="11203"/>
                  <a:pt x="2517" y="11215"/>
                  <a:pt x="2503" y="11215"/>
                </a:cubicBezTo>
                <a:cubicBezTo>
                  <a:pt x="2491" y="11215"/>
                  <a:pt x="2481" y="11205"/>
                  <a:pt x="2481" y="11180"/>
                </a:cubicBezTo>
                <a:cubicBezTo>
                  <a:pt x="2534" y="11082"/>
                  <a:pt x="2508" y="11002"/>
                  <a:pt x="2561" y="10930"/>
                </a:cubicBezTo>
                <a:lnTo>
                  <a:pt x="2508" y="10850"/>
                </a:lnTo>
                <a:cubicBezTo>
                  <a:pt x="2543" y="10671"/>
                  <a:pt x="2579" y="10216"/>
                  <a:pt x="2606" y="9770"/>
                </a:cubicBezTo>
                <a:cubicBezTo>
                  <a:pt x="2633" y="9315"/>
                  <a:pt x="2650" y="8860"/>
                  <a:pt x="2659" y="8682"/>
                </a:cubicBezTo>
                <a:lnTo>
                  <a:pt x="2668" y="8700"/>
                </a:lnTo>
                <a:cubicBezTo>
                  <a:pt x="2677" y="8414"/>
                  <a:pt x="2695" y="7995"/>
                  <a:pt x="2713" y="7567"/>
                </a:cubicBezTo>
                <a:cubicBezTo>
                  <a:pt x="2713" y="7353"/>
                  <a:pt x="2713" y="7139"/>
                  <a:pt x="2713" y="6942"/>
                </a:cubicBezTo>
                <a:cubicBezTo>
                  <a:pt x="2713" y="6737"/>
                  <a:pt x="2695" y="6559"/>
                  <a:pt x="2686" y="6416"/>
                </a:cubicBezTo>
                <a:cubicBezTo>
                  <a:pt x="2749" y="6327"/>
                  <a:pt x="2740" y="6202"/>
                  <a:pt x="2757" y="6113"/>
                </a:cubicBezTo>
                <a:lnTo>
                  <a:pt x="2757" y="6113"/>
                </a:lnTo>
                <a:cubicBezTo>
                  <a:pt x="2746" y="6136"/>
                  <a:pt x="2731" y="6146"/>
                  <a:pt x="2718" y="6146"/>
                </a:cubicBezTo>
                <a:cubicBezTo>
                  <a:pt x="2702" y="6146"/>
                  <a:pt x="2690" y="6129"/>
                  <a:pt x="2695" y="6104"/>
                </a:cubicBezTo>
                <a:cubicBezTo>
                  <a:pt x="2704" y="5827"/>
                  <a:pt x="2650" y="6086"/>
                  <a:pt x="2633" y="5801"/>
                </a:cubicBezTo>
                <a:cubicBezTo>
                  <a:pt x="2588" y="5470"/>
                  <a:pt x="2641" y="4213"/>
                  <a:pt x="2677" y="3918"/>
                </a:cubicBezTo>
                <a:cubicBezTo>
                  <a:pt x="2588" y="3767"/>
                  <a:pt x="2641" y="3570"/>
                  <a:pt x="2588" y="3419"/>
                </a:cubicBezTo>
                <a:lnTo>
                  <a:pt x="2588" y="3419"/>
                </a:lnTo>
                <a:lnTo>
                  <a:pt x="2606" y="3428"/>
                </a:lnTo>
                <a:cubicBezTo>
                  <a:pt x="2570" y="3267"/>
                  <a:pt x="2606" y="2330"/>
                  <a:pt x="2561" y="2143"/>
                </a:cubicBezTo>
                <a:lnTo>
                  <a:pt x="2543" y="2170"/>
                </a:lnTo>
                <a:cubicBezTo>
                  <a:pt x="2481" y="2000"/>
                  <a:pt x="2579" y="2018"/>
                  <a:pt x="2597" y="1884"/>
                </a:cubicBezTo>
                <a:lnTo>
                  <a:pt x="2597" y="1884"/>
                </a:lnTo>
                <a:cubicBezTo>
                  <a:pt x="2589" y="1887"/>
                  <a:pt x="2581" y="1888"/>
                  <a:pt x="2573" y="1888"/>
                </a:cubicBezTo>
                <a:cubicBezTo>
                  <a:pt x="2489" y="1888"/>
                  <a:pt x="2436" y="1764"/>
                  <a:pt x="2427" y="1715"/>
                </a:cubicBezTo>
                <a:lnTo>
                  <a:pt x="2445" y="1715"/>
                </a:lnTo>
                <a:cubicBezTo>
                  <a:pt x="2418" y="1634"/>
                  <a:pt x="2320" y="1456"/>
                  <a:pt x="2294" y="1322"/>
                </a:cubicBezTo>
                <a:lnTo>
                  <a:pt x="2356" y="1322"/>
                </a:lnTo>
                <a:cubicBezTo>
                  <a:pt x="2285" y="1215"/>
                  <a:pt x="2285" y="1001"/>
                  <a:pt x="2276" y="921"/>
                </a:cubicBezTo>
                <a:cubicBezTo>
                  <a:pt x="2285" y="733"/>
                  <a:pt x="2347" y="439"/>
                  <a:pt x="2249" y="198"/>
                </a:cubicBezTo>
                <a:lnTo>
                  <a:pt x="2383" y="20"/>
                </a:lnTo>
                <a:lnTo>
                  <a:pt x="2365" y="2"/>
                </a:lnTo>
                <a:cubicBezTo>
                  <a:pt x="2365" y="2"/>
                  <a:pt x="2313" y="1"/>
                  <a:pt x="22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4"/>
          <p:cNvSpPr txBox="1">
            <a:spLocks noGrp="1"/>
          </p:cNvSpPr>
          <p:nvPr>
            <p:ph type="title"/>
          </p:nvPr>
        </p:nvSpPr>
        <p:spPr>
          <a:xfrm>
            <a:off x="1403648" y="830695"/>
            <a:ext cx="5717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Angeline Vintage" pitchFamily="2" charset="0"/>
              </a:rPr>
              <a:t>¿Qué derechos se proclaman?</a:t>
            </a:r>
            <a:endParaRPr sz="3200" dirty="0">
              <a:latin typeface="Angeline Vintage" pitchFamily="2" charset="0"/>
            </a:endParaRPr>
          </a:p>
        </p:txBody>
      </p:sp>
      <p:sp>
        <p:nvSpPr>
          <p:cNvPr id="634" name="Google Shape;634;p34"/>
          <p:cNvSpPr txBox="1">
            <a:spLocks noGrp="1"/>
          </p:cNvSpPr>
          <p:nvPr>
            <p:ph type="title" idx="2"/>
          </p:nvPr>
        </p:nvSpPr>
        <p:spPr>
          <a:xfrm>
            <a:off x="1578993" y="1923678"/>
            <a:ext cx="5782630" cy="20349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ES" dirty="0">
                <a:latin typeface="Maiandra GD" pitchFamily="34" charset="0"/>
              </a:rPr>
              <a:t>  El Derecho Animal es el conjunto de normas que, de forma directa o indirecta, tienden a salvaguardar </a:t>
            </a:r>
            <a:r>
              <a:rPr lang="es-ES" b="1" dirty="0">
                <a:latin typeface="Maiandra GD" pitchFamily="34" charset="0"/>
              </a:rPr>
              <a:t>el respeto a la vida, la libertad y dignidad</a:t>
            </a:r>
            <a:r>
              <a:rPr lang="es-ES" dirty="0">
                <a:latin typeface="Maiandra GD" pitchFamily="34" charset="0"/>
              </a:rPr>
              <a:t> de todas las especies de seres sintientes no humanos que habitan nuestro planeta.</a:t>
            </a:r>
            <a:endParaRPr dirty="0">
              <a:latin typeface="Maiandra GD" pitchFamily="34" charset="0"/>
            </a:endParaRPr>
          </a:p>
        </p:txBody>
      </p:sp>
      <p:grpSp>
        <p:nvGrpSpPr>
          <p:cNvPr id="635" name="Google Shape;635;p34"/>
          <p:cNvGrpSpPr/>
          <p:nvPr/>
        </p:nvGrpSpPr>
        <p:grpSpPr>
          <a:xfrm>
            <a:off x="7496080" y="3180019"/>
            <a:ext cx="352603" cy="311411"/>
            <a:chOff x="2275225" y="4200525"/>
            <a:chExt cx="86575" cy="76450"/>
          </a:xfrm>
        </p:grpSpPr>
        <p:sp>
          <p:nvSpPr>
            <p:cNvPr id="636" name="Google Shape;636;p34"/>
            <p:cNvSpPr/>
            <p:nvPr/>
          </p:nvSpPr>
          <p:spPr>
            <a:xfrm>
              <a:off x="2275225" y="4200525"/>
              <a:ext cx="86575" cy="76450"/>
            </a:xfrm>
            <a:custGeom>
              <a:avLst/>
              <a:gdLst/>
              <a:ahLst/>
              <a:cxnLst/>
              <a:rect l="l" t="t" r="r" b="b"/>
              <a:pathLst>
                <a:path w="3463" h="3058" extrusionOk="0">
                  <a:moveTo>
                    <a:pt x="2388" y="1"/>
                  </a:moveTo>
                  <a:cubicBezTo>
                    <a:pt x="2365" y="1"/>
                    <a:pt x="2342" y="2"/>
                    <a:pt x="2320" y="5"/>
                  </a:cubicBezTo>
                  <a:cubicBezTo>
                    <a:pt x="2062" y="59"/>
                    <a:pt x="1892" y="309"/>
                    <a:pt x="1758" y="540"/>
                  </a:cubicBezTo>
                  <a:cubicBezTo>
                    <a:pt x="1723" y="362"/>
                    <a:pt x="1669" y="157"/>
                    <a:pt x="1500" y="103"/>
                  </a:cubicBezTo>
                  <a:cubicBezTo>
                    <a:pt x="1475" y="95"/>
                    <a:pt x="1450" y="91"/>
                    <a:pt x="1425" y="91"/>
                  </a:cubicBezTo>
                  <a:cubicBezTo>
                    <a:pt x="1287" y="91"/>
                    <a:pt x="1151" y="208"/>
                    <a:pt x="1098" y="344"/>
                  </a:cubicBezTo>
                  <a:cubicBezTo>
                    <a:pt x="1045" y="505"/>
                    <a:pt x="1071" y="692"/>
                    <a:pt x="1098" y="862"/>
                  </a:cubicBezTo>
                  <a:cubicBezTo>
                    <a:pt x="1050" y="758"/>
                    <a:pt x="937" y="689"/>
                    <a:pt x="818" y="689"/>
                  </a:cubicBezTo>
                  <a:cubicBezTo>
                    <a:pt x="804" y="689"/>
                    <a:pt x="791" y="690"/>
                    <a:pt x="777" y="692"/>
                  </a:cubicBezTo>
                  <a:cubicBezTo>
                    <a:pt x="652" y="701"/>
                    <a:pt x="536" y="790"/>
                    <a:pt x="483" y="906"/>
                  </a:cubicBezTo>
                  <a:cubicBezTo>
                    <a:pt x="429" y="1022"/>
                    <a:pt x="447" y="1174"/>
                    <a:pt x="518" y="1281"/>
                  </a:cubicBezTo>
                  <a:cubicBezTo>
                    <a:pt x="589" y="1386"/>
                    <a:pt x="711" y="1457"/>
                    <a:pt x="834" y="1476"/>
                  </a:cubicBezTo>
                  <a:lnTo>
                    <a:pt x="834" y="1476"/>
                  </a:lnTo>
                  <a:cubicBezTo>
                    <a:pt x="750" y="1464"/>
                    <a:pt x="665" y="1454"/>
                    <a:pt x="581" y="1454"/>
                  </a:cubicBezTo>
                  <a:cubicBezTo>
                    <a:pt x="486" y="1454"/>
                    <a:pt x="393" y="1467"/>
                    <a:pt x="304" y="1504"/>
                  </a:cubicBezTo>
                  <a:cubicBezTo>
                    <a:pt x="135" y="1566"/>
                    <a:pt x="1" y="1745"/>
                    <a:pt x="37" y="1914"/>
                  </a:cubicBezTo>
                  <a:cubicBezTo>
                    <a:pt x="81" y="2099"/>
                    <a:pt x="233" y="2166"/>
                    <a:pt x="395" y="2166"/>
                  </a:cubicBezTo>
                  <a:cubicBezTo>
                    <a:pt x="522" y="2166"/>
                    <a:pt x="656" y="2125"/>
                    <a:pt x="750" y="2066"/>
                  </a:cubicBezTo>
                  <a:lnTo>
                    <a:pt x="750" y="2066"/>
                  </a:lnTo>
                  <a:cubicBezTo>
                    <a:pt x="661" y="2173"/>
                    <a:pt x="572" y="2271"/>
                    <a:pt x="500" y="2387"/>
                  </a:cubicBezTo>
                  <a:cubicBezTo>
                    <a:pt x="456" y="2458"/>
                    <a:pt x="411" y="2557"/>
                    <a:pt x="447" y="2637"/>
                  </a:cubicBezTo>
                  <a:cubicBezTo>
                    <a:pt x="483" y="2709"/>
                    <a:pt x="571" y="2740"/>
                    <a:pt x="656" y="2740"/>
                  </a:cubicBezTo>
                  <a:cubicBezTo>
                    <a:pt x="676" y="2740"/>
                    <a:pt x="696" y="2738"/>
                    <a:pt x="715" y="2735"/>
                  </a:cubicBezTo>
                  <a:cubicBezTo>
                    <a:pt x="955" y="2708"/>
                    <a:pt x="1169" y="2557"/>
                    <a:pt x="1277" y="2351"/>
                  </a:cubicBezTo>
                  <a:lnTo>
                    <a:pt x="1277" y="2351"/>
                  </a:lnTo>
                  <a:cubicBezTo>
                    <a:pt x="1214" y="2494"/>
                    <a:pt x="1143" y="2637"/>
                    <a:pt x="1080" y="2780"/>
                  </a:cubicBezTo>
                  <a:cubicBezTo>
                    <a:pt x="1054" y="2824"/>
                    <a:pt x="1036" y="2878"/>
                    <a:pt x="1045" y="2922"/>
                  </a:cubicBezTo>
                  <a:cubicBezTo>
                    <a:pt x="1054" y="3003"/>
                    <a:pt x="1134" y="3056"/>
                    <a:pt x="1205" y="3056"/>
                  </a:cubicBezTo>
                  <a:cubicBezTo>
                    <a:pt x="1216" y="3057"/>
                    <a:pt x="1226" y="3058"/>
                    <a:pt x="1236" y="3058"/>
                  </a:cubicBezTo>
                  <a:cubicBezTo>
                    <a:pt x="1304" y="3058"/>
                    <a:pt x="1365" y="3033"/>
                    <a:pt x="1419" y="2994"/>
                  </a:cubicBezTo>
                  <a:cubicBezTo>
                    <a:pt x="1651" y="2869"/>
                    <a:pt x="1839" y="2664"/>
                    <a:pt x="1928" y="2414"/>
                  </a:cubicBezTo>
                  <a:cubicBezTo>
                    <a:pt x="1937" y="2548"/>
                    <a:pt x="1955" y="2682"/>
                    <a:pt x="2008" y="2806"/>
                  </a:cubicBezTo>
                  <a:cubicBezTo>
                    <a:pt x="2062" y="2922"/>
                    <a:pt x="2178" y="3029"/>
                    <a:pt x="2311" y="3038"/>
                  </a:cubicBezTo>
                  <a:cubicBezTo>
                    <a:pt x="2318" y="3039"/>
                    <a:pt x="2324" y="3039"/>
                    <a:pt x="2330" y="3039"/>
                  </a:cubicBezTo>
                  <a:cubicBezTo>
                    <a:pt x="2457" y="3039"/>
                    <a:pt x="2573" y="2952"/>
                    <a:pt x="2624" y="2833"/>
                  </a:cubicBezTo>
                  <a:cubicBezTo>
                    <a:pt x="2686" y="2717"/>
                    <a:pt x="2686" y="2574"/>
                    <a:pt x="2650" y="2450"/>
                  </a:cubicBezTo>
                  <a:cubicBezTo>
                    <a:pt x="2615" y="2316"/>
                    <a:pt x="2552" y="2200"/>
                    <a:pt x="2490" y="2084"/>
                  </a:cubicBezTo>
                  <a:lnTo>
                    <a:pt x="2490" y="2084"/>
                  </a:lnTo>
                  <a:cubicBezTo>
                    <a:pt x="2613" y="2222"/>
                    <a:pt x="2795" y="2314"/>
                    <a:pt x="2980" y="2314"/>
                  </a:cubicBezTo>
                  <a:cubicBezTo>
                    <a:pt x="3010" y="2314"/>
                    <a:pt x="3040" y="2312"/>
                    <a:pt x="3070" y="2307"/>
                  </a:cubicBezTo>
                  <a:cubicBezTo>
                    <a:pt x="3275" y="2271"/>
                    <a:pt x="3462" y="2066"/>
                    <a:pt x="3427" y="1852"/>
                  </a:cubicBezTo>
                  <a:cubicBezTo>
                    <a:pt x="3409" y="1718"/>
                    <a:pt x="3311" y="1602"/>
                    <a:pt x="3195" y="1540"/>
                  </a:cubicBezTo>
                  <a:cubicBezTo>
                    <a:pt x="3079" y="1468"/>
                    <a:pt x="2945" y="1433"/>
                    <a:pt x="2811" y="1397"/>
                  </a:cubicBezTo>
                  <a:cubicBezTo>
                    <a:pt x="2998" y="1379"/>
                    <a:pt x="3195" y="1299"/>
                    <a:pt x="3311" y="1147"/>
                  </a:cubicBezTo>
                  <a:cubicBezTo>
                    <a:pt x="3418" y="987"/>
                    <a:pt x="3418" y="746"/>
                    <a:pt x="3284" y="621"/>
                  </a:cubicBezTo>
                  <a:cubicBezTo>
                    <a:pt x="3206" y="549"/>
                    <a:pt x="3104" y="520"/>
                    <a:pt x="3003" y="520"/>
                  </a:cubicBezTo>
                  <a:cubicBezTo>
                    <a:pt x="2965" y="520"/>
                    <a:pt x="2927" y="524"/>
                    <a:pt x="2891" y="532"/>
                  </a:cubicBezTo>
                  <a:cubicBezTo>
                    <a:pt x="2757" y="549"/>
                    <a:pt x="2641" y="621"/>
                    <a:pt x="2517" y="683"/>
                  </a:cubicBezTo>
                  <a:cubicBezTo>
                    <a:pt x="2579" y="576"/>
                    <a:pt x="2641" y="469"/>
                    <a:pt x="2659" y="353"/>
                  </a:cubicBezTo>
                  <a:cubicBezTo>
                    <a:pt x="2677" y="237"/>
                    <a:pt x="2641" y="103"/>
                    <a:pt x="2534" y="41"/>
                  </a:cubicBezTo>
                  <a:cubicBezTo>
                    <a:pt x="2491" y="10"/>
                    <a:pt x="2440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2302900" y="4225850"/>
              <a:ext cx="34125" cy="29600"/>
            </a:xfrm>
            <a:custGeom>
              <a:avLst/>
              <a:gdLst/>
              <a:ahLst/>
              <a:cxnLst/>
              <a:rect l="l" t="t" r="r" b="b"/>
              <a:pathLst>
                <a:path w="1365" h="1184" extrusionOk="0">
                  <a:moveTo>
                    <a:pt x="712" y="0"/>
                  </a:moveTo>
                  <a:cubicBezTo>
                    <a:pt x="665" y="0"/>
                    <a:pt x="617" y="6"/>
                    <a:pt x="571" y="18"/>
                  </a:cubicBezTo>
                  <a:cubicBezTo>
                    <a:pt x="18" y="152"/>
                    <a:pt x="0" y="901"/>
                    <a:pt x="500" y="1133"/>
                  </a:cubicBezTo>
                  <a:cubicBezTo>
                    <a:pt x="573" y="1167"/>
                    <a:pt x="653" y="1183"/>
                    <a:pt x="733" y="1183"/>
                  </a:cubicBezTo>
                  <a:cubicBezTo>
                    <a:pt x="905" y="1183"/>
                    <a:pt x="1077" y="1109"/>
                    <a:pt x="1187" y="982"/>
                  </a:cubicBezTo>
                  <a:cubicBezTo>
                    <a:pt x="1347" y="785"/>
                    <a:pt x="1365" y="491"/>
                    <a:pt x="1231" y="277"/>
                  </a:cubicBezTo>
                  <a:cubicBezTo>
                    <a:pt x="1123" y="104"/>
                    <a:pt x="915" y="0"/>
                    <a:pt x="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34"/>
          <p:cNvSpPr/>
          <p:nvPr/>
        </p:nvSpPr>
        <p:spPr>
          <a:xfrm>
            <a:off x="961250" y="1262689"/>
            <a:ext cx="352596" cy="426736"/>
          </a:xfrm>
          <a:custGeom>
            <a:avLst/>
            <a:gdLst/>
            <a:ahLst/>
            <a:cxnLst/>
            <a:rect l="l" t="t" r="r" b="b"/>
            <a:pathLst>
              <a:path w="3301" h="3995" extrusionOk="0">
                <a:moveTo>
                  <a:pt x="718" y="1"/>
                </a:moveTo>
                <a:cubicBezTo>
                  <a:pt x="578" y="1"/>
                  <a:pt x="443" y="83"/>
                  <a:pt x="357" y="193"/>
                </a:cubicBezTo>
                <a:cubicBezTo>
                  <a:pt x="250" y="309"/>
                  <a:pt x="196" y="470"/>
                  <a:pt x="161" y="621"/>
                </a:cubicBezTo>
                <a:cubicBezTo>
                  <a:pt x="0" y="1299"/>
                  <a:pt x="80" y="2031"/>
                  <a:pt x="384" y="2664"/>
                </a:cubicBezTo>
                <a:cubicBezTo>
                  <a:pt x="553" y="3021"/>
                  <a:pt x="803" y="3351"/>
                  <a:pt x="1106" y="3610"/>
                </a:cubicBezTo>
                <a:cubicBezTo>
                  <a:pt x="1333" y="3813"/>
                  <a:pt x="1514" y="3994"/>
                  <a:pt x="1702" y="3994"/>
                </a:cubicBezTo>
                <a:cubicBezTo>
                  <a:pt x="1802" y="3994"/>
                  <a:pt x="1904" y="3942"/>
                  <a:pt x="2016" y="3815"/>
                </a:cubicBezTo>
                <a:cubicBezTo>
                  <a:pt x="2587" y="3164"/>
                  <a:pt x="2944" y="2174"/>
                  <a:pt x="3158" y="1353"/>
                </a:cubicBezTo>
                <a:cubicBezTo>
                  <a:pt x="3247" y="1014"/>
                  <a:pt x="3301" y="612"/>
                  <a:pt x="3060" y="354"/>
                </a:cubicBezTo>
                <a:cubicBezTo>
                  <a:pt x="2945" y="238"/>
                  <a:pt x="2781" y="182"/>
                  <a:pt x="2616" y="182"/>
                </a:cubicBezTo>
                <a:cubicBezTo>
                  <a:pt x="2487" y="182"/>
                  <a:pt x="2358" y="216"/>
                  <a:pt x="2248" y="282"/>
                </a:cubicBezTo>
                <a:cubicBezTo>
                  <a:pt x="1998" y="425"/>
                  <a:pt x="1838" y="702"/>
                  <a:pt x="1767" y="978"/>
                </a:cubicBezTo>
                <a:cubicBezTo>
                  <a:pt x="1695" y="1264"/>
                  <a:pt x="1695" y="1558"/>
                  <a:pt x="1704" y="1852"/>
                </a:cubicBezTo>
                <a:cubicBezTo>
                  <a:pt x="1544" y="1415"/>
                  <a:pt x="1392" y="987"/>
                  <a:pt x="1240" y="559"/>
                </a:cubicBezTo>
                <a:cubicBezTo>
                  <a:pt x="1151" y="327"/>
                  <a:pt x="1026" y="50"/>
                  <a:pt x="776" y="6"/>
                </a:cubicBezTo>
                <a:cubicBezTo>
                  <a:pt x="757" y="3"/>
                  <a:pt x="738" y="1"/>
                  <a:pt x="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4"/>
          <p:cNvGrpSpPr/>
          <p:nvPr/>
        </p:nvGrpSpPr>
        <p:grpSpPr>
          <a:xfrm rot="-2433394" flipH="1">
            <a:off x="7257775" y="806450"/>
            <a:ext cx="829224" cy="410848"/>
            <a:chOff x="836050" y="4375775"/>
            <a:chExt cx="231300" cy="114600"/>
          </a:xfrm>
        </p:grpSpPr>
        <p:sp>
          <p:nvSpPr>
            <p:cNvPr id="640" name="Google Shape;640;p34"/>
            <p:cNvSpPr/>
            <p:nvPr/>
          </p:nvSpPr>
          <p:spPr>
            <a:xfrm>
              <a:off x="836050" y="4406700"/>
              <a:ext cx="218150" cy="83675"/>
            </a:xfrm>
            <a:custGeom>
              <a:avLst/>
              <a:gdLst/>
              <a:ahLst/>
              <a:cxnLst/>
              <a:rect l="l" t="t" r="r" b="b"/>
              <a:pathLst>
                <a:path w="8726" h="3347" extrusionOk="0">
                  <a:moveTo>
                    <a:pt x="8565" y="0"/>
                  </a:moveTo>
                  <a:cubicBezTo>
                    <a:pt x="8559" y="0"/>
                    <a:pt x="8553" y="0"/>
                    <a:pt x="8547" y="1"/>
                  </a:cubicBezTo>
                  <a:cubicBezTo>
                    <a:pt x="8395" y="37"/>
                    <a:pt x="8252" y="90"/>
                    <a:pt x="8145" y="135"/>
                  </a:cubicBezTo>
                  <a:cubicBezTo>
                    <a:pt x="8083" y="171"/>
                    <a:pt x="8047" y="242"/>
                    <a:pt x="8074" y="313"/>
                  </a:cubicBezTo>
                  <a:cubicBezTo>
                    <a:pt x="8092" y="367"/>
                    <a:pt x="8145" y="394"/>
                    <a:pt x="8199" y="394"/>
                  </a:cubicBezTo>
                  <a:cubicBezTo>
                    <a:pt x="8217" y="394"/>
                    <a:pt x="8234" y="394"/>
                    <a:pt x="8252" y="385"/>
                  </a:cubicBezTo>
                  <a:cubicBezTo>
                    <a:pt x="8350" y="340"/>
                    <a:pt x="8475" y="296"/>
                    <a:pt x="8609" y="269"/>
                  </a:cubicBezTo>
                  <a:cubicBezTo>
                    <a:pt x="8681" y="251"/>
                    <a:pt x="8725" y="180"/>
                    <a:pt x="8707" y="108"/>
                  </a:cubicBezTo>
                  <a:cubicBezTo>
                    <a:pt x="8691" y="43"/>
                    <a:pt x="8630" y="0"/>
                    <a:pt x="8565" y="0"/>
                  </a:cubicBezTo>
                  <a:close/>
                  <a:moveTo>
                    <a:pt x="4001" y="142"/>
                  </a:moveTo>
                  <a:cubicBezTo>
                    <a:pt x="3869" y="142"/>
                    <a:pt x="3739" y="168"/>
                    <a:pt x="3622" y="206"/>
                  </a:cubicBezTo>
                  <a:cubicBezTo>
                    <a:pt x="3551" y="224"/>
                    <a:pt x="3515" y="305"/>
                    <a:pt x="3533" y="367"/>
                  </a:cubicBezTo>
                  <a:cubicBezTo>
                    <a:pt x="3551" y="429"/>
                    <a:pt x="3604" y="465"/>
                    <a:pt x="3658" y="465"/>
                  </a:cubicBezTo>
                  <a:cubicBezTo>
                    <a:pt x="3676" y="465"/>
                    <a:pt x="3685" y="465"/>
                    <a:pt x="3703" y="456"/>
                  </a:cubicBezTo>
                  <a:cubicBezTo>
                    <a:pt x="3791" y="427"/>
                    <a:pt x="3892" y="409"/>
                    <a:pt x="3990" y="409"/>
                  </a:cubicBezTo>
                  <a:cubicBezTo>
                    <a:pt x="4010" y="409"/>
                    <a:pt x="4031" y="410"/>
                    <a:pt x="4050" y="412"/>
                  </a:cubicBezTo>
                  <a:cubicBezTo>
                    <a:pt x="4122" y="412"/>
                    <a:pt x="4184" y="358"/>
                    <a:pt x="4184" y="278"/>
                  </a:cubicBezTo>
                  <a:cubicBezTo>
                    <a:pt x="4193" y="206"/>
                    <a:pt x="4131" y="144"/>
                    <a:pt x="4059" y="144"/>
                  </a:cubicBezTo>
                  <a:cubicBezTo>
                    <a:pt x="4040" y="143"/>
                    <a:pt x="4020" y="142"/>
                    <a:pt x="4001" y="142"/>
                  </a:cubicBezTo>
                  <a:close/>
                  <a:moveTo>
                    <a:pt x="4672" y="357"/>
                  </a:moveTo>
                  <a:cubicBezTo>
                    <a:pt x="4632" y="357"/>
                    <a:pt x="4594" y="375"/>
                    <a:pt x="4568" y="412"/>
                  </a:cubicBezTo>
                  <a:cubicBezTo>
                    <a:pt x="4523" y="465"/>
                    <a:pt x="4532" y="554"/>
                    <a:pt x="4595" y="599"/>
                  </a:cubicBezTo>
                  <a:cubicBezTo>
                    <a:pt x="4657" y="644"/>
                    <a:pt x="4711" y="697"/>
                    <a:pt x="4755" y="759"/>
                  </a:cubicBezTo>
                  <a:cubicBezTo>
                    <a:pt x="4782" y="795"/>
                    <a:pt x="4800" y="822"/>
                    <a:pt x="4818" y="858"/>
                  </a:cubicBezTo>
                  <a:cubicBezTo>
                    <a:pt x="4836" y="902"/>
                    <a:pt x="4889" y="929"/>
                    <a:pt x="4934" y="929"/>
                  </a:cubicBezTo>
                  <a:cubicBezTo>
                    <a:pt x="4952" y="929"/>
                    <a:pt x="4978" y="920"/>
                    <a:pt x="4996" y="911"/>
                  </a:cubicBezTo>
                  <a:cubicBezTo>
                    <a:pt x="5059" y="875"/>
                    <a:pt x="5085" y="795"/>
                    <a:pt x="5050" y="733"/>
                  </a:cubicBezTo>
                  <a:cubicBezTo>
                    <a:pt x="5023" y="688"/>
                    <a:pt x="5005" y="644"/>
                    <a:pt x="4969" y="608"/>
                  </a:cubicBezTo>
                  <a:cubicBezTo>
                    <a:pt x="4916" y="519"/>
                    <a:pt x="4836" y="447"/>
                    <a:pt x="4755" y="385"/>
                  </a:cubicBezTo>
                  <a:cubicBezTo>
                    <a:pt x="4729" y="366"/>
                    <a:pt x="4700" y="357"/>
                    <a:pt x="4672" y="357"/>
                  </a:cubicBezTo>
                  <a:close/>
                  <a:moveTo>
                    <a:pt x="7618" y="455"/>
                  </a:moveTo>
                  <a:cubicBezTo>
                    <a:pt x="7589" y="455"/>
                    <a:pt x="7561" y="464"/>
                    <a:pt x="7539" y="483"/>
                  </a:cubicBezTo>
                  <a:cubicBezTo>
                    <a:pt x="7423" y="572"/>
                    <a:pt x="7325" y="670"/>
                    <a:pt x="7235" y="786"/>
                  </a:cubicBezTo>
                  <a:cubicBezTo>
                    <a:pt x="7182" y="840"/>
                    <a:pt x="7191" y="920"/>
                    <a:pt x="7253" y="974"/>
                  </a:cubicBezTo>
                  <a:cubicBezTo>
                    <a:pt x="7271" y="991"/>
                    <a:pt x="7307" y="1000"/>
                    <a:pt x="7333" y="1000"/>
                  </a:cubicBezTo>
                  <a:cubicBezTo>
                    <a:pt x="7369" y="1000"/>
                    <a:pt x="7414" y="983"/>
                    <a:pt x="7440" y="956"/>
                  </a:cubicBezTo>
                  <a:cubicBezTo>
                    <a:pt x="7512" y="858"/>
                    <a:pt x="7601" y="768"/>
                    <a:pt x="7699" y="697"/>
                  </a:cubicBezTo>
                  <a:cubicBezTo>
                    <a:pt x="7762" y="644"/>
                    <a:pt x="7771" y="563"/>
                    <a:pt x="7726" y="510"/>
                  </a:cubicBezTo>
                  <a:cubicBezTo>
                    <a:pt x="7700" y="473"/>
                    <a:pt x="7659" y="455"/>
                    <a:pt x="7618" y="455"/>
                  </a:cubicBezTo>
                  <a:close/>
                  <a:moveTo>
                    <a:pt x="3125" y="579"/>
                  </a:moveTo>
                  <a:cubicBezTo>
                    <a:pt x="3087" y="579"/>
                    <a:pt x="3050" y="595"/>
                    <a:pt x="3025" y="626"/>
                  </a:cubicBezTo>
                  <a:cubicBezTo>
                    <a:pt x="2935" y="742"/>
                    <a:pt x="2864" y="867"/>
                    <a:pt x="2810" y="1009"/>
                  </a:cubicBezTo>
                  <a:cubicBezTo>
                    <a:pt x="2784" y="1081"/>
                    <a:pt x="2810" y="1152"/>
                    <a:pt x="2882" y="1179"/>
                  </a:cubicBezTo>
                  <a:cubicBezTo>
                    <a:pt x="2900" y="1188"/>
                    <a:pt x="2918" y="1188"/>
                    <a:pt x="2926" y="1188"/>
                  </a:cubicBezTo>
                  <a:cubicBezTo>
                    <a:pt x="2980" y="1188"/>
                    <a:pt x="3033" y="1161"/>
                    <a:pt x="3051" y="1107"/>
                  </a:cubicBezTo>
                  <a:cubicBezTo>
                    <a:pt x="3096" y="991"/>
                    <a:pt x="3158" y="884"/>
                    <a:pt x="3230" y="795"/>
                  </a:cubicBezTo>
                  <a:cubicBezTo>
                    <a:pt x="3274" y="733"/>
                    <a:pt x="3265" y="652"/>
                    <a:pt x="3212" y="608"/>
                  </a:cubicBezTo>
                  <a:cubicBezTo>
                    <a:pt x="3185" y="589"/>
                    <a:pt x="3155" y="579"/>
                    <a:pt x="3125" y="579"/>
                  </a:cubicBezTo>
                  <a:close/>
                  <a:moveTo>
                    <a:pt x="152" y="1053"/>
                  </a:moveTo>
                  <a:cubicBezTo>
                    <a:pt x="81" y="1053"/>
                    <a:pt x="26" y="1104"/>
                    <a:pt x="18" y="1170"/>
                  </a:cubicBezTo>
                  <a:cubicBezTo>
                    <a:pt x="9" y="1232"/>
                    <a:pt x="0" y="1304"/>
                    <a:pt x="0" y="1375"/>
                  </a:cubicBezTo>
                  <a:cubicBezTo>
                    <a:pt x="0" y="1455"/>
                    <a:pt x="9" y="1527"/>
                    <a:pt x="18" y="1607"/>
                  </a:cubicBezTo>
                  <a:cubicBezTo>
                    <a:pt x="27" y="1678"/>
                    <a:pt x="90" y="1723"/>
                    <a:pt x="152" y="1723"/>
                  </a:cubicBezTo>
                  <a:lnTo>
                    <a:pt x="170" y="1723"/>
                  </a:lnTo>
                  <a:cubicBezTo>
                    <a:pt x="250" y="1705"/>
                    <a:pt x="295" y="1634"/>
                    <a:pt x="286" y="1562"/>
                  </a:cubicBezTo>
                  <a:cubicBezTo>
                    <a:pt x="268" y="1500"/>
                    <a:pt x="268" y="1437"/>
                    <a:pt x="268" y="1375"/>
                  </a:cubicBezTo>
                  <a:cubicBezTo>
                    <a:pt x="268" y="1322"/>
                    <a:pt x="268" y="1259"/>
                    <a:pt x="277" y="1206"/>
                  </a:cubicBezTo>
                  <a:cubicBezTo>
                    <a:pt x="286" y="1134"/>
                    <a:pt x="241" y="1072"/>
                    <a:pt x="170" y="1054"/>
                  </a:cubicBezTo>
                  <a:cubicBezTo>
                    <a:pt x="164" y="1053"/>
                    <a:pt x="158" y="1053"/>
                    <a:pt x="152" y="1053"/>
                  </a:cubicBezTo>
                  <a:close/>
                  <a:moveTo>
                    <a:pt x="6971" y="1294"/>
                  </a:moveTo>
                  <a:cubicBezTo>
                    <a:pt x="6927" y="1294"/>
                    <a:pt x="6884" y="1316"/>
                    <a:pt x="6861" y="1357"/>
                  </a:cubicBezTo>
                  <a:cubicBezTo>
                    <a:pt x="6789" y="1473"/>
                    <a:pt x="6727" y="1589"/>
                    <a:pt x="6655" y="1705"/>
                  </a:cubicBezTo>
                  <a:cubicBezTo>
                    <a:pt x="6620" y="1776"/>
                    <a:pt x="6647" y="1857"/>
                    <a:pt x="6709" y="1892"/>
                  </a:cubicBezTo>
                  <a:cubicBezTo>
                    <a:pt x="6727" y="1901"/>
                    <a:pt x="6754" y="1910"/>
                    <a:pt x="6771" y="1910"/>
                  </a:cubicBezTo>
                  <a:cubicBezTo>
                    <a:pt x="6816" y="1910"/>
                    <a:pt x="6870" y="1884"/>
                    <a:pt x="6887" y="1839"/>
                  </a:cubicBezTo>
                  <a:cubicBezTo>
                    <a:pt x="6959" y="1723"/>
                    <a:pt x="7021" y="1607"/>
                    <a:pt x="7084" y="1491"/>
                  </a:cubicBezTo>
                  <a:cubicBezTo>
                    <a:pt x="7128" y="1429"/>
                    <a:pt x="7101" y="1348"/>
                    <a:pt x="7039" y="1313"/>
                  </a:cubicBezTo>
                  <a:cubicBezTo>
                    <a:pt x="7018" y="1300"/>
                    <a:pt x="6994" y="1294"/>
                    <a:pt x="6971" y="1294"/>
                  </a:cubicBezTo>
                  <a:close/>
                  <a:moveTo>
                    <a:pt x="5052" y="1303"/>
                  </a:moveTo>
                  <a:cubicBezTo>
                    <a:pt x="4987" y="1303"/>
                    <a:pt x="4933" y="1354"/>
                    <a:pt x="4925" y="1429"/>
                  </a:cubicBezTo>
                  <a:cubicBezTo>
                    <a:pt x="4925" y="1473"/>
                    <a:pt x="4916" y="1527"/>
                    <a:pt x="4898" y="1580"/>
                  </a:cubicBezTo>
                  <a:cubicBezTo>
                    <a:pt x="4889" y="1643"/>
                    <a:pt x="4862" y="1705"/>
                    <a:pt x="4836" y="1776"/>
                  </a:cubicBezTo>
                  <a:cubicBezTo>
                    <a:pt x="4809" y="1839"/>
                    <a:pt x="4844" y="1919"/>
                    <a:pt x="4907" y="1946"/>
                  </a:cubicBezTo>
                  <a:cubicBezTo>
                    <a:pt x="4925" y="1955"/>
                    <a:pt x="4943" y="1955"/>
                    <a:pt x="4960" y="1955"/>
                  </a:cubicBezTo>
                  <a:cubicBezTo>
                    <a:pt x="5014" y="1955"/>
                    <a:pt x="5067" y="1928"/>
                    <a:pt x="5085" y="1875"/>
                  </a:cubicBezTo>
                  <a:cubicBezTo>
                    <a:pt x="5121" y="1794"/>
                    <a:pt x="5139" y="1714"/>
                    <a:pt x="5157" y="1643"/>
                  </a:cubicBezTo>
                  <a:cubicBezTo>
                    <a:pt x="5175" y="1580"/>
                    <a:pt x="5183" y="1509"/>
                    <a:pt x="5192" y="1446"/>
                  </a:cubicBezTo>
                  <a:cubicBezTo>
                    <a:pt x="5201" y="1375"/>
                    <a:pt x="5139" y="1313"/>
                    <a:pt x="5067" y="1304"/>
                  </a:cubicBezTo>
                  <a:cubicBezTo>
                    <a:pt x="5062" y="1303"/>
                    <a:pt x="5057" y="1303"/>
                    <a:pt x="5052" y="1303"/>
                  </a:cubicBezTo>
                  <a:close/>
                  <a:moveTo>
                    <a:pt x="2844" y="1579"/>
                  </a:moveTo>
                  <a:cubicBezTo>
                    <a:pt x="2839" y="1579"/>
                    <a:pt x="2834" y="1580"/>
                    <a:pt x="2828" y="1580"/>
                  </a:cubicBezTo>
                  <a:cubicBezTo>
                    <a:pt x="2757" y="1589"/>
                    <a:pt x="2703" y="1652"/>
                    <a:pt x="2712" y="1723"/>
                  </a:cubicBezTo>
                  <a:lnTo>
                    <a:pt x="2721" y="1768"/>
                  </a:lnTo>
                  <a:cubicBezTo>
                    <a:pt x="2739" y="1892"/>
                    <a:pt x="2775" y="2026"/>
                    <a:pt x="2819" y="2151"/>
                  </a:cubicBezTo>
                  <a:cubicBezTo>
                    <a:pt x="2846" y="2196"/>
                    <a:pt x="2891" y="2231"/>
                    <a:pt x="2944" y="2231"/>
                  </a:cubicBezTo>
                  <a:cubicBezTo>
                    <a:pt x="2962" y="2231"/>
                    <a:pt x="2980" y="2231"/>
                    <a:pt x="2998" y="2223"/>
                  </a:cubicBezTo>
                  <a:cubicBezTo>
                    <a:pt x="3060" y="2196"/>
                    <a:pt x="3096" y="2115"/>
                    <a:pt x="3069" y="2044"/>
                  </a:cubicBezTo>
                  <a:cubicBezTo>
                    <a:pt x="3025" y="1946"/>
                    <a:pt x="2998" y="1839"/>
                    <a:pt x="2980" y="1732"/>
                  </a:cubicBezTo>
                  <a:lnTo>
                    <a:pt x="2980" y="1696"/>
                  </a:lnTo>
                  <a:cubicBezTo>
                    <a:pt x="2972" y="1630"/>
                    <a:pt x="2910" y="1579"/>
                    <a:pt x="2844" y="1579"/>
                  </a:cubicBezTo>
                  <a:close/>
                  <a:moveTo>
                    <a:pt x="401" y="2064"/>
                  </a:moveTo>
                  <a:cubicBezTo>
                    <a:pt x="376" y="2064"/>
                    <a:pt x="351" y="2072"/>
                    <a:pt x="330" y="2089"/>
                  </a:cubicBezTo>
                  <a:cubicBezTo>
                    <a:pt x="268" y="2133"/>
                    <a:pt x="250" y="2214"/>
                    <a:pt x="295" y="2276"/>
                  </a:cubicBezTo>
                  <a:cubicBezTo>
                    <a:pt x="375" y="2392"/>
                    <a:pt x="464" y="2499"/>
                    <a:pt x="571" y="2597"/>
                  </a:cubicBezTo>
                  <a:cubicBezTo>
                    <a:pt x="598" y="2624"/>
                    <a:pt x="625" y="2633"/>
                    <a:pt x="660" y="2633"/>
                  </a:cubicBezTo>
                  <a:cubicBezTo>
                    <a:pt x="696" y="2633"/>
                    <a:pt x="732" y="2624"/>
                    <a:pt x="759" y="2597"/>
                  </a:cubicBezTo>
                  <a:cubicBezTo>
                    <a:pt x="812" y="2535"/>
                    <a:pt x="803" y="2454"/>
                    <a:pt x="750" y="2401"/>
                  </a:cubicBezTo>
                  <a:cubicBezTo>
                    <a:pt x="660" y="2321"/>
                    <a:pt x="580" y="2223"/>
                    <a:pt x="509" y="2124"/>
                  </a:cubicBezTo>
                  <a:cubicBezTo>
                    <a:pt x="487" y="2086"/>
                    <a:pt x="444" y="2064"/>
                    <a:pt x="401" y="2064"/>
                  </a:cubicBezTo>
                  <a:close/>
                  <a:moveTo>
                    <a:pt x="4595" y="2239"/>
                  </a:moveTo>
                  <a:cubicBezTo>
                    <a:pt x="4560" y="2239"/>
                    <a:pt x="4525" y="2253"/>
                    <a:pt x="4497" y="2276"/>
                  </a:cubicBezTo>
                  <a:cubicBezTo>
                    <a:pt x="4479" y="2294"/>
                    <a:pt x="4461" y="2312"/>
                    <a:pt x="4443" y="2330"/>
                  </a:cubicBezTo>
                  <a:cubicBezTo>
                    <a:pt x="4372" y="2401"/>
                    <a:pt x="4291" y="2463"/>
                    <a:pt x="4211" y="2526"/>
                  </a:cubicBezTo>
                  <a:cubicBezTo>
                    <a:pt x="4149" y="2562"/>
                    <a:pt x="4140" y="2651"/>
                    <a:pt x="4175" y="2704"/>
                  </a:cubicBezTo>
                  <a:cubicBezTo>
                    <a:pt x="4202" y="2749"/>
                    <a:pt x="4247" y="2767"/>
                    <a:pt x="4291" y="2767"/>
                  </a:cubicBezTo>
                  <a:cubicBezTo>
                    <a:pt x="4309" y="2767"/>
                    <a:pt x="4336" y="2758"/>
                    <a:pt x="4363" y="2740"/>
                  </a:cubicBezTo>
                  <a:cubicBezTo>
                    <a:pt x="4461" y="2678"/>
                    <a:pt x="4550" y="2597"/>
                    <a:pt x="4630" y="2526"/>
                  </a:cubicBezTo>
                  <a:cubicBezTo>
                    <a:pt x="4648" y="2508"/>
                    <a:pt x="4666" y="2490"/>
                    <a:pt x="4684" y="2463"/>
                  </a:cubicBezTo>
                  <a:cubicBezTo>
                    <a:pt x="4737" y="2410"/>
                    <a:pt x="4737" y="2330"/>
                    <a:pt x="4684" y="2276"/>
                  </a:cubicBezTo>
                  <a:cubicBezTo>
                    <a:pt x="4658" y="2251"/>
                    <a:pt x="4627" y="2239"/>
                    <a:pt x="4595" y="2239"/>
                  </a:cubicBezTo>
                  <a:close/>
                  <a:moveTo>
                    <a:pt x="6454" y="2222"/>
                  </a:moveTo>
                  <a:cubicBezTo>
                    <a:pt x="6409" y="2222"/>
                    <a:pt x="6367" y="2244"/>
                    <a:pt x="6343" y="2285"/>
                  </a:cubicBezTo>
                  <a:cubicBezTo>
                    <a:pt x="6272" y="2401"/>
                    <a:pt x="6192" y="2499"/>
                    <a:pt x="6120" y="2588"/>
                  </a:cubicBezTo>
                  <a:cubicBezTo>
                    <a:pt x="6067" y="2642"/>
                    <a:pt x="6067" y="2731"/>
                    <a:pt x="6129" y="2776"/>
                  </a:cubicBezTo>
                  <a:cubicBezTo>
                    <a:pt x="6147" y="2802"/>
                    <a:pt x="6183" y="2811"/>
                    <a:pt x="6218" y="2811"/>
                  </a:cubicBezTo>
                  <a:cubicBezTo>
                    <a:pt x="6254" y="2811"/>
                    <a:pt x="6290" y="2793"/>
                    <a:pt x="6316" y="2767"/>
                  </a:cubicBezTo>
                  <a:cubicBezTo>
                    <a:pt x="6406" y="2669"/>
                    <a:pt x="6486" y="2553"/>
                    <a:pt x="6566" y="2428"/>
                  </a:cubicBezTo>
                  <a:cubicBezTo>
                    <a:pt x="6602" y="2365"/>
                    <a:pt x="6584" y="2285"/>
                    <a:pt x="6522" y="2240"/>
                  </a:cubicBezTo>
                  <a:cubicBezTo>
                    <a:pt x="6500" y="2228"/>
                    <a:pt x="6477" y="2222"/>
                    <a:pt x="6454" y="2222"/>
                  </a:cubicBezTo>
                  <a:close/>
                  <a:moveTo>
                    <a:pt x="1221" y="2730"/>
                  </a:moveTo>
                  <a:cubicBezTo>
                    <a:pt x="1167" y="2730"/>
                    <a:pt x="1118" y="2758"/>
                    <a:pt x="1098" y="2811"/>
                  </a:cubicBezTo>
                  <a:cubicBezTo>
                    <a:pt x="1071" y="2874"/>
                    <a:pt x="1098" y="2954"/>
                    <a:pt x="1160" y="2981"/>
                  </a:cubicBezTo>
                  <a:cubicBezTo>
                    <a:pt x="1285" y="3043"/>
                    <a:pt x="1419" y="3088"/>
                    <a:pt x="1562" y="3124"/>
                  </a:cubicBezTo>
                  <a:cubicBezTo>
                    <a:pt x="1570" y="3132"/>
                    <a:pt x="1579" y="3132"/>
                    <a:pt x="1597" y="3132"/>
                  </a:cubicBezTo>
                  <a:cubicBezTo>
                    <a:pt x="1651" y="3132"/>
                    <a:pt x="1704" y="3088"/>
                    <a:pt x="1722" y="3034"/>
                  </a:cubicBezTo>
                  <a:cubicBezTo>
                    <a:pt x="1740" y="2963"/>
                    <a:pt x="1704" y="2892"/>
                    <a:pt x="1633" y="2865"/>
                  </a:cubicBezTo>
                  <a:cubicBezTo>
                    <a:pt x="1508" y="2829"/>
                    <a:pt x="1383" y="2793"/>
                    <a:pt x="1276" y="2740"/>
                  </a:cubicBezTo>
                  <a:cubicBezTo>
                    <a:pt x="1258" y="2733"/>
                    <a:pt x="1239" y="2730"/>
                    <a:pt x="1221" y="2730"/>
                  </a:cubicBezTo>
                  <a:close/>
                  <a:moveTo>
                    <a:pt x="3314" y="2512"/>
                  </a:moveTo>
                  <a:cubicBezTo>
                    <a:pt x="3281" y="2512"/>
                    <a:pt x="3248" y="2526"/>
                    <a:pt x="3221" y="2553"/>
                  </a:cubicBezTo>
                  <a:cubicBezTo>
                    <a:pt x="3167" y="2606"/>
                    <a:pt x="3167" y="2686"/>
                    <a:pt x="3221" y="2740"/>
                  </a:cubicBezTo>
                  <a:cubicBezTo>
                    <a:pt x="3274" y="2793"/>
                    <a:pt x="3328" y="2838"/>
                    <a:pt x="3381" y="2892"/>
                  </a:cubicBezTo>
                  <a:cubicBezTo>
                    <a:pt x="3355" y="2901"/>
                    <a:pt x="3319" y="2901"/>
                    <a:pt x="3283" y="2909"/>
                  </a:cubicBezTo>
                  <a:cubicBezTo>
                    <a:pt x="3212" y="2927"/>
                    <a:pt x="3167" y="2999"/>
                    <a:pt x="3185" y="3070"/>
                  </a:cubicBezTo>
                  <a:cubicBezTo>
                    <a:pt x="3194" y="3132"/>
                    <a:pt x="3248" y="3177"/>
                    <a:pt x="3310" y="3177"/>
                  </a:cubicBezTo>
                  <a:cubicBezTo>
                    <a:pt x="3319" y="3177"/>
                    <a:pt x="3328" y="3177"/>
                    <a:pt x="3337" y="3168"/>
                  </a:cubicBezTo>
                  <a:cubicBezTo>
                    <a:pt x="3480" y="3141"/>
                    <a:pt x="3613" y="3106"/>
                    <a:pt x="3738" y="3061"/>
                  </a:cubicBezTo>
                  <a:cubicBezTo>
                    <a:pt x="3810" y="3034"/>
                    <a:pt x="3845" y="2954"/>
                    <a:pt x="3819" y="2892"/>
                  </a:cubicBezTo>
                  <a:cubicBezTo>
                    <a:pt x="3801" y="2838"/>
                    <a:pt x="3765" y="2811"/>
                    <a:pt x="3720" y="2802"/>
                  </a:cubicBezTo>
                  <a:cubicBezTo>
                    <a:pt x="3711" y="2793"/>
                    <a:pt x="3703" y="2793"/>
                    <a:pt x="3694" y="2785"/>
                  </a:cubicBezTo>
                  <a:cubicBezTo>
                    <a:pt x="3596" y="2722"/>
                    <a:pt x="3497" y="2642"/>
                    <a:pt x="3408" y="2553"/>
                  </a:cubicBezTo>
                  <a:cubicBezTo>
                    <a:pt x="3381" y="2526"/>
                    <a:pt x="3348" y="2512"/>
                    <a:pt x="3314" y="2512"/>
                  </a:cubicBezTo>
                  <a:close/>
                  <a:moveTo>
                    <a:pt x="2257" y="2972"/>
                  </a:moveTo>
                  <a:cubicBezTo>
                    <a:pt x="2186" y="2972"/>
                    <a:pt x="2124" y="3025"/>
                    <a:pt x="2115" y="3097"/>
                  </a:cubicBezTo>
                  <a:cubicBezTo>
                    <a:pt x="2115" y="3168"/>
                    <a:pt x="2168" y="3231"/>
                    <a:pt x="2240" y="3240"/>
                  </a:cubicBezTo>
                  <a:lnTo>
                    <a:pt x="2302" y="3248"/>
                  </a:lnTo>
                  <a:lnTo>
                    <a:pt x="2650" y="3248"/>
                  </a:lnTo>
                  <a:cubicBezTo>
                    <a:pt x="2730" y="3248"/>
                    <a:pt x="2784" y="3186"/>
                    <a:pt x="2784" y="3115"/>
                  </a:cubicBezTo>
                  <a:cubicBezTo>
                    <a:pt x="2784" y="3043"/>
                    <a:pt x="2721" y="2981"/>
                    <a:pt x="2650" y="2981"/>
                  </a:cubicBezTo>
                  <a:cubicBezTo>
                    <a:pt x="2592" y="2985"/>
                    <a:pt x="2536" y="2988"/>
                    <a:pt x="2481" y="2988"/>
                  </a:cubicBezTo>
                  <a:cubicBezTo>
                    <a:pt x="2427" y="2988"/>
                    <a:pt x="2373" y="2985"/>
                    <a:pt x="2320" y="2981"/>
                  </a:cubicBezTo>
                  <a:lnTo>
                    <a:pt x="2257" y="2972"/>
                  </a:lnTo>
                  <a:close/>
                  <a:moveTo>
                    <a:pt x="5682" y="2931"/>
                  </a:moveTo>
                  <a:cubicBezTo>
                    <a:pt x="5664" y="2931"/>
                    <a:pt x="5646" y="2936"/>
                    <a:pt x="5630" y="2945"/>
                  </a:cubicBezTo>
                  <a:cubicBezTo>
                    <a:pt x="5522" y="2981"/>
                    <a:pt x="5406" y="3017"/>
                    <a:pt x="5273" y="3043"/>
                  </a:cubicBezTo>
                  <a:cubicBezTo>
                    <a:pt x="5201" y="3052"/>
                    <a:pt x="5148" y="3124"/>
                    <a:pt x="5166" y="3195"/>
                  </a:cubicBezTo>
                  <a:cubicBezTo>
                    <a:pt x="5175" y="3266"/>
                    <a:pt x="5228" y="3311"/>
                    <a:pt x="5299" y="3311"/>
                  </a:cubicBezTo>
                  <a:cubicBezTo>
                    <a:pt x="5299" y="3311"/>
                    <a:pt x="5308" y="3311"/>
                    <a:pt x="5317" y="3302"/>
                  </a:cubicBezTo>
                  <a:cubicBezTo>
                    <a:pt x="5478" y="3275"/>
                    <a:pt x="5612" y="3240"/>
                    <a:pt x="5728" y="3186"/>
                  </a:cubicBezTo>
                  <a:cubicBezTo>
                    <a:pt x="5799" y="3159"/>
                    <a:pt x="5835" y="3079"/>
                    <a:pt x="5799" y="3017"/>
                  </a:cubicBezTo>
                  <a:cubicBezTo>
                    <a:pt x="5779" y="2964"/>
                    <a:pt x="5731" y="2931"/>
                    <a:pt x="5682" y="2931"/>
                  </a:cubicBezTo>
                  <a:close/>
                  <a:moveTo>
                    <a:pt x="4233" y="3021"/>
                  </a:moveTo>
                  <a:cubicBezTo>
                    <a:pt x="4173" y="3021"/>
                    <a:pt x="4119" y="3063"/>
                    <a:pt x="4104" y="3124"/>
                  </a:cubicBezTo>
                  <a:cubicBezTo>
                    <a:pt x="4086" y="3195"/>
                    <a:pt x="4131" y="3266"/>
                    <a:pt x="4202" y="3284"/>
                  </a:cubicBezTo>
                  <a:cubicBezTo>
                    <a:pt x="4336" y="3320"/>
                    <a:pt x="4479" y="3338"/>
                    <a:pt x="4621" y="3347"/>
                  </a:cubicBezTo>
                  <a:lnTo>
                    <a:pt x="4630" y="3347"/>
                  </a:lnTo>
                  <a:cubicBezTo>
                    <a:pt x="4702" y="3347"/>
                    <a:pt x="4764" y="3293"/>
                    <a:pt x="4764" y="3222"/>
                  </a:cubicBezTo>
                  <a:cubicBezTo>
                    <a:pt x="4773" y="3150"/>
                    <a:pt x="4711" y="3088"/>
                    <a:pt x="4639" y="3079"/>
                  </a:cubicBezTo>
                  <a:cubicBezTo>
                    <a:pt x="4514" y="3070"/>
                    <a:pt x="4389" y="3052"/>
                    <a:pt x="4265" y="3025"/>
                  </a:cubicBezTo>
                  <a:cubicBezTo>
                    <a:pt x="4254" y="3023"/>
                    <a:pt x="4243" y="3021"/>
                    <a:pt x="4233" y="3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1016925" y="4375775"/>
              <a:ext cx="50425" cy="67325"/>
            </a:xfrm>
            <a:custGeom>
              <a:avLst/>
              <a:gdLst/>
              <a:ahLst/>
              <a:cxnLst/>
              <a:rect l="l" t="t" r="r" b="b"/>
              <a:pathLst>
                <a:path w="2017" h="2693" extrusionOk="0">
                  <a:moveTo>
                    <a:pt x="152" y="0"/>
                  </a:moveTo>
                  <a:cubicBezTo>
                    <a:pt x="110" y="0"/>
                    <a:pt x="67" y="22"/>
                    <a:pt x="45" y="61"/>
                  </a:cubicBezTo>
                  <a:cubicBezTo>
                    <a:pt x="0" y="123"/>
                    <a:pt x="18" y="203"/>
                    <a:pt x="81" y="248"/>
                  </a:cubicBezTo>
                  <a:lnTo>
                    <a:pt x="411" y="471"/>
                  </a:lnTo>
                  <a:cubicBezTo>
                    <a:pt x="429" y="489"/>
                    <a:pt x="455" y="489"/>
                    <a:pt x="482" y="489"/>
                  </a:cubicBezTo>
                  <a:cubicBezTo>
                    <a:pt x="527" y="489"/>
                    <a:pt x="571" y="471"/>
                    <a:pt x="598" y="435"/>
                  </a:cubicBezTo>
                  <a:cubicBezTo>
                    <a:pt x="634" y="373"/>
                    <a:pt x="616" y="293"/>
                    <a:pt x="562" y="248"/>
                  </a:cubicBezTo>
                  <a:lnTo>
                    <a:pt x="223" y="25"/>
                  </a:lnTo>
                  <a:cubicBezTo>
                    <a:pt x="203" y="8"/>
                    <a:pt x="178" y="0"/>
                    <a:pt x="152" y="0"/>
                  </a:cubicBezTo>
                  <a:close/>
                  <a:moveTo>
                    <a:pt x="1038" y="598"/>
                  </a:moveTo>
                  <a:cubicBezTo>
                    <a:pt x="993" y="598"/>
                    <a:pt x="950" y="619"/>
                    <a:pt x="928" y="658"/>
                  </a:cubicBezTo>
                  <a:cubicBezTo>
                    <a:pt x="883" y="721"/>
                    <a:pt x="901" y="801"/>
                    <a:pt x="964" y="846"/>
                  </a:cubicBezTo>
                  <a:lnTo>
                    <a:pt x="1294" y="1069"/>
                  </a:lnTo>
                  <a:cubicBezTo>
                    <a:pt x="1321" y="1078"/>
                    <a:pt x="1347" y="1087"/>
                    <a:pt x="1365" y="1087"/>
                  </a:cubicBezTo>
                  <a:cubicBezTo>
                    <a:pt x="1410" y="1087"/>
                    <a:pt x="1454" y="1069"/>
                    <a:pt x="1481" y="1024"/>
                  </a:cubicBezTo>
                  <a:cubicBezTo>
                    <a:pt x="1517" y="971"/>
                    <a:pt x="1508" y="881"/>
                    <a:pt x="1446" y="846"/>
                  </a:cubicBezTo>
                  <a:lnTo>
                    <a:pt x="1115" y="623"/>
                  </a:lnTo>
                  <a:cubicBezTo>
                    <a:pt x="1092" y="606"/>
                    <a:pt x="1064" y="598"/>
                    <a:pt x="1038" y="598"/>
                  </a:cubicBezTo>
                  <a:close/>
                  <a:moveTo>
                    <a:pt x="1861" y="1205"/>
                  </a:moveTo>
                  <a:cubicBezTo>
                    <a:pt x="1819" y="1205"/>
                    <a:pt x="1780" y="1226"/>
                    <a:pt x="1758" y="1265"/>
                  </a:cubicBezTo>
                  <a:lnTo>
                    <a:pt x="1535" y="1595"/>
                  </a:lnTo>
                  <a:cubicBezTo>
                    <a:pt x="1490" y="1657"/>
                    <a:pt x="1508" y="1738"/>
                    <a:pt x="1570" y="1782"/>
                  </a:cubicBezTo>
                  <a:cubicBezTo>
                    <a:pt x="1597" y="1800"/>
                    <a:pt x="1624" y="1800"/>
                    <a:pt x="1642" y="1800"/>
                  </a:cubicBezTo>
                  <a:cubicBezTo>
                    <a:pt x="1686" y="1800"/>
                    <a:pt x="1731" y="1782"/>
                    <a:pt x="1758" y="1747"/>
                  </a:cubicBezTo>
                  <a:lnTo>
                    <a:pt x="1981" y="1408"/>
                  </a:lnTo>
                  <a:cubicBezTo>
                    <a:pt x="2016" y="1345"/>
                    <a:pt x="1999" y="1265"/>
                    <a:pt x="1936" y="1229"/>
                  </a:cubicBezTo>
                  <a:cubicBezTo>
                    <a:pt x="1913" y="1212"/>
                    <a:pt x="1886" y="1205"/>
                    <a:pt x="1861" y="1205"/>
                  </a:cubicBezTo>
                  <a:close/>
                  <a:moveTo>
                    <a:pt x="1286" y="2094"/>
                  </a:moveTo>
                  <a:cubicBezTo>
                    <a:pt x="1239" y="2094"/>
                    <a:pt x="1192" y="2116"/>
                    <a:pt x="1169" y="2157"/>
                  </a:cubicBezTo>
                  <a:lnTo>
                    <a:pt x="946" y="2487"/>
                  </a:lnTo>
                  <a:cubicBezTo>
                    <a:pt x="910" y="2550"/>
                    <a:pt x="928" y="2630"/>
                    <a:pt x="982" y="2674"/>
                  </a:cubicBezTo>
                  <a:cubicBezTo>
                    <a:pt x="1008" y="2692"/>
                    <a:pt x="1035" y="2692"/>
                    <a:pt x="1062" y="2692"/>
                  </a:cubicBezTo>
                  <a:cubicBezTo>
                    <a:pt x="1107" y="2692"/>
                    <a:pt x="1142" y="2674"/>
                    <a:pt x="1169" y="2639"/>
                  </a:cubicBezTo>
                  <a:lnTo>
                    <a:pt x="1392" y="2300"/>
                  </a:lnTo>
                  <a:cubicBezTo>
                    <a:pt x="1428" y="2237"/>
                    <a:pt x="1410" y="2157"/>
                    <a:pt x="1356" y="2112"/>
                  </a:cubicBezTo>
                  <a:cubicBezTo>
                    <a:pt x="1335" y="2100"/>
                    <a:pt x="1310" y="2094"/>
                    <a:pt x="1286" y="20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▷ Dibujos de Animales Kawaii lindos y tiernos | Minidib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2" r="25449"/>
          <a:stretch/>
        </p:blipFill>
        <p:spPr bwMode="auto">
          <a:xfrm>
            <a:off x="239805" y="3180019"/>
            <a:ext cx="1399592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5"/>
          <p:cNvSpPr/>
          <p:nvPr/>
        </p:nvSpPr>
        <p:spPr>
          <a:xfrm flipH="1">
            <a:off x="605224" y="493774"/>
            <a:ext cx="4438515" cy="809708"/>
          </a:xfrm>
          <a:custGeom>
            <a:avLst/>
            <a:gdLst/>
            <a:ahLst/>
            <a:cxnLst/>
            <a:rect l="l" t="t" r="r" b="b"/>
            <a:pathLst>
              <a:path w="61691" h="10209" extrusionOk="0">
                <a:moveTo>
                  <a:pt x="2136" y="1"/>
                </a:moveTo>
                <a:lnTo>
                  <a:pt x="1862" y="466"/>
                </a:lnTo>
                <a:cubicBezTo>
                  <a:pt x="1726" y="700"/>
                  <a:pt x="1714" y="767"/>
                  <a:pt x="1738" y="767"/>
                </a:cubicBezTo>
                <a:cubicBezTo>
                  <a:pt x="1742" y="767"/>
                  <a:pt x="1747" y="765"/>
                  <a:pt x="1753" y="762"/>
                </a:cubicBezTo>
                <a:lnTo>
                  <a:pt x="1753" y="762"/>
                </a:lnTo>
                <a:lnTo>
                  <a:pt x="767" y="1561"/>
                </a:lnTo>
                <a:lnTo>
                  <a:pt x="0" y="1644"/>
                </a:lnTo>
                <a:cubicBezTo>
                  <a:pt x="0" y="1644"/>
                  <a:pt x="1479" y="2465"/>
                  <a:pt x="1671" y="2575"/>
                </a:cubicBezTo>
                <a:cubicBezTo>
                  <a:pt x="1692" y="2584"/>
                  <a:pt x="1686" y="2587"/>
                  <a:pt x="1661" y="2587"/>
                </a:cubicBezTo>
                <a:cubicBezTo>
                  <a:pt x="1585" y="2587"/>
                  <a:pt x="1326" y="2555"/>
                  <a:pt x="1088" y="2555"/>
                </a:cubicBezTo>
                <a:cubicBezTo>
                  <a:pt x="698" y="2555"/>
                  <a:pt x="366" y="2641"/>
                  <a:pt x="986" y="3095"/>
                </a:cubicBezTo>
                <a:cubicBezTo>
                  <a:pt x="2109" y="3944"/>
                  <a:pt x="1424" y="4409"/>
                  <a:pt x="1424" y="4409"/>
                </a:cubicBezTo>
                <a:lnTo>
                  <a:pt x="1452" y="4628"/>
                </a:lnTo>
                <a:lnTo>
                  <a:pt x="1534" y="5422"/>
                </a:lnTo>
                <a:lnTo>
                  <a:pt x="1506" y="6025"/>
                </a:lnTo>
                <a:cubicBezTo>
                  <a:pt x="1496" y="6245"/>
                  <a:pt x="1494" y="6304"/>
                  <a:pt x="1482" y="6304"/>
                </a:cubicBezTo>
                <a:cubicBezTo>
                  <a:pt x="1469" y="6304"/>
                  <a:pt x="1444" y="6223"/>
                  <a:pt x="1381" y="6223"/>
                </a:cubicBezTo>
                <a:cubicBezTo>
                  <a:pt x="1350" y="6223"/>
                  <a:pt x="1311" y="6242"/>
                  <a:pt x="1260" y="6298"/>
                </a:cubicBezTo>
                <a:cubicBezTo>
                  <a:pt x="1013" y="6600"/>
                  <a:pt x="1178" y="6983"/>
                  <a:pt x="1178" y="6983"/>
                </a:cubicBezTo>
                <a:lnTo>
                  <a:pt x="1561" y="7914"/>
                </a:lnTo>
                <a:lnTo>
                  <a:pt x="1397" y="8516"/>
                </a:lnTo>
                <a:cubicBezTo>
                  <a:pt x="1397" y="8516"/>
                  <a:pt x="959" y="8900"/>
                  <a:pt x="1096" y="9201"/>
                </a:cubicBezTo>
                <a:cubicBezTo>
                  <a:pt x="1096" y="9201"/>
                  <a:pt x="657" y="9420"/>
                  <a:pt x="1287" y="9584"/>
                </a:cubicBezTo>
                <a:cubicBezTo>
                  <a:pt x="1557" y="9655"/>
                  <a:pt x="6409" y="9675"/>
                  <a:pt x="11865" y="9675"/>
                </a:cubicBezTo>
                <a:cubicBezTo>
                  <a:pt x="19140" y="9675"/>
                  <a:pt x="27491" y="9639"/>
                  <a:pt x="27491" y="9639"/>
                </a:cubicBezTo>
                <a:cubicBezTo>
                  <a:pt x="27491" y="9639"/>
                  <a:pt x="51311" y="10208"/>
                  <a:pt x="58572" y="10208"/>
                </a:cubicBezTo>
                <a:cubicBezTo>
                  <a:pt x="59739" y="10208"/>
                  <a:pt x="60479" y="10193"/>
                  <a:pt x="60623" y="10159"/>
                </a:cubicBezTo>
                <a:cubicBezTo>
                  <a:pt x="61691" y="9940"/>
                  <a:pt x="60239" y="9502"/>
                  <a:pt x="60239" y="9502"/>
                </a:cubicBezTo>
                <a:lnTo>
                  <a:pt x="60294" y="8407"/>
                </a:lnTo>
                <a:lnTo>
                  <a:pt x="60513" y="7859"/>
                </a:lnTo>
                <a:lnTo>
                  <a:pt x="60431" y="7202"/>
                </a:lnTo>
                <a:cubicBezTo>
                  <a:pt x="60389" y="6947"/>
                  <a:pt x="60379" y="6890"/>
                  <a:pt x="60375" y="6890"/>
                </a:cubicBezTo>
                <a:cubicBezTo>
                  <a:pt x="60372" y="6890"/>
                  <a:pt x="60373" y="6928"/>
                  <a:pt x="60363" y="6928"/>
                </a:cubicBezTo>
                <a:cubicBezTo>
                  <a:pt x="60354" y="6928"/>
                  <a:pt x="60335" y="6894"/>
                  <a:pt x="60294" y="6764"/>
                </a:cubicBezTo>
                <a:cubicBezTo>
                  <a:pt x="60185" y="6326"/>
                  <a:pt x="60760" y="5559"/>
                  <a:pt x="60869" y="4765"/>
                </a:cubicBezTo>
                <a:cubicBezTo>
                  <a:pt x="60979" y="3971"/>
                  <a:pt x="60869" y="4765"/>
                  <a:pt x="60595" y="3752"/>
                </a:cubicBezTo>
                <a:cubicBezTo>
                  <a:pt x="60484" y="3368"/>
                  <a:pt x="60455" y="3267"/>
                  <a:pt x="60460" y="3267"/>
                </a:cubicBezTo>
                <a:lnTo>
                  <a:pt x="60460" y="3267"/>
                </a:lnTo>
                <a:cubicBezTo>
                  <a:pt x="60465" y="3267"/>
                  <a:pt x="60511" y="3387"/>
                  <a:pt x="60534" y="3387"/>
                </a:cubicBezTo>
                <a:cubicBezTo>
                  <a:pt x="60547" y="3387"/>
                  <a:pt x="60553" y="3350"/>
                  <a:pt x="60541" y="3232"/>
                </a:cubicBezTo>
                <a:cubicBezTo>
                  <a:pt x="60513" y="2739"/>
                  <a:pt x="60595" y="740"/>
                  <a:pt x="60595" y="740"/>
                </a:cubicBezTo>
                <a:cubicBezTo>
                  <a:pt x="60595" y="740"/>
                  <a:pt x="58490" y="187"/>
                  <a:pt x="52591" y="187"/>
                </a:cubicBezTo>
                <a:cubicBezTo>
                  <a:pt x="51797" y="187"/>
                  <a:pt x="50934" y="197"/>
                  <a:pt x="49999" y="220"/>
                </a:cubicBezTo>
                <a:cubicBezTo>
                  <a:pt x="42113" y="384"/>
                  <a:pt x="31270" y="302"/>
                  <a:pt x="26615" y="466"/>
                </a:cubicBezTo>
                <a:cubicBezTo>
                  <a:pt x="23780" y="556"/>
                  <a:pt x="20321" y="728"/>
                  <a:pt x="17364" y="728"/>
                </a:cubicBezTo>
                <a:cubicBezTo>
                  <a:pt x="15809" y="728"/>
                  <a:pt x="14394" y="680"/>
                  <a:pt x="13280" y="548"/>
                </a:cubicBezTo>
                <a:cubicBezTo>
                  <a:pt x="10077" y="192"/>
                  <a:pt x="2602" y="110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35"/>
          <p:cNvGrpSpPr/>
          <p:nvPr/>
        </p:nvGrpSpPr>
        <p:grpSpPr>
          <a:xfrm>
            <a:off x="5711997" y="3883351"/>
            <a:ext cx="2353472" cy="680719"/>
            <a:chOff x="4163697" y="1670345"/>
            <a:chExt cx="716765" cy="680719"/>
          </a:xfrm>
        </p:grpSpPr>
        <p:sp>
          <p:nvSpPr>
            <p:cNvPr id="675" name="Google Shape;675;p35"/>
            <p:cNvSpPr/>
            <p:nvPr/>
          </p:nvSpPr>
          <p:spPr>
            <a:xfrm>
              <a:off x="4248837" y="1771552"/>
              <a:ext cx="14679" cy="18920"/>
            </a:xfrm>
            <a:custGeom>
              <a:avLst/>
              <a:gdLst/>
              <a:ahLst/>
              <a:cxnLst/>
              <a:rect l="l" t="t" r="r" b="b"/>
              <a:pathLst>
                <a:path w="180" h="232" extrusionOk="0">
                  <a:moveTo>
                    <a:pt x="126" y="0"/>
                  </a:moveTo>
                  <a:cubicBezTo>
                    <a:pt x="126" y="62"/>
                    <a:pt x="108" y="62"/>
                    <a:pt x="117" y="134"/>
                  </a:cubicBezTo>
                  <a:cubicBezTo>
                    <a:pt x="101" y="155"/>
                    <a:pt x="82" y="163"/>
                    <a:pt x="68" y="163"/>
                  </a:cubicBezTo>
                  <a:cubicBezTo>
                    <a:pt x="57" y="163"/>
                    <a:pt x="49" y="159"/>
                    <a:pt x="45" y="152"/>
                  </a:cubicBezTo>
                  <a:cubicBezTo>
                    <a:pt x="45" y="178"/>
                    <a:pt x="1" y="196"/>
                    <a:pt x="10" y="232"/>
                  </a:cubicBezTo>
                  <a:cubicBezTo>
                    <a:pt x="72" y="214"/>
                    <a:pt x="117" y="170"/>
                    <a:pt x="135" y="98"/>
                  </a:cubicBezTo>
                  <a:cubicBezTo>
                    <a:pt x="152" y="98"/>
                    <a:pt x="152" y="116"/>
                    <a:pt x="161" y="125"/>
                  </a:cubicBezTo>
                  <a:cubicBezTo>
                    <a:pt x="170" y="71"/>
                    <a:pt x="179" y="9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285210" y="1744558"/>
              <a:ext cx="1549" cy="3017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9" y="1"/>
                  </a:moveTo>
                  <a:cubicBezTo>
                    <a:pt x="10" y="19"/>
                    <a:pt x="1" y="28"/>
                    <a:pt x="1" y="37"/>
                  </a:cubicBezTo>
                  <a:lnTo>
                    <a:pt x="19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196481" y="1856611"/>
              <a:ext cx="816" cy="81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9" y="1"/>
                    <a:pt x="9" y="1"/>
                    <a:pt x="9" y="10"/>
                  </a:cubicBez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4170302" y="2021673"/>
              <a:ext cx="2936" cy="5301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5" y="0"/>
                  </a:moveTo>
                  <a:cubicBezTo>
                    <a:pt x="2" y="0"/>
                    <a:pt x="0" y="15"/>
                    <a:pt x="0" y="64"/>
                  </a:cubicBezTo>
                  <a:cubicBezTo>
                    <a:pt x="9" y="46"/>
                    <a:pt x="27" y="38"/>
                    <a:pt x="36" y="29"/>
                  </a:cubicBezTo>
                  <a:lnTo>
                    <a:pt x="36" y="29"/>
                  </a:lnTo>
                  <a:cubicBezTo>
                    <a:pt x="35" y="29"/>
                    <a:pt x="34" y="29"/>
                    <a:pt x="32" y="29"/>
                  </a:cubicBezTo>
                  <a:cubicBezTo>
                    <a:pt x="18" y="29"/>
                    <a:pt x="10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4286678" y="1743905"/>
              <a:ext cx="1549" cy="2936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27"/>
                    <a:pt x="10" y="36"/>
                    <a:pt x="10" y="36"/>
                  </a:cubicBezTo>
                  <a:cubicBezTo>
                    <a:pt x="10" y="18"/>
                    <a:pt x="10" y="9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4879646" y="1956268"/>
              <a:ext cx="82" cy="9542"/>
            </a:xfrm>
            <a:custGeom>
              <a:avLst/>
              <a:gdLst/>
              <a:ahLst/>
              <a:cxnLst/>
              <a:rect l="l" t="t" r="r" b="b"/>
              <a:pathLst>
                <a:path w="1" h="117" extrusionOk="0">
                  <a:moveTo>
                    <a:pt x="0" y="1"/>
                  </a:moveTo>
                  <a:lnTo>
                    <a:pt x="0" y="117"/>
                  </a:lnTo>
                  <a:cubicBezTo>
                    <a:pt x="0" y="81"/>
                    <a:pt x="0" y="4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4877444" y="1992640"/>
              <a:ext cx="2283" cy="6687"/>
            </a:xfrm>
            <a:custGeom>
              <a:avLst/>
              <a:gdLst/>
              <a:ahLst/>
              <a:cxnLst/>
              <a:rect l="l" t="t" r="r" b="b"/>
              <a:pathLst>
                <a:path w="28" h="82" extrusionOk="0">
                  <a:moveTo>
                    <a:pt x="27" y="1"/>
                  </a:moveTo>
                  <a:cubicBezTo>
                    <a:pt x="9" y="28"/>
                    <a:pt x="0" y="46"/>
                    <a:pt x="0" y="63"/>
                  </a:cubicBezTo>
                  <a:cubicBezTo>
                    <a:pt x="0" y="72"/>
                    <a:pt x="0" y="72"/>
                    <a:pt x="9" y="81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4163697" y="1670345"/>
              <a:ext cx="716765" cy="680719"/>
            </a:xfrm>
            <a:custGeom>
              <a:avLst/>
              <a:gdLst/>
              <a:ahLst/>
              <a:cxnLst/>
              <a:rect l="l" t="t" r="r" b="b"/>
              <a:pathLst>
                <a:path w="8789" h="8347" extrusionOk="0">
                  <a:moveTo>
                    <a:pt x="3998" y="72"/>
                  </a:moveTo>
                  <a:cubicBezTo>
                    <a:pt x="3998" y="90"/>
                    <a:pt x="3998" y="99"/>
                    <a:pt x="3998" y="108"/>
                  </a:cubicBezTo>
                  <a:cubicBezTo>
                    <a:pt x="3980" y="108"/>
                    <a:pt x="3953" y="117"/>
                    <a:pt x="3935" y="117"/>
                  </a:cubicBezTo>
                  <a:cubicBezTo>
                    <a:pt x="3935" y="99"/>
                    <a:pt x="3953" y="90"/>
                    <a:pt x="3998" y="72"/>
                  </a:cubicBezTo>
                  <a:close/>
                  <a:moveTo>
                    <a:pt x="2053" y="643"/>
                  </a:moveTo>
                  <a:lnTo>
                    <a:pt x="2097" y="661"/>
                  </a:lnTo>
                  <a:cubicBezTo>
                    <a:pt x="2071" y="670"/>
                    <a:pt x="2053" y="688"/>
                    <a:pt x="2026" y="697"/>
                  </a:cubicBezTo>
                  <a:cubicBezTo>
                    <a:pt x="2026" y="688"/>
                    <a:pt x="2035" y="670"/>
                    <a:pt x="2053" y="643"/>
                  </a:cubicBezTo>
                  <a:close/>
                  <a:moveTo>
                    <a:pt x="1616" y="938"/>
                  </a:moveTo>
                  <a:cubicBezTo>
                    <a:pt x="1625" y="938"/>
                    <a:pt x="1642" y="947"/>
                    <a:pt x="1651" y="956"/>
                  </a:cubicBezTo>
                  <a:cubicBezTo>
                    <a:pt x="1625" y="973"/>
                    <a:pt x="1607" y="991"/>
                    <a:pt x="1580" y="1018"/>
                  </a:cubicBezTo>
                  <a:lnTo>
                    <a:pt x="1616" y="938"/>
                  </a:lnTo>
                  <a:close/>
                  <a:moveTo>
                    <a:pt x="7660" y="1059"/>
                  </a:moveTo>
                  <a:lnTo>
                    <a:pt x="7660" y="1059"/>
                  </a:lnTo>
                  <a:cubicBezTo>
                    <a:pt x="7662" y="1060"/>
                    <a:pt x="7663" y="1061"/>
                    <a:pt x="7664" y="1063"/>
                  </a:cubicBezTo>
                  <a:cubicBezTo>
                    <a:pt x="7663" y="1061"/>
                    <a:pt x="7662" y="1060"/>
                    <a:pt x="7660" y="1059"/>
                  </a:cubicBezTo>
                  <a:close/>
                  <a:moveTo>
                    <a:pt x="1562" y="964"/>
                  </a:moveTo>
                  <a:lnTo>
                    <a:pt x="1562" y="1027"/>
                  </a:lnTo>
                  <a:cubicBezTo>
                    <a:pt x="1520" y="1061"/>
                    <a:pt x="1478" y="1097"/>
                    <a:pt x="1436" y="1134"/>
                  </a:cubicBezTo>
                  <a:lnTo>
                    <a:pt x="1436" y="1134"/>
                  </a:lnTo>
                  <a:cubicBezTo>
                    <a:pt x="1478" y="1086"/>
                    <a:pt x="1514" y="1008"/>
                    <a:pt x="1562" y="964"/>
                  </a:cubicBezTo>
                  <a:close/>
                  <a:moveTo>
                    <a:pt x="1303" y="1214"/>
                  </a:moveTo>
                  <a:lnTo>
                    <a:pt x="1296" y="1219"/>
                  </a:lnTo>
                  <a:lnTo>
                    <a:pt x="1296" y="1219"/>
                  </a:lnTo>
                  <a:cubicBezTo>
                    <a:pt x="1298" y="1218"/>
                    <a:pt x="1301" y="1217"/>
                    <a:pt x="1303" y="1214"/>
                  </a:cubicBezTo>
                  <a:close/>
                  <a:moveTo>
                    <a:pt x="572" y="1955"/>
                  </a:moveTo>
                  <a:cubicBezTo>
                    <a:pt x="570" y="1961"/>
                    <a:pt x="569" y="1967"/>
                    <a:pt x="568" y="1972"/>
                  </a:cubicBezTo>
                  <a:lnTo>
                    <a:pt x="568" y="1972"/>
                  </a:lnTo>
                  <a:cubicBezTo>
                    <a:pt x="570" y="1966"/>
                    <a:pt x="571" y="1960"/>
                    <a:pt x="572" y="1955"/>
                  </a:cubicBezTo>
                  <a:close/>
                  <a:moveTo>
                    <a:pt x="129" y="4333"/>
                  </a:moveTo>
                  <a:lnTo>
                    <a:pt x="129" y="4333"/>
                  </a:lnTo>
                  <a:cubicBezTo>
                    <a:pt x="125" y="4334"/>
                    <a:pt x="121" y="4335"/>
                    <a:pt x="117" y="4337"/>
                  </a:cubicBezTo>
                  <a:cubicBezTo>
                    <a:pt x="123" y="4337"/>
                    <a:pt x="125" y="4337"/>
                    <a:pt x="129" y="4333"/>
                  </a:cubicBezTo>
                  <a:close/>
                  <a:moveTo>
                    <a:pt x="8725" y="4459"/>
                  </a:moveTo>
                  <a:cubicBezTo>
                    <a:pt x="8724" y="4467"/>
                    <a:pt x="8725" y="4474"/>
                    <a:pt x="8726" y="4479"/>
                  </a:cubicBezTo>
                  <a:cubicBezTo>
                    <a:pt x="8726" y="4475"/>
                    <a:pt x="8726" y="4466"/>
                    <a:pt x="8725" y="4459"/>
                  </a:cubicBezTo>
                  <a:close/>
                  <a:moveTo>
                    <a:pt x="272" y="6029"/>
                  </a:moveTo>
                  <a:cubicBezTo>
                    <a:pt x="274" y="6033"/>
                    <a:pt x="276" y="6037"/>
                    <a:pt x="277" y="6041"/>
                  </a:cubicBezTo>
                  <a:lnTo>
                    <a:pt x="277" y="6049"/>
                  </a:lnTo>
                  <a:cubicBezTo>
                    <a:pt x="275" y="6042"/>
                    <a:pt x="273" y="6035"/>
                    <a:pt x="272" y="6029"/>
                  </a:cubicBezTo>
                  <a:close/>
                  <a:moveTo>
                    <a:pt x="325" y="6151"/>
                  </a:moveTo>
                  <a:cubicBezTo>
                    <a:pt x="333" y="6151"/>
                    <a:pt x="340" y="6157"/>
                    <a:pt x="340" y="6174"/>
                  </a:cubicBezTo>
                  <a:cubicBezTo>
                    <a:pt x="339" y="6174"/>
                    <a:pt x="339" y="6173"/>
                    <a:pt x="338" y="6173"/>
                  </a:cubicBezTo>
                  <a:lnTo>
                    <a:pt x="338" y="6173"/>
                  </a:lnTo>
                  <a:cubicBezTo>
                    <a:pt x="332" y="6173"/>
                    <a:pt x="339" y="6213"/>
                    <a:pt x="331" y="6246"/>
                  </a:cubicBezTo>
                  <a:cubicBezTo>
                    <a:pt x="331" y="6219"/>
                    <a:pt x="322" y="6192"/>
                    <a:pt x="313" y="6156"/>
                  </a:cubicBezTo>
                  <a:cubicBezTo>
                    <a:pt x="316" y="6153"/>
                    <a:pt x="321" y="6151"/>
                    <a:pt x="325" y="6151"/>
                  </a:cubicBezTo>
                  <a:close/>
                  <a:moveTo>
                    <a:pt x="3008" y="8199"/>
                  </a:moveTo>
                  <a:lnTo>
                    <a:pt x="3008" y="8199"/>
                  </a:lnTo>
                  <a:cubicBezTo>
                    <a:pt x="2998" y="8200"/>
                    <a:pt x="2983" y="8203"/>
                    <a:pt x="2963" y="8208"/>
                  </a:cubicBezTo>
                  <a:cubicBezTo>
                    <a:pt x="2979" y="8204"/>
                    <a:pt x="2995" y="8202"/>
                    <a:pt x="3008" y="8199"/>
                  </a:cubicBezTo>
                  <a:close/>
                  <a:moveTo>
                    <a:pt x="4453" y="1"/>
                  </a:moveTo>
                  <a:cubicBezTo>
                    <a:pt x="4426" y="19"/>
                    <a:pt x="4381" y="10"/>
                    <a:pt x="4408" y="46"/>
                  </a:cubicBezTo>
                  <a:cubicBezTo>
                    <a:pt x="4345" y="19"/>
                    <a:pt x="4285" y="10"/>
                    <a:pt x="4226" y="10"/>
                  </a:cubicBezTo>
                  <a:cubicBezTo>
                    <a:pt x="4167" y="10"/>
                    <a:pt x="4109" y="19"/>
                    <a:pt x="4051" y="28"/>
                  </a:cubicBezTo>
                  <a:cubicBezTo>
                    <a:pt x="3978" y="40"/>
                    <a:pt x="3904" y="65"/>
                    <a:pt x="3828" y="65"/>
                  </a:cubicBezTo>
                  <a:cubicBezTo>
                    <a:pt x="3793" y="65"/>
                    <a:pt x="3757" y="60"/>
                    <a:pt x="3721" y="46"/>
                  </a:cubicBezTo>
                  <a:cubicBezTo>
                    <a:pt x="3748" y="46"/>
                    <a:pt x="3775" y="28"/>
                    <a:pt x="3757" y="28"/>
                  </a:cubicBezTo>
                  <a:lnTo>
                    <a:pt x="3569" y="63"/>
                  </a:lnTo>
                  <a:cubicBezTo>
                    <a:pt x="3596" y="99"/>
                    <a:pt x="3605" y="81"/>
                    <a:pt x="3641" y="108"/>
                  </a:cubicBezTo>
                  <a:cubicBezTo>
                    <a:pt x="3623" y="126"/>
                    <a:pt x="3569" y="144"/>
                    <a:pt x="3525" y="153"/>
                  </a:cubicBezTo>
                  <a:cubicBezTo>
                    <a:pt x="3605" y="117"/>
                    <a:pt x="3516" y="99"/>
                    <a:pt x="3480" y="90"/>
                  </a:cubicBezTo>
                  <a:lnTo>
                    <a:pt x="3480" y="90"/>
                  </a:lnTo>
                  <a:cubicBezTo>
                    <a:pt x="3489" y="99"/>
                    <a:pt x="3480" y="117"/>
                    <a:pt x="3480" y="126"/>
                  </a:cubicBezTo>
                  <a:cubicBezTo>
                    <a:pt x="3463" y="119"/>
                    <a:pt x="3451" y="116"/>
                    <a:pt x="3443" y="116"/>
                  </a:cubicBezTo>
                  <a:cubicBezTo>
                    <a:pt x="3405" y="116"/>
                    <a:pt x="3448" y="181"/>
                    <a:pt x="3365" y="181"/>
                  </a:cubicBezTo>
                  <a:cubicBezTo>
                    <a:pt x="3357" y="181"/>
                    <a:pt x="3348" y="181"/>
                    <a:pt x="3337" y="179"/>
                  </a:cubicBezTo>
                  <a:lnTo>
                    <a:pt x="3346" y="162"/>
                  </a:lnTo>
                  <a:lnTo>
                    <a:pt x="3346" y="162"/>
                  </a:lnTo>
                  <a:cubicBezTo>
                    <a:pt x="3302" y="179"/>
                    <a:pt x="3257" y="215"/>
                    <a:pt x="3204" y="215"/>
                  </a:cubicBezTo>
                  <a:cubicBezTo>
                    <a:pt x="3177" y="179"/>
                    <a:pt x="3248" y="188"/>
                    <a:pt x="3248" y="153"/>
                  </a:cubicBezTo>
                  <a:lnTo>
                    <a:pt x="3248" y="153"/>
                  </a:lnTo>
                  <a:cubicBezTo>
                    <a:pt x="3183" y="169"/>
                    <a:pt x="3133" y="244"/>
                    <a:pt x="3064" y="244"/>
                  </a:cubicBezTo>
                  <a:cubicBezTo>
                    <a:pt x="3057" y="244"/>
                    <a:pt x="3050" y="243"/>
                    <a:pt x="3043" y="242"/>
                  </a:cubicBezTo>
                  <a:cubicBezTo>
                    <a:pt x="3079" y="224"/>
                    <a:pt x="3114" y="206"/>
                    <a:pt x="3150" y="188"/>
                  </a:cubicBezTo>
                  <a:cubicBezTo>
                    <a:pt x="3115" y="178"/>
                    <a:pt x="3094" y="174"/>
                    <a:pt x="3077" y="174"/>
                  </a:cubicBezTo>
                  <a:cubicBezTo>
                    <a:pt x="3051" y="174"/>
                    <a:pt x="3036" y="183"/>
                    <a:pt x="2998" y="188"/>
                  </a:cubicBezTo>
                  <a:lnTo>
                    <a:pt x="3007" y="188"/>
                  </a:lnTo>
                  <a:lnTo>
                    <a:pt x="2882" y="206"/>
                  </a:lnTo>
                  <a:lnTo>
                    <a:pt x="2918" y="206"/>
                  </a:lnTo>
                  <a:cubicBezTo>
                    <a:pt x="2858" y="327"/>
                    <a:pt x="2739" y="281"/>
                    <a:pt x="2651" y="382"/>
                  </a:cubicBezTo>
                  <a:lnTo>
                    <a:pt x="2651" y="382"/>
                  </a:lnTo>
                  <a:cubicBezTo>
                    <a:pt x="2724" y="291"/>
                    <a:pt x="2642" y="347"/>
                    <a:pt x="2642" y="304"/>
                  </a:cubicBezTo>
                  <a:cubicBezTo>
                    <a:pt x="2624" y="304"/>
                    <a:pt x="2601" y="307"/>
                    <a:pt x="2585" y="307"/>
                  </a:cubicBezTo>
                  <a:cubicBezTo>
                    <a:pt x="2568" y="307"/>
                    <a:pt x="2557" y="304"/>
                    <a:pt x="2561" y="295"/>
                  </a:cubicBezTo>
                  <a:lnTo>
                    <a:pt x="2561" y="295"/>
                  </a:lnTo>
                  <a:cubicBezTo>
                    <a:pt x="2517" y="349"/>
                    <a:pt x="2454" y="304"/>
                    <a:pt x="2392" y="385"/>
                  </a:cubicBezTo>
                  <a:cubicBezTo>
                    <a:pt x="2391" y="384"/>
                    <a:pt x="2389" y="383"/>
                    <a:pt x="2387" y="383"/>
                  </a:cubicBezTo>
                  <a:cubicBezTo>
                    <a:pt x="2379" y="383"/>
                    <a:pt x="2365" y="390"/>
                    <a:pt x="2353" y="390"/>
                  </a:cubicBezTo>
                  <a:cubicBezTo>
                    <a:pt x="2342" y="390"/>
                    <a:pt x="2333" y="385"/>
                    <a:pt x="2329" y="367"/>
                  </a:cubicBezTo>
                  <a:lnTo>
                    <a:pt x="2329" y="367"/>
                  </a:lnTo>
                  <a:cubicBezTo>
                    <a:pt x="2267" y="411"/>
                    <a:pt x="2356" y="385"/>
                    <a:pt x="2365" y="402"/>
                  </a:cubicBezTo>
                  <a:cubicBezTo>
                    <a:pt x="2276" y="501"/>
                    <a:pt x="2080" y="483"/>
                    <a:pt x="1955" y="625"/>
                  </a:cubicBezTo>
                  <a:cubicBezTo>
                    <a:pt x="1857" y="724"/>
                    <a:pt x="1848" y="777"/>
                    <a:pt x="1785" y="857"/>
                  </a:cubicBezTo>
                  <a:cubicBezTo>
                    <a:pt x="1767" y="866"/>
                    <a:pt x="1749" y="875"/>
                    <a:pt x="1741" y="893"/>
                  </a:cubicBezTo>
                  <a:cubicBezTo>
                    <a:pt x="1714" y="884"/>
                    <a:pt x="1749" y="831"/>
                    <a:pt x="1749" y="831"/>
                  </a:cubicBezTo>
                  <a:lnTo>
                    <a:pt x="1749" y="831"/>
                  </a:lnTo>
                  <a:cubicBezTo>
                    <a:pt x="1678" y="857"/>
                    <a:pt x="1633" y="884"/>
                    <a:pt x="1589" y="947"/>
                  </a:cubicBezTo>
                  <a:cubicBezTo>
                    <a:pt x="1589" y="929"/>
                    <a:pt x="1571" y="929"/>
                    <a:pt x="1544" y="929"/>
                  </a:cubicBezTo>
                  <a:cubicBezTo>
                    <a:pt x="1509" y="973"/>
                    <a:pt x="1553" y="1000"/>
                    <a:pt x="1482" y="1027"/>
                  </a:cubicBezTo>
                  <a:cubicBezTo>
                    <a:pt x="1482" y="1009"/>
                    <a:pt x="1473" y="982"/>
                    <a:pt x="1491" y="947"/>
                  </a:cubicBezTo>
                  <a:lnTo>
                    <a:pt x="1491" y="947"/>
                  </a:lnTo>
                  <a:cubicBezTo>
                    <a:pt x="1446" y="1000"/>
                    <a:pt x="1410" y="1072"/>
                    <a:pt x="1366" y="1125"/>
                  </a:cubicBezTo>
                  <a:cubicBezTo>
                    <a:pt x="1339" y="1116"/>
                    <a:pt x="1375" y="1072"/>
                    <a:pt x="1384" y="1036"/>
                  </a:cubicBezTo>
                  <a:lnTo>
                    <a:pt x="1384" y="1036"/>
                  </a:lnTo>
                  <a:cubicBezTo>
                    <a:pt x="1330" y="1098"/>
                    <a:pt x="1241" y="1187"/>
                    <a:pt x="1259" y="1241"/>
                  </a:cubicBezTo>
                  <a:lnTo>
                    <a:pt x="1296" y="1219"/>
                  </a:lnTo>
                  <a:lnTo>
                    <a:pt x="1296" y="1219"/>
                  </a:lnTo>
                  <a:cubicBezTo>
                    <a:pt x="1295" y="1219"/>
                    <a:pt x="1294" y="1219"/>
                    <a:pt x="1293" y="1219"/>
                  </a:cubicBezTo>
                  <a:cubicBezTo>
                    <a:pt x="1280" y="1219"/>
                    <a:pt x="1269" y="1193"/>
                    <a:pt x="1277" y="1179"/>
                  </a:cubicBezTo>
                  <a:cubicBezTo>
                    <a:pt x="1293" y="1136"/>
                    <a:pt x="1318" y="1125"/>
                    <a:pt x="1340" y="1125"/>
                  </a:cubicBezTo>
                  <a:cubicBezTo>
                    <a:pt x="1354" y="1125"/>
                    <a:pt x="1368" y="1130"/>
                    <a:pt x="1375" y="1134"/>
                  </a:cubicBezTo>
                  <a:lnTo>
                    <a:pt x="1339" y="1170"/>
                  </a:lnTo>
                  <a:cubicBezTo>
                    <a:pt x="1348" y="1173"/>
                    <a:pt x="1357" y="1175"/>
                    <a:pt x="1365" y="1175"/>
                  </a:cubicBezTo>
                  <a:cubicBezTo>
                    <a:pt x="1380" y="1175"/>
                    <a:pt x="1394" y="1170"/>
                    <a:pt x="1407" y="1161"/>
                  </a:cubicBezTo>
                  <a:lnTo>
                    <a:pt x="1407" y="1161"/>
                  </a:lnTo>
                  <a:cubicBezTo>
                    <a:pt x="1276" y="1281"/>
                    <a:pt x="1151" y="1415"/>
                    <a:pt x="1036" y="1562"/>
                  </a:cubicBezTo>
                  <a:cubicBezTo>
                    <a:pt x="1036" y="1562"/>
                    <a:pt x="1036" y="1571"/>
                    <a:pt x="1027" y="1571"/>
                  </a:cubicBezTo>
                  <a:cubicBezTo>
                    <a:pt x="1018" y="1553"/>
                    <a:pt x="1000" y="1535"/>
                    <a:pt x="982" y="1518"/>
                  </a:cubicBezTo>
                  <a:cubicBezTo>
                    <a:pt x="991" y="1518"/>
                    <a:pt x="1000" y="1509"/>
                    <a:pt x="1009" y="1500"/>
                  </a:cubicBezTo>
                  <a:lnTo>
                    <a:pt x="991" y="1446"/>
                  </a:lnTo>
                  <a:lnTo>
                    <a:pt x="955" y="1500"/>
                  </a:lnTo>
                  <a:cubicBezTo>
                    <a:pt x="949" y="1498"/>
                    <a:pt x="943" y="1497"/>
                    <a:pt x="936" y="1497"/>
                  </a:cubicBezTo>
                  <a:cubicBezTo>
                    <a:pt x="911" y="1497"/>
                    <a:pt x="879" y="1510"/>
                    <a:pt x="831" y="1544"/>
                  </a:cubicBezTo>
                  <a:cubicBezTo>
                    <a:pt x="822" y="1589"/>
                    <a:pt x="804" y="1625"/>
                    <a:pt x="795" y="1660"/>
                  </a:cubicBezTo>
                  <a:lnTo>
                    <a:pt x="750" y="1678"/>
                  </a:lnTo>
                  <a:cubicBezTo>
                    <a:pt x="768" y="1651"/>
                    <a:pt x="786" y="1625"/>
                    <a:pt x="804" y="1598"/>
                  </a:cubicBezTo>
                  <a:lnTo>
                    <a:pt x="804" y="1598"/>
                  </a:lnTo>
                  <a:cubicBezTo>
                    <a:pt x="741" y="1625"/>
                    <a:pt x="750" y="1669"/>
                    <a:pt x="741" y="1714"/>
                  </a:cubicBezTo>
                  <a:cubicBezTo>
                    <a:pt x="737" y="1711"/>
                    <a:pt x="732" y="1710"/>
                    <a:pt x="727" y="1710"/>
                  </a:cubicBezTo>
                  <a:cubicBezTo>
                    <a:pt x="714" y="1710"/>
                    <a:pt x="701" y="1719"/>
                    <a:pt x="688" y="1732"/>
                  </a:cubicBezTo>
                  <a:cubicBezTo>
                    <a:pt x="679" y="1776"/>
                    <a:pt x="688" y="1821"/>
                    <a:pt x="688" y="1865"/>
                  </a:cubicBezTo>
                  <a:cubicBezTo>
                    <a:pt x="662" y="1865"/>
                    <a:pt x="660" y="1828"/>
                    <a:pt x="643" y="1828"/>
                  </a:cubicBezTo>
                  <a:cubicBezTo>
                    <a:pt x="637" y="1828"/>
                    <a:pt x="629" y="1833"/>
                    <a:pt x="616" y="1848"/>
                  </a:cubicBezTo>
                  <a:cubicBezTo>
                    <a:pt x="616" y="1875"/>
                    <a:pt x="630" y="1877"/>
                    <a:pt x="644" y="1877"/>
                  </a:cubicBezTo>
                  <a:cubicBezTo>
                    <a:pt x="646" y="1877"/>
                    <a:pt x="648" y="1877"/>
                    <a:pt x="650" y="1877"/>
                  </a:cubicBezTo>
                  <a:cubicBezTo>
                    <a:pt x="666" y="1877"/>
                    <a:pt x="679" y="1879"/>
                    <a:pt x="670" y="1919"/>
                  </a:cubicBezTo>
                  <a:cubicBezTo>
                    <a:pt x="608" y="1955"/>
                    <a:pt x="599" y="1928"/>
                    <a:pt x="590" y="1999"/>
                  </a:cubicBezTo>
                  <a:cubicBezTo>
                    <a:pt x="576" y="1999"/>
                    <a:pt x="568" y="1989"/>
                    <a:pt x="568" y="1972"/>
                  </a:cubicBezTo>
                  <a:lnTo>
                    <a:pt x="568" y="1972"/>
                  </a:lnTo>
                  <a:cubicBezTo>
                    <a:pt x="554" y="2031"/>
                    <a:pt x="512" y="2101"/>
                    <a:pt x="536" y="2142"/>
                  </a:cubicBezTo>
                  <a:cubicBezTo>
                    <a:pt x="479" y="2175"/>
                    <a:pt x="474" y="2297"/>
                    <a:pt x="426" y="2297"/>
                  </a:cubicBezTo>
                  <a:cubicBezTo>
                    <a:pt x="421" y="2297"/>
                    <a:pt x="417" y="2296"/>
                    <a:pt x="411" y="2294"/>
                  </a:cubicBezTo>
                  <a:lnTo>
                    <a:pt x="411" y="2294"/>
                  </a:lnTo>
                  <a:cubicBezTo>
                    <a:pt x="420" y="2312"/>
                    <a:pt x="429" y="2401"/>
                    <a:pt x="411" y="2454"/>
                  </a:cubicBezTo>
                  <a:cubicBezTo>
                    <a:pt x="404" y="2435"/>
                    <a:pt x="397" y="2427"/>
                    <a:pt x="391" y="2427"/>
                  </a:cubicBezTo>
                  <a:cubicBezTo>
                    <a:pt x="362" y="2427"/>
                    <a:pt x="341" y="2593"/>
                    <a:pt x="292" y="2593"/>
                  </a:cubicBezTo>
                  <a:cubicBezTo>
                    <a:pt x="287" y="2593"/>
                    <a:pt x="283" y="2591"/>
                    <a:pt x="277" y="2588"/>
                  </a:cubicBezTo>
                  <a:lnTo>
                    <a:pt x="277" y="2588"/>
                  </a:lnTo>
                  <a:cubicBezTo>
                    <a:pt x="318" y="2669"/>
                    <a:pt x="255" y="2816"/>
                    <a:pt x="250" y="2936"/>
                  </a:cubicBezTo>
                  <a:lnTo>
                    <a:pt x="250" y="2936"/>
                  </a:lnTo>
                  <a:cubicBezTo>
                    <a:pt x="250" y="2936"/>
                    <a:pt x="251" y="2936"/>
                    <a:pt x="251" y="2936"/>
                  </a:cubicBezTo>
                  <a:lnTo>
                    <a:pt x="251" y="2936"/>
                  </a:lnTo>
                  <a:cubicBezTo>
                    <a:pt x="251" y="2936"/>
                    <a:pt x="250" y="2937"/>
                    <a:pt x="250" y="2937"/>
                  </a:cubicBezTo>
                  <a:lnTo>
                    <a:pt x="250" y="2937"/>
                  </a:lnTo>
                  <a:cubicBezTo>
                    <a:pt x="250" y="2937"/>
                    <a:pt x="250" y="2937"/>
                    <a:pt x="250" y="2936"/>
                  </a:cubicBezTo>
                  <a:lnTo>
                    <a:pt x="250" y="2936"/>
                  </a:lnTo>
                  <a:cubicBezTo>
                    <a:pt x="248" y="2939"/>
                    <a:pt x="247" y="2942"/>
                    <a:pt x="247" y="2946"/>
                  </a:cubicBezTo>
                  <a:lnTo>
                    <a:pt x="247" y="2946"/>
                  </a:lnTo>
                  <a:cubicBezTo>
                    <a:pt x="248" y="2943"/>
                    <a:pt x="249" y="2940"/>
                    <a:pt x="250" y="2937"/>
                  </a:cubicBezTo>
                  <a:lnTo>
                    <a:pt x="250" y="2937"/>
                  </a:lnTo>
                  <a:cubicBezTo>
                    <a:pt x="250" y="2948"/>
                    <a:pt x="250" y="2959"/>
                    <a:pt x="251" y="2969"/>
                  </a:cubicBezTo>
                  <a:lnTo>
                    <a:pt x="251" y="2969"/>
                  </a:lnTo>
                  <a:cubicBezTo>
                    <a:pt x="250" y="2963"/>
                    <a:pt x="246" y="2954"/>
                    <a:pt x="247" y="2946"/>
                  </a:cubicBezTo>
                  <a:lnTo>
                    <a:pt x="247" y="2946"/>
                  </a:lnTo>
                  <a:cubicBezTo>
                    <a:pt x="221" y="3009"/>
                    <a:pt x="196" y="3027"/>
                    <a:pt x="179" y="3061"/>
                  </a:cubicBezTo>
                  <a:cubicBezTo>
                    <a:pt x="233" y="3079"/>
                    <a:pt x="224" y="3195"/>
                    <a:pt x="260" y="3257"/>
                  </a:cubicBezTo>
                  <a:cubicBezTo>
                    <a:pt x="244" y="3272"/>
                    <a:pt x="233" y="3278"/>
                    <a:pt x="223" y="3278"/>
                  </a:cubicBezTo>
                  <a:cubicBezTo>
                    <a:pt x="192" y="3278"/>
                    <a:pt x="185" y="3211"/>
                    <a:pt x="146" y="3211"/>
                  </a:cubicBezTo>
                  <a:cubicBezTo>
                    <a:pt x="142" y="3211"/>
                    <a:pt x="139" y="3211"/>
                    <a:pt x="135" y="3213"/>
                  </a:cubicBezTo>
                  <a:cubicBezTo>
                    <a:pt x="184" y="3213"/>
                    <a:pt x="165" y="3341"/>
                    <a:pt x="197" y="3341"/>
                  </a:cubicBezTo>
                  <a:cubicBezTo>
                    <a:pt x="199" y="3341"/>
                    <a:pt x="203" y="3340"/>
                    <a:pt x="206" y="3337"/>
                  </a:cubicBezTo>
                  <a:lnTo>
                    <a:pt x="206" y="3337"/>
                  </a:lnTo>
                  <a:cubicBezTo>
                    <a:pt x="162" y="3400"/>
                    <a:pt x="179" y="3391"/>
                    <a:pt x="126" y="3418"/>
                  </a:cubicBezTo>
                  <a:cubicBezTo>
                    <a:pt x="197" y="3444"/>
                    <a:pt x="135" y="3480"/>
                    <a:pt x="170" y="3543"/>
                  </a:cubicBezTo>
                  <a:cubicBezTo>
                    <a:pt x="126" y="3632"/>
                    <a:pt x="99" y="3560"/>
                    <a:pt x="117" y="3659"/>
                  </a:cubicBezTo>
                  <a:cubicBezTo>
                    <a:pt x="111" y="3670"/>
                    <a:pt x="106" y="3675"/>
                    <a:pt x="101" y="3675"/>
                  </a:cubicBezTo>
                  <a:cubicBezTo>
                    <a:pt x="83" y="3675"/>
                    <a:pt x="72" y="3614"/>
                    <a:pt x="72" y="3614"/>
                  </a:cubicBezTo>
                  <a:lnTo>
                    <a:pt x="72" y="3614"/>
                  </a:lnTo>
                  <a:cubicBezTo>
                    <a:pt x="54" y="3721"/>
                    <a:pt x="117" y="3668"/>
                    <a:pt x="144" y="3694"/>
                  </a:cubicBezTo>
                  <a:cubicBezTo>
                    <a:pt x="149" y="3765"/>
                    <a:pt x="134" y="3773"/>
                    <a:pt x="115" y="3773"/>
                  </a:cubicBezTo>
                  <a:cubicBezTo>
                    <a:pt x="110" y="3773"/>
                    <a:pt x="104" y="3772"/>
                    <a:pt x="98" y="3772"/>
                  </a:cubicBezTo>
                  <a:cubicBezTo>
                    <a:pt x="89" y="3772"/>
                    <a:pt x="80" y="3774"/>
                    <a:pt x="72" y="3783"/>
                  </a:cubicBezTo>
                  <a:cubicBezTo>
                    <a:pt x="81" y="3864"/>
                    <a:pt x="126" y="3926"/>
                    <a:pt x="117" y="3989"/>
                  </a:cubicBezTo>
                  <a:cubicBezTo>
                    <a:pt x="111" y="3989"/>
                    <a:pt x="109" y="3993"/>
                    <a:pt x="103" y="3993"/>
                  </a:cubicBezTo>
                  <a:cubicBezTo>
                    <a:pt x="100" y="3993"/>
                    <a:pt x="96" y="3992"/>
                    <a:pt x="90" y="3989"/>
                  </a:cubicBezTo>
                  <a:lnTo>
                    <a:pt x="90" y="3989"/>
                  </a:lnTo>
                  <a:cubicBezTo>
                    <a:pt x="135" y="4069"/>
                    <a:pt x="81" y="4230"/>
                    <a:pt x="135" y="4328"/>
                  </a:cubicBezTo>
                  <a:cubicBezTo>
                    <a:pt x="132" y="4330"/>
                    <a:pt x="130" y="4332"/>
                    <a:pt x="129" y="4333"/>
                  </a:cubicBezTo>
                  <a:lnTo>
                    <a:pt x="129" y="4333"/>
                  </a:lnTo>
                  <a:cubicBezTo>
                    <a:pt x="154" y="4328"/>
                    <a:pt x="182" y="4328"/>
                    <a:pt x="197" y="4328"/>
                  </a:cubicBezTo>
                  <a:cubicBezTo>
                    <a:pt x="197" y="4372"/>
                    <a:pt x="224" y="4417"/>
                    <a:pt x="188" y="4435"/>
                  </a:cubicBezTo>
                  <a:cubicBezTo>
                    <a:pt x="197" y="4399"/>
                    <a:pt x="179" y="4399"/>
                    <a:pt x="170" y="4390"/>
                  </a:cubicBezTo>
                  <a:lnTo>
                    <a:pt x="170" y="4390"/>
                  </a:lnTo>
                  <a:lnTo>
                    <a:pt x="179" y="4435"/>
                  </a:lnTo>
                  <a:cubicBezTo>
                    <a:pt x="170" y="4442"/>
                    <a:pt x="164" y="4446"/>
                    <a:pt x="160" y="4446"/>
                  </a:cubicBezTo>
                  <a:cubicBezTo>
                    <a:pt x="138" y="4446"/>
                    <a:pt x="163" y="4371"/>
                    <a:pt x="126" y="4363"/>
                  </a:cubicBezTo>
                  <a:lnTo>
                    <a:pt x="126" y="4363"/>
                  </a:lnTo>
                  <a:cubicBezTo>
                    <a:pt x="144" y="4461"/>
                    <a:pt x="179" y="4569"/>
                    <a:pt x="170" y="4649"/>
                  </a:cubicBezTo>
                  <a:cubicBezTo>
                    <a:pt x="169" y="4649"/>
                    <a:pt x="168" y="4649"/>
                    <a:pt x="167" y="4649"/>
                  </a:cubicBezTo>
                  <a:cubicBezTo>
                    <a:pt x="129" y="4649"/>
                    <a:pt x="141" y="4543"/>
                    <a:pt x="127" y="4543"/>
                  </a:cubicBezTo>
                  <a:cubicBezTo>
                    <a:pt x="123" y="4543"/>
                    <a:pt x="117" y="4551"/>
                    <a:pt x="108" y="4569"/>
                  </a:cubicBezTo>
                  <a:lnTo>
                    <a:pt x="126" y="4461"/>
                  </a:lnTo>
                  <a:lnTo>
                    <a:pt x="126" y="4461"/>
                  </a:lnTo>
                  <a:cubicBezTo>
                    <a:pt x="108" y="4479"/>
                    <a:pt x="98" y="4486"/>
                    <a:pt x="94" y="4486"/>
                  </a:cubicBezTo>
                  <a:cubicBezTo>
                    <a:pt x="81" y="4486"/>
                    <a:pt x="97" y="4446"/>
                    <a:pt x="82" y="4446"/>
                  </a:cubicBezTo>
                  <a:cubicBezTo>
                    <a:pt x="76" y="4446"/>
                    <a:pt x="65" y="4453"/>
                    <a:pt x="46" y="4470"/>
                  </a:cubicBezTo>
                  <a:cubicBezTo>
                    <a:pt x="28" y="4613"/>
                    <a:pt x="72" y="4631"/>
                    <a:pt x="54" y="4783"/>
                  </a:cubicBezTo>
                  <a:cubicBezTo>
                    <a:pt x="63" y="4795"/>
                    <a:pt x="71" y="4798"/>
                    <a:pt x="79" y="4798"/>
                  </a:cubicBezTo>
                  <a:cubicBezTo>
                    <a:pt x="87" y="4798"/>
                    <a:pt x="94" y="4795"/>
                    <a:pt x="101" y="4795"/>
                  </a:cubicBezTo>
                  <a:cubicBezTo>
                    <a:pt x="109" y="4795"/>
                    <a:pt x="117" y="4798"/>
                    <a:pt x="126" y="4809"/>
                  </a:cubicBezTo>
                  <a:cubicBezTo>
                    <a:pt x="179" y="5015"/>
                    <a:pt x="1" y="4979"/>
                    <a:pt x="72" y="5131"/>
                  </a:cubicBezTo>
                  <a:cubicBezTo>
                    <a:pt x="108" y="5166"/>
                    <a:pt x="170" y="5184"/>
                    <a:pt x="144" y="5291"/>
                  </a:cubicBezTo>
                  <a:lnTo>
                    <a:pt x="90" y="5255"/>
                  </a:lnTo>
                  <a:lnTo>
                    <a:pt x="90" y="5255"/>
                  </a:lnTo>
                  <a:cubicBezTo>
                    <a:pt x="90" y="5407"/>
                    <a:pt x="170" y="5336"/>
                    <a:pt x="153" y="5487"/>
                  </a:cubicBezTo>
                  <a:cubicBezTo>
                    <a:pt x="128" y="5471"/>
                    <a:pt x="119" y="5396"/>
                    <a:pt x="117" y="5396"/>
                  </a:cubicBezTo>
                  <a:cubicBezTo>
                    <a:pt x="117" y="5396"/>
                    <a:pt x="117" y="5397"/>
                    <a:pt x="117" y="5398"/>
                  </a:cubicBezTo>
                  <a:cubicBezTo>
                    <a:pt x="81" y="5505"/>
                    <a:pt x="153" y="5470"/>
                    <a:pt x="162" y="5541"/>
                  </a:cubicBezTo>
                  <a:lnTo>
                    <a:pt x="117" y="5568"/>
                  </a:lnTo>
                  <a:cubicBezTo>
                    <a:pt x="144" y="5719"/>
                    <a:pt x="206" y="5880"/>
                    <a:pt x="260" y="6049"/>
                  </a:cubicBezTo>
                  <a:cubicBezTo>
                    <a:pt x="249" y="6044"/>
                    <a:pt x="239" y="6033"/>
                    <a:pt x="231" y="6033"/>
                  </a:cubicBezTo>
                  <a:cubicBezTo>
                    <a:pt x="224" y="6033"/>
                    <a:pt x="219" y="6039"/>
                    <a:pt x="215" y="6058"/>
                  </a:cubicBezTo>
                  <a:cubicBezTo>
                    <a:pt x="295" y="6272"/>
                    <a:pt x="358" y="6513"/>
                    <a:pt x="429" y="6727"/>
                  </a:cubicBezTo>
                  <a:lnTo>
                    <a:pt x="509" y="6781"/>
                  </a:lnTo>
                  <a:cubicBezTo>
                    <a:pt x="517" y="6789"/>
                    <a:pt x="512" y="6810"/>
                    <a:pt x="499" y="6810"/>
                  </a:cubicBezTo>
                  <a:cubicBezTo>
                    <a:pt x="496" y="6810"/>
                    <a:pt x="494" y="6809"/>
                    <a:pt x="492" y="6808"/>
                  </a:cubicBezTo>
                  <a:lnTo>
                    <a:pt x="492" y="6808"/>
                  </a:lnTo>
                  <a:cubicBezTo>
                    <a:pt x="500" y="6832"/>
                    <a:pt x="505" y="6840"/>
                    <a:pt x="510" y="6840"/>
                  </a:cubicBezTo>
                  <a:cubicBezTo>
                    <a:pt x="520" y="6840"/>
                    <a:pt x="526" y="6812"/>
                    <a:pt x="542" y="6812"/>
                  </a:cubicBezTo>
                  <a:cubicBezTo>
                    <a:pt x="546" y="6812"/>
                    <a:pt x="550" y="6813"/>
                    <a:pt x="554" y="6817"/>
                  </a:cubicBezTo>
                  <a:cubicBezTo>
                    <a:pt x="575" y="6852"/>
                    <a:pt x="569" y="6876"/>
                    <a:pt x="552" y="6876"/>
                  </a:cubicBezTo>
                  <a:cubicBezTo>
                    <a:pt x="547" y="6876"/>
                    <a:pt x="542" y="6874"/>
                    <a:pt x="536" y="6870"/>
                  </a:cubicBezTo>
                  <a:lnTo>
                    <a:pt x="536" y="6870"/>
                  </a:lnTo>
                  <a:cubicBezTo>
                    <a:pt x="643" y="6986"/>
                    <a:pt x="848" y="7165"/>
                    <a:pt x="929" y="7307"/>
                  </a:cubicBezTo>
                  <a:lnTo>
                    <a:pt x="902" y="7289"/>
                  </a:lnTo>
                  <a:lnTo>
                    <a:pt x="902" y="7289"/>
                  </a:lnTo>
                  <a:cubicBezTo>
                    <a:pt x="982" y="7388"/>
                    <a:pt x="1063" y="7325"/>
                    <a:pt x="1116" y="7423"/>
                  </a:cubicBezTo>
                  <a:lnTo>
                    <a:pt x="1098" y="7414"/>
                  </a:lnTo>
                  <a:lnTo>
                    <a:pt x="1098" y="7414"/>
                  </a:lnTo>
                  <a:cubicBezTo>
                    <a:pt x="1294" y="7602"/>
                    <a:pt x="1562" y="7700"/>
                    <a:pt x="1714" y="7843"/>
                  </a:cubicBezTo>
                  <a:cubicBezTo>
                    <a:pt x="1721" y="7837"/>
                    <a:pt x="1730" y="7835"/>
                    <a:pt x="1740" y="7835"/>
                  </a:cubicBezTo>
                  <a:cubicBezTo>
                    <a:pt x="1798" y="7835"/>
                    <a:pt x="1893" y="7909"/>
                    <a:pt x="1951" y="7909"/>
                  </a:cubicBezTo>
                  <a:cubicBezTo>
                    <a:pt x="1968" y="7909"/>
                    <a:pt x="1982" y="7903"/>
                    <a:pt x="1990" y="7887"/>
                  </a:cubicBezTo>
                  <a:cubicBezTo>
                    <a:pt x="2115" y="7976"/>
                    <a:pt x="2071" y="7976"/>
                    <a:pt x="2267" y="8066"/>
                  </a:cubicBezTo>
                  <a:cubicBezTo>
                    <a:pt x="2275" y="8068"/>
                    <a:pt x="2282" y="8069"/>
                    <a:pt x="2289" y="8069"/>
                  </a:cubicBezTo>
                  <a:cubicBezTo>
                    <a:pt x="2328" y="8069"/>
                    <a:pt x="2360" y="8038"/>
                    <a:pt x="2411" y="8038"/>
                  </a:cubicBezTo>
                  <a:cubicBezTo>
                    <a:pt x="2417" y="8038"/>
                    <a:pt x="2422" y="8038"/>
                    <a:pt x="2427" y="8039"/>
                  </a:cubicBezTo>
                  <a:lnTo>
                    <a:pt x="2419" y="8083"/>
                  </a:lnTo>
                  <a:lnTo>
                    <a:pt x="2517" y="8057"/>
                  </a:lnTo>
                  <a:lnTo>
                    <a:pt x="2552" y="8128"/>
                  </a:lnTo>
                  <a:lnTo>
                    <a:pt x="2624" y="8128"/>
                  </a:lnTo>
                  <a:cubicBezTo>
                    <a:pt x="2597" y="8119"/>
                    <a:pt x="2570" y="8092"/>
                    <a:pt x="2579" y="8083"/>
                  </a:cubicBezTo>
                  <a:cubicBezTo>
                    <a:pt x="2677" y="8083"/>
                    <a:pt x="2811" y="8164"/>
                    <a:pt x="2811" y="8182"/>
                  </a:cubicBezTo>
                  <a:lnTo>
                    <a:pt x="3043" y="8182"/>
                  </a:lnTo>
                  <a:cubicBezTo>
                    <a:pt x="3038" y="8191"/>
                    <a:pt x="3025" y="8196"/>
                    <a:pt x="3008" y="8199"/>
                  </a:cubicBezTo>
                  <a:lnTo>
                    <a:pt x="3008" y="8199"/>
                  </a:lnTo>
                  <a:cubicBezTo>
                    <a:pt x="3011" y="8199"/>
                    <a:pt x="3013" y="8199"/>
                    <a:pt x="3015" y="8199"/>
                  </a:cubicBezTo>
                  <a:cubicBezTo>
                    <a:pt x="3053" y="8199"/>
                    <a:pt x="3021" y="8232"/>
                    <a:pt x="3064" y="8232"/>
                  </a:cubicBezTo>
                  <a:cubicBezTo>
                    <a:pt x="3074" y="8232"/>
                    <a:pt x="3087" y="8230"/>
                    <a:pt x="3105" y="8226"/>
                  </a:cubicBezTo>
                  <a:cubicBezTo>
                    <a:pt x="3088" y="8217"/>
                    <a:pt x="3114" y="8208"/>
                    <a:pt x="3114" y="8199"/>
                  </a:cubicBezTo>
                  <a:cubicBezTo>
                    <a:pt x="3168" y="8226"/>
                    <a:pt x="3302" y="8244"/>
                    <a:pt x="3391" y="8244"/>
                  </a:cubicBezTo>
                  <a:lnTo>
                    <a:pt x="3373" y="8271"/>
                  </a:lnTo>
                  <a:cubicBezTo>
                    <a:pt x="3543" y="8298"/>
                    <a:pt x="3739" y="8289"/>
                    <a:pt x="3926" y="8306"/>
                  </a:cubicBezTo>
                  <a:cubicBezTo>
                    <a:pt x="3864" y="8280"/>
                    <a:pt x="3882" y="8226"/>
                    <a:pt x="3935" y="8226"/>
                  </a:cubicBezTo>
                  <a:lnTo>
                    <a:pt x="3953" y="8280"/>
                  </a:lnTo>
                  <a:cubicBezTo>
                    <a:pt x="3998" y="8253"/>
                    <a:pt x="3899" y="8253"/>
                    <a:pt x="3980" y="8226"/>
                  </a:cubicBezTo>
                  <a:lnTo>
                    <a:pt x="3980" y="8226"/>
                  </a:lnTo>
                  <a:cubicBezTo>
                    <a:pt x="4051" y="8235"/>
                    <a:pt x="4024" y="8280"/>
                    <a:pt x="3980" y="8298"/>
                  </a:cubicBezTo>
                  <a:lnTo>
                    <a:pt x="4069" y="8289"/>
                  </a:lnTo>
                  <a:lnTo>
                    <a:pt x="4069" y="8289"/>
                  </a:lnTo>
                  <a:cubicBezTo>
                    <a:pt x="4069" y="8298"/>
                    <a:pt x="4051" y="8306"/>
                    <a:pt x="4042" y="8324"/>
                  </a:cubicBezTo>
                  <a:cubicBezTo>
                    <a:pt x="4048" y="8320"/>
                    <a:pt x="4055" y="8319"/>
                    <a:pt x="4063" y="8319"/>
                  </a:cubicBezTo>
                  <a:cubicBezTo>
                    <a:pt x="4098" y="8319"/>
                    <a:pt x="4157" y="8347"/>
                    <a:pt x="4203" y="8347"/>
                  </a:cubicBezTo>
                  <a:cubicBezTo>
                    <a:pt x="4220" y="8347"/>
                    <a:pt x="4235" y="8343"/>
                    <a:pt x="4247" y="8333"/>
                  </a:cubicBezTo>
                  <a:lnTo>
                    <a:pt x="4256" y="8342"/>
                  </a:lnTo>
                  <a:cubicBezTo>
                    <a:pt x="4294" y="8344"/>
                    <a:pt x="4327" y="8345"/>
                    <a:pt x="4358" y="8345"/>
                  </a:cubicBezTo>
                  <a:cubicBezTo>
                    <a:pt x="4482" y="8345"/>
                    <a:pt x="4565" y="8333"/>
                    <a:pt x="4693" y="8333"/>
                  </a:cubicBezTo>
                  <a:cubicBezTo>
                    <a:pt x="4693" y="8289"/>
                    <a:pt x="4756" y="8306"/>
                    <a:pt x="4809" y="8271"/>
                  </a:cubicBezTo>
                  <a:cubicBezTo>
                    <a:pt x="4897" y="8278"/>
                    <a:pt x="4991" y="8295"/>
                    <a:pt x="5093" y="8295"/>
                  </a:cubicBezTo>
                  <a:cubicBezTo>
                    <a:pt x="5125" y="8295"/>
                    <a:pt x="5159" y="8293"/>
                    <a:pt x="5193" y="8289"/>
                  </a:cubicBezTo>
                  <a:cubicBezTo>
                    <a:pt x="5291" y="8262"/>
                    <a:pt x="5220" y="8253"/>
                    <a:pt x="5264" y="8226"/>
                  </a:cubicBezTo>
                  <a:lnTo>
                    <a:pt x="5264" y="8226"/>
                  </a:lnTo>
                  <a:cubicBezTo>
                    <a:pt x="5273" y="8262"/>
                    <a:pt x="5416" y="8244"/>
                    <a:pt x="5345" y="8280"/>
                  </a:cubicBezTo>
                  <a:cubicBezTo>
                    <a:pt x="5514" y="8253"/>
                    <a:pt x="5559" y="8244"/>
                    <a:pt x="5764" y="8182"/>
                  </a:cubicBezTo>
                  <a:cubicBezTo>
                    <a:pt x="5746" y="8164"/>
                    <a:pt x="5719" y="8164"/>
                    <a:pt x="5728" y="8146"/>
                  </a:cubicBezTo>
                  <a:cubicBezTo>
                    <a:pt x="5738" y="8143"/>
                    <a:pt x="5749" y="8142"/>
                    <a:pt x="5759" y="8142"/>
                  </a:cubicBezTo>
                  <a:cubicBezTo>
                    <a:pt x="5789" y="8142"/>
                    <a:pt x="5817" y="8151"/>
                    <a:pt x="5817" y="8164"/>
                  </a:cubicBezTo>
                  <a:lnTo>
                    <a:pt x="5809" y="8173"/>
                  </a:lnTo>
                  <a:cubicBezTo>
                    <a:pt x="5916" y="8119"/>
                    <a:pt x="6058" y="8110"/>
                    <a:pt x="6192" y="8092"/>
                  </a:cubicBezTo>
                  <a:cubicBezTo>
                    <a:pt x="6335" y="8074"/>
                    <a:pt x="6469" y="8048"/>
                    <a:pt x="6540" y="7976"/>
                  </a:cubicBezTo>
                  <a:lnTo>
                    <a:pt x="6540" y="7976"/>
                  </a:lnTo>
                  <a:lnTo>
                    <a:pt x="6531" y="7985"/>
                  </a:lnTo>
                  <a:lnTo>
                    <a:pt x="6701" y="7860"/>
                  </a:lnTo>
                  <a:cubicBezTo>
                    <a:pt x="6717" y="7851"/>
                    <a:pt x="6725" y="7848"/>
                    <a:pt x="6728" y="7848"/>
                  </a:cubicBezTo>
                  <a:cubicBezTo>
                    <a:pt x="6741" y="7848"/>
                    <a:pt x="6687" y="7897"/>
                    <a:pt x="6727" y="7897"/>
                  </a:cubicBezTo>
                  <a:cubicBezTo>
                    <a:pt x="6730" y="7897"/>
                    <a:pt x="6733" y="7897"/>
                    <a:pt x="6736" y="7896"/>
                  </a:cubicBezTo>
                  <a:cubicBezTo>
                    <a:pt x="6897" y="7735"/>
                    <a:pt x="7040" y="7727"/>
                    <a:pt x="7165" y="7575"/>
                  </a:cubicBezTo>
                  <a:cubicBezTo>
                    <a:pt x="7169" y="7575"/>
                    <a:pt x="7173" y="7576"/>
                    <a:pt x="7177" y="7576"/>
                  </a:cubicBezTo>
                  <a:cubicBezTo>
                    <a:pt x="7263" y="7576"/>
                    <a:pt x="7356" y="7490"/>
                    <a:pt x="7441" y="7396"/>
                  </a:cubicBezTo>
                  <a:cubicBezTo>
                    <a:pt x="7530" y="7298"/>
                    <a:pt x="7611" y="7191"/>
                    <a:pt x="7700" y="7138"/>
                  </a:cubicBezTo>
                  <a:lnTo>
                    <a:pt x="7673" y="7129"/>
                  </a:lnTo>
                  <a:cubicBezTo>
                    <a:pt x="7682" y="7075"/>
                    <a:pt x="7718" y="7093"/>
                    <a:pt x="7744" y="7075"/>
                  </a:cubicBezTo>
                  <a:cubicBezTo>
                    <a:pt x="7742" y="7074"/>
                    <a:pt x="7739" y="7073"/>
                    <a:pt x="7736" y="7073"/>
                  </a:cubicBezTo>
                  <a:cubicBezTo>
                    <a:pt x="7726" y="7073"/>
                    <a:pt x="7715" y="7079"/>
                    <a:pt x="7708" y="7079"/>
                  </a:cubicBezTo>
                  <a:cubicBezTo>
                    <a:pt x="7703" y="7079"/>
                    <a:pt x="7700" y="7076"/>
                    <a:pt x="7700" y="7066"/>
                  </a:cubicBezTo>
                  <a:cubicBezTo>
                    <a:pt x="7932" y="6727"/>
                    <a:pt x="8208" y="6380"/>
                    <a:pt x="8378" y="5978"/>
                  </a:cubicBezTo>
                  <a:cubicBezTo>
                    <a:pt x="8440" y="5835"/>
                    <a:pt x="8280" y="5853"/>
                    <a:pt x="8396" y="5693"/>
                  </a:cubicBezTo>
                  <a:lnTo>
                    <a:pt x="8396" y="5693"/>
                  </a:lnTo>
                  <a:lnTo>
                    <a:pt x="8431" y="5764"/>
                  </a:lnTo>
                  <a:cubicBezTo>
                    <a:pt x="8467" y="5443"/>
                    <a:pt x="8592" y="5157"/>
                    <a:pt x="8610" y="4854"/>
                  </a:cubicBezTo>
                  <a:cubicBezTo>
                    <a:pt x="8619" y="4881"/>
                    <a:pt x="8628" y="4881"/>
                    <a:pt x="8628" y="4908"/>
                  </a:cubicBezTo>
                  <a:cubicBezTo>
                    <a:pt x="8672" y="4854"/>
                    <a:pt x="8672" y="4685"/>
                    <a:pt x="8645" y="4676"/>
                  </a:cubicBezTo>
                  <a:cubicBezTo>
                    <a:pt x="8650" y="4653"/>
                    <a:pt x="8657" y="4651"/>
                    <a:pt x="8664" y="4651"/>
                  </a:cubicBezTo>
                  <a:cubicBezTo>
                    <a:pt x="8666" y="4651"/>
                    <a:pt x="8668" y="4651"/>
                    <a:pt x="8670" y="4651"/>
                  </a:cubicBezTo>
                  <a:cubicBezTo>
                    <a:pt x="8677" y="4651"/>
                    <a:pt x="8683" y="4650"/>
                    <a:pt x="8690" y="4640"/>
                  </a:cubicBezTo>
                  <a:cubicBezTo>
                    <a:pt x="8726" y="4586"/>
                    <a:pt x="8681" y="4479"/>
                    <a:pt x="8717" y="4453"/>
                  </a:cubicBezTo>
                  <a:cubicBezTo>
                    <a:pt x="8718" y="4451"/>
                    <a:pt x="8719" y="4451"/>
                    <a:pt x="8720" y="4451"/>
                  </a:cubicBezTo>
                  <a:cubicBezTo>
                    <a:pt x="8722" y="4451"/>
                    <a:pt x="8724" y="4454"/>
                    <a:pt x="8725" y="4459"/>
                  </a:cubicBezTo>
                  <a:lnTo>
                    <a:pt x="8725" y="4459"/>
                  </a:lnTo>
                  <a:cubicBezTo>
                    <a:pt x="8726" y="4410"/>
                    <a:pt x="8748" y="4322"/>
                    <a:pt x="8722" y="4322"/>
                  </a:cubicBezTo>
                  <a:cubicBezTo>
                    <a:pt x="8718" y="4322"/>
                    <a:pt x="8714" y="4324"/>
                    <a:pt x="8708" y="4328"/>
                  </a:cubicBezTo>
                  <a:cubicBezTo>
                    <a:pt x="8744" y="4212"/>
                    <a:pt x="8717" y="4105"/>
                    <a:pt x="8752" y="4015"/>
                  </a:cubicBezTo>
                  <a:cubicBezTo>
                    <a:pt x="8708" y="3953"/>
                    <a:pt x="8779" y="3819"/>
                    <a:pt x="8717" y="3801"/>
                  </a:cubicBezTo>
                  <a:lnTo>
                    <a:pt x="8717" y="3801"/>
                  </a:lnTo>
                  <a:cubicBezTo>
                    <a:pt x="8718" y="3802"/>
                    <a:pt x="8719" y="3802"/>
                    <a:pt x="8721" y="3802"/>
                  </a:cubicBezTo>
                  <a:cubicBezTo>
                    <a:pt x="8779" y="3802"/>
                    <a:pt x="8770" y="3604"/>
                    <a:pt x="8735" y="3534"/>
                  </a:cubicBezTo>
                  <a:lnTo>
                    <a:pt x="8735" y="3534"/>
                  </a:lnTo>
                  <a:cubicBezTo>
                    <a:pt x="8737" y="3537"/>
                    <a:pt x="8739" y="3539"/>
                    <a:pt x="8741" y="3539"/>
                  </a:cubicBezTo>
                  <a:cubicBezTo>
                    <a:pt x="8751" y="3539"/>
                    <a:pt x="8755" y="3493"/>
                    <a:pt x="8770" y="3493"/>
                  </a:cubicBezTo>
                  <a:cubicBezTo>
                    <a:pt x="8773" y="3493"/>
                    <a:pt x="8776" y="3494"/>
                    <a:pt x="8779" y="3498"/>
                  </a:cubicBezTo>
                  <a:cubicBezTo>
                    <a:pt x="8771" y="3422"/>
                    <a:pt x="8754" y="3355"/>
                    <a:pt x="8730" y="3355"/>
                  </a:cubicBezTo>
                  <a:cubicBezTo>
                    <a:pt x="8729" y="3355"/>
                    <a:pt x="8727" y="3355"/>
                    <a:pt x="8726" y="3355"/>
                  </a:cubicBezTo>
                  <a:cubicBezTo>
                    <a:pt x="8788" y="3204"/>
                    <a:pt x="8628" y="3070"/>
                    <a:pt x="8717" y="2972"/>
                  </a:cubicBezTo>
                  <a:cubicBezTo>
                    <a:pt x="8654" y="2722"/>
                    <a:pt x="8556" y="2517"/>
                    <a:pt x="8467" y="2320"/>
                  </a:cubicBezTo>
                  <a:cubicBezTo>
                    <a:pt x="8471" y="2319"/>
                    <a:pt x="8474" y="2318"/>
                    <a:pt x="8478" y="2318"/>
                  </a:cubicBezTo>
                  <a:cubicBezTo>
                    <a:pt x="8537" y="2318"/>
                    <a:pt x="8557" y="2519"/>
                    <a:pt x="8609" y="2519"/>
                  </a:cubicBezTo>
                  <a:cubicBezTo>
                    <a:pt x="8612" y="2519"/>
                    <a:pt x="8615" y="2518"/>
                    <a:pt x="8619" y="2517"/>
                  </a:cubicBezTo>
                  <a:cubicBezTo>
                    <a:pt x="8574" y="2419"/>
                    <a:pt x="8521" y="2347"/>
                    <a:pt x="8476" y="2276"/>
                  </a:cubicBezTo>
                  <a:cubicBezTo>
                    <a:pt x="8431" y="2204"/>
                    <a:pt x="8387" y="2133"/>
                    <a:pt x="8351" y="2035"/>
                  </a:cubicBezTo>
                  <a:cubicBezTo>
                    <a:pt x="8346" y="2021"/>
                    <a:pt x="8347" y="2015"/>
                    <a:pt x="8352" y="2015"/>
                  </a:cubicBezTo>
                  <a:cubicBezTo>
                    <a:pt x="8363" y="2015"/>
                    <a:pt x="8400" y="2055"/>
                    <a:pt x="8413" y="2062"/>
                  </a:cubicBezTo>
                  <a:cubicBezTo>
                    <a:pt x="8298" y="1883"/>
                    <a:pt x="8226" y="1705"/>
                    <a:pt x="8092" y="1571"/>
                  </a:cubicBezTo>
                  <a:lnTo>
                    <a:pt x="8092" y="1571"/>
                  </a:lnTo>
                  <a:cubicBezTo>
                    <a:pt x="8092" y="1571"/>
                    <a:pt x="8110" y="1580"/>
                    <a:pt x="8128" y="1589"/>
                  </a:cubicBezTo>
                  <a:cubicBezTo>
                    <a:pt x="8106" y="1566"/>
                    <a:pt x="8089" y="1531"/>
                    <a:pt x="8074" y="1531"/>
                  </a:cubicBezTo>
                  <a:cubicBezTo>
                    <a:pt x="8071" y="1531"/>
                    <a:pt x="8068" y="1533"/>
                    <a:pt x="8066" y="1535"/>
                  </a:cubicBezTo>
                  <a:lnTo>
                    <a:pt x="8092" y="1562"/>
                  </a:lnTo>
                  <a:cubicBezTo>
                    <a:pt x="8090" y="1577"/>
                    <a:pt x="8082" y="1583"/>
                    <a:pt x="8070" y="1583"/>
                  </a:cubicBezTo>
                  <a:cubicBezTo>
                    <a:pt x="8029" y="1583"/>
                    <a:pt x="7943" y="1514"/>
                    <a:pt x="7919" y="1509"/>
                  </a:cubicBezTo>
                  <a:lnTo>
                    <a:pt x="7919" y="1509"/>
                  </a:lnTo>
                  <a:cubicBezTo>
                    <a:pt x="8012" y="1504"/>
                    <a:pt x="7838" y="1366"/>
                    <a:pt x="7956" y="1366"/>
                  </a:cubicBezTo>
                  <a:cubicBezTo>
                    <a:pt x="7960" y="1366"/>
                    <a:pt x="7963" y="1366"/>
                    <a:pt x="7967" y="1366"/>
                  </a:cubicBezTo>
                  <a:cubicBezTo>
                    <a:pt x="7955" y="1353"/>
                    <a:pt x="7933" y="1341"/>
                    <a:pt x="7919" y="1341"/>
                  </a:cubicBezTo>
                  <a:cubicBezTo>
                    <a:pt x="7913" y="1341"/>
                    <a:pt x="7908" y="1343"/>
                    <a:pt x="7905" y="1348"/>
                  </a:cubicBezTo>
                  <a:cubicBezTo>
                    <a:pt x="7890" y="1326"/>
                    <a:pt x="7888" y="1310"/>
                    <a:pt x="7912" y="1310"/>
                  </a:cubicBezTo>
                  <a:cubicBezTo>
                    <a:pt x="7917" y="1310"/>
                    <a:pt x="7924" y="1311"/>
                    <a:pt x="7932" y="1312"/>
                  </a:cubicBezTo>
                  <a:cubicBezTo>
                    <a:pt x="7834" y="1223"/>
                    <a:pt x="7843" y="1277"/>
                    <a:pt x="7762" y="1187"/>
                  </a:cubicBezTo>
                  <a:cubicBezTo>
                    <a:pt x="7766" y="1186"/>
                    <a:pt x="7769" y="1185"/>
                    <a:pt x="7773" y="1185"/>
                  </a:cubicBezTo>
                  <a:cubicBezTo>
                    <a:pt x="7787" y="1185"/>
                    <a:pt x="7802" y="1196"/>
                    <a:pt x="7816" y="1196"/>
                  </a:cubicBezTo>
                  <a:cubicBezTo>
                    <a:pt x="7753" y="1170"/>
                    <a:pt x="7700" y="1143"/>
                    <a:pt x="7637" y="1063"/>
                  </a:cubicBezTo>
                  <a:cubicBezTo>
                    <a:pt x="7643" y="1063"/>
                    <a:pt x="7645" y="1055"/>
                    <a:pt x="7651" y="1055"/>
                  </a:cubicBezTo>
                  <a:cubicBezTo>
                    <a:pt x="7654" y="1055"/>
                    <a:pt x="7656" y="1056"/>
                    <a:pt x="7660" y="1059"/>
                  </a:cubicBezTo>
                  <a:lnTo>
                    <a:pt x="7660" y="1059"/>
                  </a:lnTo>
                  <a:cubicBezTo>
                    <a:pt x="7537" y="946"/>
                    <a:pt x="7413" y="919"/>
                    <a:pt x="7263" y="786"/>
                  </a:cubicBezTo>
                  <a:cubicBezTo>
                    <a:pt x="7307" y="777"/>
                    <a:pt x="7298" y="759"/>
                    <a:pt x="7272" y="741"/>
                  </a:cubicBezTo>
                  <a:cubicBezTo>
                    <a:pt x="7254" y="724"/>
                    <a:pt x="7227" y="706"/>
                    <a:pt x="7236" y="679"/>
                  </a:cubicBezTo>
                  <a:lnTo>
                    <a:pt x="7138" y="652"/>
                  </a:lnTo>
                  <a:lnTo>
                    <a:pt x="7165" y="697"/>
                  </a:lnTo>
                  <a:cubicBezTo>
                    <a:pt x="7084" y="652"/>
                    <a:pt x="6995" y="652"/>
                    <a:pt x="6942" y="608"/>
                  </a:cubicBezTo>
                  <a:lnTo>
                    <a:pt x="6942" y="608"/>
                  </a:lnTo>
                  <a:lnTo>
                    <a:pt x="7004" y="617"/>
                  </a:lnTo>
                  <a:cubicBezTo>
                    <a:pt x="6959" y="590"/>
                    <a:pt x="6906" y="572"/>
                    <a:pt x="6861" y="554"/>
                  </a:cubicBezTo>
                  <a:lnTo>
                    <a:pt x="6861" y="554"/>
                  </a:lnTo>
                  <a:cubicBezTo>
                    <a:pt x="6879" y="572"/>
                    <a:pt x="6906" y="590"/>
                    <a:pt x="6933" y="608"/>
                  </a:cubicBezTo>
                  <a:cubicBezTo>
                    <a:pt x="6928" y="607"/>
                    <a:pt x="6923" y="607"/>
                    <a:pt x="6920" y="607"/>
                  </a:cubicBezTo>
                  <a:cubicBezTo>
                    <a:pt x="6871" y="607"/>
                    <a:pt x="6886" y="641"/>
                    <a:pt x="6867" y="641"/>
                  </a:cubicBezTo>
                  <a:cubicBezTo>
                    <a:pt x="6859" y="641"/>
                    <a:pt x="6845" y="634"/>
                    <a:pt x="6818" y="617"/>
                  </a:cubicBezTo>
                  <a:lnTo>
                    <a:pt x="6818" y="617"/>
                  </a:lnTo>
                  <a:cubicBezTo>
                    <a:pt x="6818" y="618"/>
                    <a:pt x="6819" y="618"/>
                    <a:pt x="6819" y="618"/>
                  </a:cubicBezTo>
                  <a:cubicBezTo>
                    <a:pt x="6819" y="618"/>
                    <a:pt x="6818" y="617"/>
                    <a:pt x="6817" y="617"/>
                  </a:cubicBezTo>
                  <a:lnTo>
                    <a:pt x="6817" y="617"/>
                  </a:lnTo>
                  <a:cubicBezTo>
                    <a:pt x="6817" y="617"/>
                    <a:pt x="6817" y="617"/>
                    <a:pt x="6818" y="617"/>
                  </a:cubicBezTo>
                  <a:lnTo>
                    <a:pt x="6818" y="617"/>
                  </a:lnTo>
                  <a:cubicBezTo>
                    <a:pt x="6808" y="613"/>
                    <a:pt x="6733" y="575"/>
                    <a:pt x="6710" y="536"/>
                  </a:cubicBezTo>
                  <a:cubicBezTo>
                    <a:pt x="6656" y="536"/>
                    <a:pt x="6611" y="536"/>
                    <a:pt x="6558" y="501"/>
                  </a:cubicBezTo>
                  <a:cubicBezTo>
                    <a:pt x="6549" y="474"/>
                    <a:pt x="6594" y="447"/>
                    <a:pt x="6585" y="429"/>
                  </a:cubicBezTo>
                  <a:lnTo>
                    <a:pt x="6585" y="429"/>
                  </a:lnTo>
                  <a:cubicBezTo>
                    <a:pt x="6577" y="433"/>
                    <a:pt x="6567" y="435"/>
                    <a:pt x="6556" y="435"/>
                  </a:cubicBezTo>
                  <a:cubicBezTo>
                    <a:pt x="6504" y="435"/>
                    <a:pt x="6422" y="397"/>
                    <a:pt x="6361" y="397"/>
                  </a:cubicBezTo>
                  <a:cubicBezTo>
                    <a:pt x="6348" y="397"/>
                    <a:pt x="6336" y="399"/>
                    <a:pt x="6326" y="402"/>
                  </a:cubicBezTo>
                  <a:cubicBezTo>
                    <a:pt x="6344" y="394"/>
                    <a:pt x="6362" y="367"/>
                    <a:pt x="6353" y="358"/>
                  </a:cubicBezTo>
                  <a:lnTo>
                    <a:pt x="6353" y="358"/>
                  </a:lnTo>
                  <a:lnTo>
                    <a:pt x="6308" y="385"/>
                  </a:lnTo>
                  <a:cubicBezTo>
                    <a:pt x="6272" y="358"/>
                    <a:pt x="6272" y="358"/>
                    <a:pt x="6281" y="331"/>
                  </a:cubicBezTo>
                  <a:cubicBezTo>
                    <a:pt x="6264" y="324"/>
                    <a:pt x="6253" y="321"/>
                    <a:pt x="6246" y="321"/>
                  </a:cubicBezTo>
                  <a:cubicBezTo>
                    <a:pt x="6218" y="321"/>
                    <a:pt x="6248" y="363"/>
                    <a:pt x="6227" y="363"/>
                  </a:cubicBezTo>
                  <a:cubicBezTo>
                    <a:pt x="6219" y="363"/>
                    <a:pt x="6203" y="357"/>
                    <a:pt x="6174" y="340"/>
                  </a:cubicBezTo>
                  <a:cubicBezTo>
                    <a:pt x="6183" y="340"/>
                    <a:pt x="6183" y="331"/>
                    <a:pt x="6201" y="331"/>
                  </a:cubicBezTo>
                  <a:cubicBezTo>
                    <a:pt x="6076" y="269"/>
                    <a:pt x="5933" y="278"/>
                    <a:pt x="5809" y="224"/>
                  </a:cubicBezTo>
                  <a:cubicBezTo>
                    <a:pt x="5803" y="204"/>
                    <a:pt x="5812" y="199"/>
                    <a:pt x="5827" y="199"/>
                  </a:cubicBezTo>
                  <a:cubicBezTo>
                    <a:pt x="5846" y="199"/>
                    <a:pt x="5873" y="208"/>
                    <a:pt x="5889" y="208"/>
                  </a:cubicBezTo>
                  <a:cubicBezTo>
                    <a:pt x="5900" y="208"/>
                    <a:pt x="5905" y="203"/>
                    <a:pt x="5898" y="188"/>
                  </a:cubicBezTo>
                  <a:cubicBezTo>
                    <a:pt x="5710" y="135"/>
                    <a:pt x="5496" y="162"/>
                    <a:pt x="5318" y="108"/>
                  </a:cubicBezTo>
                  <a:lnTo>
                    <a:pt x="5318" y="108"/>
                  </a:lnTo>
                  <a:lnTo>
                    <a:pt x="5354" y="126"/>
                  </a:lnTo>
                  <a:cubicBezTo>
                    <a:pt x="5346" y="141"/>
                    <a:pt x="5335" y="147"/>
                    <a:pt x="5322" y="147"/>
                  </a:cubicBezTo>
                  <a:cubicBezTo>
                    <a:pt x="5281" y="147"/>
                    <a:pt x="5217" y="87"/>
                    <a:pt x="5149" y="87"/>
                  </a:cubicBezTo>
                  <a:cubicBezTo>
                    <a:pt x="5140" y="87"/>
                    <a:pt x="5131" y="88"/>
                    <a:pt x="5122" y="90"/>
                  </a:cubicBezTo>
                  <a:cubicBezTo>
                    <a:pt x="5143" y="83"/>
                    <a:pt x="5153" y="59"/>
                    <a:pt x="5156" y="54"/>
                  </a:cubicBezTo>
                  <a:lnTo>
                    <a:pt x="5156" y="54"/>
                  </a:lnTo>
                  <a:cubicBezTo>
                    <a:pt x="5156" y="54"/>
                    <a:pt x="5157" y="54"/>
                    <a:pt x="5157" y="55"/>
                  </a:cubicBezTo>
                  <a:cubicBezTo>
                    <a:pt x="5157" y="54"/>
                    <a:pt x="5157" y="53"/>
                    <a:pt x="5157" y="53"/>
                  </a:cubicBezTo>
                  <a:cubicBezTo>
                    <a:pt x="5157" y="53"/>
                    <a:pt x="5156" y="53"/>
                    <a:pt x="5156" y="54"/>
                  </a:cubicBezTo>
                  <a:lnTo>
                    <a:pt x="5156" y="54"/>
                  </a:lnTo>
                  <a:cubicBezTo>
                    <a:pt x="5094" y="37"/>
                    <a:pt x="5023" y="37"/>
                    <a:pt x="4952" y="37"/>
                  </a:cubicBezTo>
                  <a:cubicBezTo>
                    <a:pt x="4881" y="37"/>
                    <a:pt x="4800" y="46"/>
                    <a:pt x="4702" y="55"/>
                  </a:cubicBezTo>
                  <a:lnTo>
                    <a:pt x="4729" y="37"/>
                  </a:lnTo>
                  <a:cubicBezTo>
                    <a:pt x="4658" y="10"/>
                    <a:pt x="4533" y="10"/>
                    <a:pt x="4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4359423" y="2329534"/>
              <a:ext cx="1549" cy="81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9" y="0"/>
                  </a:moveTo>
                  <a:lnTo>
                    <a:pt x="1" y="9"/>
                  </a:ln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4446031" y="1676951"/>
              <a:ext cx="1549" cy="81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cubicBezTo>
                    <a:pt x="0" y="0"/>
                    <a:pt x="9" y="9"/>
                    <a:pt x="18" y="9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4403053" y="1685677"/>
              <a:ext cx="5219" cy="82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3" y="0"/>
                  </a:moveTo>
                  <a:lnTo>
                    <a:pt x="1" y="0"/>
                  </a:lnTo>
                  <a:cubicBezTo>
                    <a:pt x="28" y="0"/>
                    <a:pt x="54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4378343" y="1693669"/>
              <a:ext cx="816" cy="154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cubicBezTo>
                    <a:pt x="1" y="9"/>
                    <a:pt x="10" y="9"/>
                    <a:pt x="10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826555" y="1799850"/>
              <a:ext cx="2120" cy="2202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0" y="1"/>
                  </a:moveTo>
                  <a:cubicBezTo>
                    <a:pt x="0" y="10"/>
                    <a:pt x="9" y="10"/>
                    <a:pt x="9" y="19"/>
                  </a:cubicBezTo>
                  <a:cubicBezTo>
                    <a:pt x="17" y="24"/>
                    <a:pt x="21" y="26"/>
                    <a:pt x="22" y="26"/>
                  </a:cubicBezTo>
                  <a:cubicBezTo>
                    <a:pt x="25" y="26"/>
                    <a:pt x="13" y="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710832" y="1713160"/>
              <a:ext cx="4485" cy="979"/>
            </a:xfrm>
            <a:custGeom>
              <a:avLst/>
              <a:gdLst/>
              <a:ahLst/>
              <a:cxnLst/>
              <a:rect l="l" t="t" r="r" b="b"/>
              <a:pathLst>
                <a:path w="55" h="12" extrusionOk="0">
                  <a:moveTo>
                    <a:pt x="17" y="1"/>
                  </a:moveTo>
                  <a:cubicBezTo>
                    <a:pt x="10" y="1"/>
                    <a:pt x="4" y="4"/>
                    <a:pt x="1" y="11"/>
                  </a:cubicBezTo>
                  <a:lnTo>
                    <a:pt x="54" y="11"/>
                  </a:lnTo>
                  <a:cubicBezTo>
                    <a:pt x="39" y="6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4879646" y="1955616"/>
              <a:ext cx="82" cy="734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4715236" y="1714057"/>
              <a:ext cx="6606" cy="293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27" y="18"/>
                    <a:pt x="54" y="36"/>
                    <a:pt x="80" y="36"/>
                  </a:cubicBezTo>
                  <a:cubicBezTo>
                    <a:pt x="54" y="18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4264169" y="1762744"/>
              <a:ext cx="1468" cy="1549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9" y="10"/>
                    <a:pt x="9" y="10"/>
                    <a:pt x="0" y="19"/>
                  </a:cubicBezTo>
                  <a:cubicBezTo>
                    <a:pt x="9" y="19"/>
                    <a:pt x="9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4263435" y="1764212"/>
              <a:ext cx="1468" cy="1549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4261967" y="1765680"/>
              <a:ext cx="1549" cy="3751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8"/>
                    <a:pt x="0" y="27"/>
                    <a:pt x="0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4296872" y="1730041"/>
              <a:ext cx="11010" cy="6606"/>
            </a:xfrm>
            <a:custGeom>
              <a:avLst/>
              <a:gdLst/>
              <a:ahLst/>
              <a:cxnLst/>
              <a:rect l="l" t="t" r="r" b="b"/>
              <a:pathLst>
                <a:path w="135" h="81" extrusionOk="0">
                  <a:moveTo>
                    <a:pt x="134" y="1"/>
                  </a:moveTo>
                  <a:cubicBezTo>
                    <a:pt x="99" y="18"/>
                    <a:pt x="36" y="27"/>
                    <a:pt x="0" y="63"/>
                  </a:cubicBezTo>
                  <a:lnTo>
                    <a:pt x="0" y="81"/>
                  </a:lnTo>
                  <a:cubicBezTo>
                    <a:pt x="9" y="45"/>
                    <a:pt x="116" y="45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4646814" y="1687145"/>
              <a:ext cx="5872" cy="2936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36" y="0"/>
                  </a:moveTo>
                  <a:lnTo>
                    <a:pt x="1" y="27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4168100" y="1672547"/>
              <a:ext cx="586444" cy="340563"/>
            </a:xfrm>
            <a:custGeom>
              <a:avLst/>
              <a:gdLst/>
              <a:ahLst/>
              <a:cxnLst/>
              <a:rect l="l" t="t" r="r" b="b"/>
              <a:pathLst>
                <a:path w="7191" h="4176" extrusionOk="0">
                  <a:moveTo>
                    <a:pt x="4648" y="1"/>
                  </a:moveTo>
                  <a:cubicBezTo>
                    <a:pt x="3489" y="598"/>
                    <a:pt x="2356" y="1259"/>
                    <a:pt x="1169" y="1785"/>
                  </a:cubicBezTo>
                  <a:cubicBezTo>
                    <a:pt x="937" y="1892"/>
                    <a:pt x="714" y="1990"/>
                    <a:pt x="473" y="2088"/>
                  </a:cubicBezTo>
                  <a:cubicBezTo>
                    <a:pt x="473" y="2097"/>
                    <a:pt x="473" y="2106"/>
                    <a:pt x="482" y="2115"/>
                  </a:cubicBezTo>
                  <a:cubicBezTo>
                    <a:pt x="425" y="2148"/>
                    <a:pt x="420" y="2270"/>
                    <a:pt x="372" y="2270"/>
                  </a:cubicBezTo>
                  <a:cubicBezTo>
                    <a:pt x="367" y="2270"/>
                    <a:pt x="363" y="2269"/>
                    <a:pt x="357" y="2267"/>
                  </a:cubicBezTo>
                  <a:lnTo>
                    <a:pt x="357" y="2267"/>
                  </a:lnTo>
                  <a:cubicBezTo>
                    <a:pt x="366" y="2285"/>
                    <a:pt x="375" y="2374"/>
                    <a:pt x="357" y="2427"/>
                  </a:cubicBezTo>
                  <a:cubicBezTo>
                    <a:pt x="350" y="2408"/>
                    <a:pt x="343" y="2400"/>
                    <a:pt x="337" y="2400"/>
                  </a:cubicBezTo>
                  <a:cubicBezTo>
                    <a:pt x="308" y="2400"/>
                    <a:pt x="287" y="2566"/>
                    <a:pt x="238" y="2566"/>
                  </a:cubicBezTo>
                  <a:cubicBezTo>
                    <a:pt x="233" y="2566"/>
                    <a:pt x="229" y="2564"/>
                    <a:pt x="223" y="2561"/>
                  </a:cubicBezTo>
                  <a:lnTo>
                    <a:pt x="223" y="2561"/>
                  </a:lnTo>
                  <a:cubicBezTo>
                    <a:pt x="264" y="2642"/>
                    <a:pt x="201" y="2789"/>
                    <a:pt x="196" y="2909"/>
                  </a:cubicBezTo>
                  <a:lnTo>
                    <a:pt x="196" y="2909"/>
                  </a:lnTo>
                  <a:cubicBezTo>
                    <a:pt x="196" y="2909"/>
                    <a:pt x="197" y="2909"/>
                    <a:pt x="197" y="2909"/>
                  </a:cubicBezTo>
                  <a:lnTo>
                    <a:pt x="197" y="2909"/>
                  </a:lnTo>
                  <a:cubicBezTo>
                    <a:pt x="197" y="2909"/>
                    <a:pt x="196" y="2910"/>
                    <a:pt x="196" y="2910"/>
                  </a:cubicBezTo>
                  <a:lnTo>
                    <a:pt x="196" y="2910"/>
                  </a:lnTo>
                  <a:cubicBezTo>
                    <a:pt x="196" y="2910"/>
                    <a:pt x="196" y="2910"/>
                    <a:pt x="196" y="2909"/>
                  </a:cubicBezTo>
                  <a:lnTo>
                    <a:pt x="196" y="2909"/>
                  </a:lnTo>
                  <a:cubicBezTo>
                    <a:pt x="194" y="2912"/>
                    <a:pt x="193" y="2915"/>
                    <a:pt x="193" y="2919"/>
                  </a:cubicBezTo>
                  <a:lnTo>
                    <a:pt x="193" y="2919"/>
                  </a:lnTo>
                  <a:cubicBezTo>
                    <a:pt x="194" y="2916"/>
                    <a:pt x="195" y="2913"/>
                    <a:pt x="196" y="2910"/>
                  </a:cubicBezTo>
                  <a:lnTo>
                    <a:pt x="196" y="2910"/>
                  </a:lnTo>
                  <a:cubicBezTo>
                    <a:pt x="196" y="2921"/>
                    <a:pt x="196" y="2932"/>
                    <a:pt x="197" y="2942"/>
                  </a:cubicBezTo>
                  <a:lnTo>
                    <a:pt x="197" y="2942"/>
                  </a:lnTo>
                  <a:cubicBezTo>
                    <a:pt x="196" y="2936"/>
                    <a:pt x="192" y="2927"/>
                    <a:pt x="193" y="2919"/>
                  </a:cubicBezTo>
                  <a:lnTo>
                    <a:pt x="193" y="2919"/>
                  </a:lnTo>
                  <a:cubicBezTo>
                    <a:pt x="167" y="2982"/>
                    <a:pt x="142" y="3000"/>
                    <a:pt x="125" y="3034"/>
                  </a:cubicBezTo>
                  <a:cubicBezTo>
                    <a:pt x="179" y="3052"/>
                    <a:pt x="170" y="3168"/>
                    <a:pt x="206" y="3230"/>
                  </a:cubicBezTo>
                  <a:cubicBezTo>
                    <a:pt x="190" y="3245"/>
                    <a:pt x="179" y="3251"/>
                    <a:pt x="169" y="3251"/>
                  </a:cubicBezTo>
                  <a:cubicBezTo>
                    <a:pt x="138" y="3251"/>
                    <a:pt x="131" y="3184"/>
                    <a:pt x="92" y="3184"/>
                  </a:cubicBezTo>
                  <a:cubicBezTo>
                    <a:pt x="88" y="3184"/>
                    <a:pt x="85" y="3184"/>
                    <a:pt x="81" y="3186"/>
                  </a:cubicBezTo>
                  <a:cubicBezTo>
                    <a:pt x="130" y="3186"/>
                    <a:pt x="111" y="3314"/>
                    <a:pt x="143" y="3314"/>
                  </a:cubicBezTo>
                  <a:cubicBezTo>
                    <a:pt x="145" y="3314"/>
                    <a:pt x="149" y="3313"/>
                    <a:pt x="152" y="3310"/>
                  </a:cubicBezTo>
                  <a:lnTo>
                    <a:pt x="152" y="3310"/>
                  </a:lnTo>
                  <a:cubicBezTo>
                    <a:pt x="108" y="3373"/>
                    <a:pt x="125" y="3364"/>
                    <a:pt x="72" y="3391"/>
                  </a:cubicBezTo>
                  <a:cubicBezTo>
                    <a:pt x="143" y="3417"/>
                    <a:pt x="81" y="3453"/>
                    <a:pt x="116" y="3516"/>
                  </a:cubicBezTo>
                  <a:cubicBezTo>
                    <a:pt x="72" y="3605"/>
                    <a:pt x="45" y="3533"/>
                    <a:pt x="63" y="3632"/>
                  </a:cubicBezTo>
                  <a:cubicBezTo>
                    <a:pt x="57" y="3643"/>
                    <a:pt x="52" y="3648"/>
                    <a:pt x="47" y="3648"/>
                  </a:cubicBezTo>
                  <a:cubicBezTo>
                    <a:pt x="29" y="3648"/>
                    <a:pt x="18" y="3587"/>
                    <a:pt x="18" y="3587"/>
                  </a:cubicBezTo>
                  <a:lnTo>
                    <a:pt x="18" y="3587"/>
                  </a:lnTo>
                  <a:cubicBezTo>
                    <a:pt x="0" y="3694"/>
                    <a:pt x="63" y="3641"/>
                    <a:pt x="90" y="3667"/>
                  </a:cubicBezTo>
                  <a:cubicBezTo>
                    <a:pt x="95" y="3738"/>
                    <a:pt x="80" y="3746"/>
                    <a:pt x="61" y="3746"/>
                  </a:cubicBezTo>
                  <a:cubicBezTo>
                    <a:pt x="56" y="3746"/>
                    <a:pt x="50" y="3745"/>
                    <a:pt x="44" y="3745"/>
                  </a:cubicBezTo>
                  <a:cubicBezTo>
                    <a:pt x="35" y="3745"/>
                    <a:pt x="26" y="3747"/>
                    <a:pt x="18" y="3756"/>
                  </a:cubicBezTo>
                  <a:cubicBezTo>
                    <a:pt x="27" y="3837"/>
                    <a:pt x="72" y="3899"/>
                    <a:pt x="63" y="3962"/>
                  </a:cubicBezTo>
                  <a:cubicBezTo>
                    <a:pt x="57" y="3962"/>
                    <a:pt x="55" y="3966"/>
                    <a:pt x="49" y="3966"/>
                  </a:cubicBezTo>
                  <a:cubicBezTo>
                    <a:pt x="46" y="3966"/>
                    <a:pt x="42" y="3965"/>
                    <a:pt x="36" y="3962"/>
                  </a:cubicBezTo>
                  <a:lnTo>
                    <a:pt x="36" y="3962"/>
                  </a:lnTo>
                  <a:cubicBezTo>
                    <a:pt x="63" y="4015"/>
                    <a:pt x="54" y="4095"/>
                    <a:pt x="54" y="4176"/>
                  </a:cubicBezTo>
                  <a:cubicBezTo>
                    <a:pt x="2463" y="3061"/>
                    <a:pt x="4836" y="1901"/>
                    <a:pt x="7191" y="688"/>
                  </a:cubicBezTo>
                  <a:cubicBezTo>
                    <a:pt x="7182" y="679"/>
                    <a:pt x="7173" y="670"/>
                    <a:pt x="7182" y="652"/>
                  </a:cubicBezTo>
                  <a:lnTo>
                    <a:pt x="7084" y="625"/>
                  </a:lnTo>
                  <a:lnTo>
                    <a:pt x="7111" y="670"/>
                  </a:lnTo>
                  <a:cubicBezTo>
                    <a:pt x="7030" y="625"/>
                    <a:pt x="6941" y="625"/>
                    <a:pt x="6888" y="581"/>
                  </a:cubicBezTo>
                  <a:lnTo>
                    <a:pt x="6888" y="581"/>
                  </a:lnTo>
                  <a:lnTo>
                    <a:pt x="6950" y="590"/>
                  </a:lnTo>
                  <a:cubicBezTo>
                    <a:pt x="6905" y="563"/>
                    <a:pt x="6852" y="545"/>
                    <a:pt x="6807" y="527"/>
                  </a:cubicBezTo>
                  <a:lnTo>
                    <a:pt x="6807" y="527"/>
                  </a:lnTo>
                  <a:cubicBezTo>
                    <a:pt x="6825" y="545"/>
                    <a:pt x="6852" y="563"/>
                    <a:pt x="6879" y="581"/>
                  </a:cubicBezTo>
                  <a:cubicBezTo>
                    <a:pt x="6874" y="580"/>
                    <a:pt x="6869" y="580"/>
                    <a:pt x="6866" y="580"/>
                  </a:cubicBezTo>
                  <a:cubicBezTo>
                    <a:pt x="6817" y="580"/>
                    <a:pt x="6832" y="614"/>
                    <a:pt x="6813" y="614"/>
                  </a:cubicBezTo>
                  <a:cubicBezTo>
                    <a:pt x="6805" y="614"/>
                    <a:pt x="6791" y="607"/>
                    <a:pt x="6763" y="590"/>
                  </a:cubicBezTo>
                  <a:cubicBezTo>
                    <a:pt x="6780" y="590"/>
                    <a:pt x="6682" y="554"/>
                    <a:pt x="6656" y="509"/>
                  </a:cubicBezTo>
                  <a:cubicBezTo>
                    <a:pt x="6602" y="509"/>
                    <a:pt x="6557" y="509"/>
                    <a:pt x="6504" y="474"/>
                  </a:cubicBezTo>
                  <a:cubicBezTo>
                    <a:pt x="6495" y="447"/>
                    <a:pt x="6540" y="420"/>
                    <a:pt x="6531" y="402"/>
                  </a:cubicBezTo>
                  <a:lnTo>
                    <a:pt x="6531" y="402"/>
                  </a:lnTo>
                  <a:cubicBezTo>
                    <a:pt x="6523" y="406"/>
                    <a:pt x="6513" y="408"/>
                    <a:pt x="6502" y="408"/>
                  </a:cubicBezTo>
                  <a:cubicBezTo>
                    <a:pt x="6450" y="408"/>
                    <a:pt x="6368" y="370"/>
                    <a:pt x="6307" y="370"/>
                  </a:cubicBezTo>
                  <a:cubicBezTo>
                    <a:pt x="6294" y="370"/>
                    <a:pt x="6282" y="372"/>
                    <a:pt x="6272" y="375"/>
                  </a:cubicBezTo>
                  <a:cubicBezTo>
                    <a:pt x="6290" y="367"/>
                    <a:pt x="6308" y="340"/>
                    <a:pt x="6299" y="331"/>
                  </a:cubicBezTo>
                  <a:lnTo>
                    <a:pt x="6299" y="331"/>
                  </a:lnTo>
                  <a:lnTo>
                    <a:pt x="6254" y="358"/>
                  </a:lnTo>
                  <a:cubicBezTo>
                    <a:pt x="6218" y="331"/>
                    <a:pt x="6218" y="331"/>
                    <a:pt x="6227" y="304"/>
                  </a:cubicBezTo>
                  <a:cubicBezTo>
                    <a:pt x="6210" y="297"/>
                    <a:pt x="6199" y="294"/>
                    <a:pt x="6192" y="294"/>
                  </a:cubicBezTo>
                  <a:cubicBezTo>
                    <a:pt x="6164" y="294"/>
                    <a:pt x="6194" y="336"/>
                    <a:pt x="6173" y="336"/>
                  </a:cubicBezTo>
                  <a:cubicBezTo>
                    <a:pt x="6165" y="336"/>
                    <a:pt x="6149" y="330"/>
                    <a:pt x="6120" y="313"/>
                  </a:cubicBezTo>
                  <a:cubicBezTo>
                    <a:pt x="6129" y="313"/>
                    <a:pt x="6129" y="304"/>
                    <a:pt x="6147" y="304"/>
                  </a:cubicBezTo>
                  <a:cubicBezTo>
                    <a:pt x="6022" y="242"/>
                    <a:pt x="5879" y="251"/>
                    <a:pt x="5755" y="197"/>
                  </a:cubicBezTo>
                  <a:cubicBezTo>
                    <a:pt x="5749" y="177"/>
                    <a:pt x="5758" y="172"/>
                    <a:pt x="5773" y="172"/>
                  </a:cubicBezTo>
                  <a:cubicBezTo>
                    <a:pt x="5792" y="172"/>
                    <a:pt x="5819" y="181"/>
                    <a:pt x="5835" y="181"/>
                  </a:cubicBezTo>
                  <a:cubicBezTo>
                    <a:pt x="5846" y="181"/>
                    <a:pt x="5851" y="176"/>
                    <a:pt x="5844" y="161"/>
                  </a:cubicBezTo>
                  <a:cubicBezTo>
                    <a:pt x="5656" y="108"/>
                    <a:pt x="5442" y="135"/>
                    <a:pt x="5264" y="81"/>
                  </a:cubicBezTo>
                  <a:lnTo>
                    <a:pt x="5264" y="81"/>
                  </a:lnTo>
                  <a:lnTo>
                    <a:pt x="5300" y="99"/>
                  </a:lnTo>
                  <a:cubicBezTo>
                    <a:pt x="5292" y="114"/>
                    <a:pt x="5281" y="120"/>
                    <a:pt x="5268" y="120"/>
                  </a:cubicBezTo>
                  <a:cubicBezTo>
                    <a:pt x="5227" y="120"/>
                    <a:pt x="5163" y="60"/>
                    <a:pt x="5095" y="60"/>
                  </a:cubicBezTo>
                  <a:cubicBezTo>
                    <a:pt x="5086" y="60"/>
                    <a:pt x="5077" y="61"/>
                    <a:pt x="5068" y="63"/>
                  </a:cubicBezTo>
                  <a:cubicBezTo>
                    <a:pt x="5089" y="56"/>
                    <a:pt x="5099" y="32"/>
                    <a:pt x="5102" y="27"/>
                  </a:cubicBezTo>
                  <a:lnTo>
                    <a:pt x="5102" y="27"/>
                  </a:lnTo>
                  <a:cubicBezTo>
                    <a:pt x="5102" y="27"/>
                    <a:pt x="5103" y="27"/>
                    <a:pt x="5103" y="28"/>
                  </a:cubicBezTo>
                  <a:cubicBezTo>
                    <a:pt x="5103" y="27"/>
                    <a:pt x="5103" y="26"/>
                    <a:pt x="5103" y="26"/>
                  </a:cubicBezTo>
                  <a:cubicBezTo>
                    <a:pt x="5103" y="26"/>
                    <a:pt x="5102" y="26"/>
                    <a:pt x="5102" y="27"/>
                  </a:cubicBezTo>
                  <a:lnTo>
                    <a:pt x="5102" y="27"/>
                  </a:lnTo>
                  <a:cubicBezTo>
                    <a:pt x="5040" y="10"/>
                    <a:pt x="4969" y="10"/>
                    <a:pt x="4898" y="10"/>
                  </a:cubicBezTo>
                  <a:cubicBezTo>
                    <a:pt x="4827" y="10"/>
                    <a:pt x="4746" y="19"/>
                    <a:pt x="4648" y="28"/>
                  </a:cubicBezTo>
                  <a:lnTo>
                    <a:pt x="4675" y="10"/>
                  </a:lnTo>
                  <a:cubicBezTo>
                    <a:pt x="4666" y="1"/>
                    <a:pt x="4657" y="1"/>
                    <a:pt x="4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4710832" y="1713160"/>
              <a:ext cx="4485" cy="979"/>
            </a:xfrm>
            <a:custGeom>
              <a:avLst/>
              <a:gdLst/>
              <a:ahLst/>
              <a:cxnLst/>
              <a:rect l="l" t="t" r="r" b="b"/>
              <a:pathLst>
                <a:path w="55" h="12" extrusionOk="0">
                  <a:moveTo>
                    <a:pt x="17" y="1"/>
                  </a:moveTo>
                  <a:cubicBezTo>
                    <a:pt x="10" y="1"/>
                    <a:pt x="4" y="4"/>
                    <a:pt x="1" y="11"/>
                  </a:cubicBezTo>
                  <a:lnTo>
                    <a:pt x="54" y="11"/>
                  </a:lnTo>
                  <a:cubicBezTo>
                    <a:pt x="39" y="6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4646814" y="1687145"/>
              <a:ext cx="5872" cy="2936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36" y="0"/>
                  </a:moveTo>
                  <a:lnTo>
                    <a:pt x="1" y="27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4715236" y="1714057"/>
              <a:ext cx="6606" cy="293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27" y="18"/>
                    <a:pt x="54" y="36"/>
                    <a:pt x="80" y="36"/>
                  </a:cubicBezTo>
                  <a:cubicBezTo>
                    <a:pt x="54" y="18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4196481" y="1856611"/>
              <a:ext cx="816" cy="81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9" y="1"/>
                    <a:pt x="9" y="1"/>
                    <a:pt x="9" y="10"/>
                  </a:cubicBez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4173157" y="1824642"/>
              <a:ext cx="702901" cy="428558"/>
            </a:xfrm>
            <a:custGeom>
              <a:avLst/>
              <a:gdLst/>
              <a:ahLst/>
              <a:cxnLst/>
              <a:rect l="l" t="t" r="r" b="b"/>
              <a:pathLst>
                <a:path w="8619" h="5255" extrusionOk="0">
                  <a:moveTo>
                    <a:pt x="156" y="4137"/>
                  </a:moveTo>
                  <a:cubicBezTo>
                    <a:pt x="158" y="4141"/>
                    <a:pt x="160" y="4145"/>
                    <a:pt x="161" y="4149"/>
                  </a:cubicBezTo>
                  <a:lnTo>
                    <a:pt x="161" y="4157"/>
                  </a:lnTo>
                  <a:cubicBezTo>
                    <a:pt x="159" y="4150"/>
                    <a:pt x="157" y="4143"/>
                    <a:pt x="156" y="4137"/>
                  </a:cubicBezTo>
                  <a:close/>
                  <a:moveTo>
                    <a:pt x="209" y="4259"/>
                  </a:moveTo>
                  <a:cubicBezTo>
                    <a:pt x="217" y="4259"/>
                    <a:pt x="224" y="4265"/>
                    <a:pt x="224" y="4282"/>
                  </a:cubicBezTo>
                  <a:cubicBezTo>
                    <a:pt x="223" y="4282"/>
                    <a:pt x="223" y="4281"/>
                    <a:pt x="222" y="4281"/>
                  </a:cubicBezTo>
                  <a:lnTo>
                    <a:pt x="222" y="4281"/>
                  </a:lnTo>
                  <a:cubicBezTo>
                    <a:pt x="216" y="4281"/>
                    <a:pt x="223" y="4321"/>
                    <a:pt x="215" y="4354"/>
                  </a:cubicBezTo>
                  <a:cubicBezTo>
                    <a:pt x="215" y="4327"/>
                    <a:pt x="206" y="4300"/>
                    <a:pt x="197" y="4264"/>
                  </a:cubicBezTo>
                  <a:cubicBezTo>
                    <a:pt x="200" y="4261"/>
                    <a:pt x="205" y="4259"/>
                    <a:pt x="209" y="4259"/>
                  </a:cubicBezTo>
                  <a:close/>
                  <a:moveTo>
                    <a:pt x="8190" y="0"/>
                  </a:moveTo>
                  <a:cubicBezTo>
                    <a:pt x="7753" y="107"/>
                    <a:pt x="7316" y="232"/>
                    <a:pt x="6879" y="384"/>
                  </a:cubicBezTo>
                  <a:cubicBezTo>
                    <a:pt x="4854" y="1098"/>
                    <a:pt x="3061" y="2311"/>
                    <a:pt x="1107" y="3194"/>
                  </a:cubicBezTo>
                  <a:cubicBezTo>
                    <a:pt x="759" y="3346"/>
                    <a:pt x="402" y="3497"/>
                    <a:pt x="46" y="3631"/>
                  </a:cubicBezTo>
                  <a:cubicBezTo>
                    <a:pt x="46" y="3631"/>
                    <a:pt x="46" y="3640"/>
                    <a:pt x="46" y="3649"/>
                  </a:cubicBezTo>
                  <a:lnTo>
                    <a:pt x="1" y="3676"/>
                  </a:lnTo>
                  <a:cubicBezTo>
                    <a:pt x="28" y="3827"/>
                    <a:pt x="90" y="3988"/>
                    <a:pt x="144" y="4157"/>
                  </a:cubicBezTo>
                  <a:cubicBezTo>
                    <a:pt x="133" y="4152"/>
                    <a:pt x="123" y="4141"/>
                    <a:pt x="115" y="4141"/>
                  </a:cubicBezTo>
                  <a:cubicBezTo>
                    <a:pt x="108" y="4141"/>
                    <a:pt x="103" y="4147"/>
                    <a:pt x="99" y="4166"/>
                  </a:cubicBezTo>
                  <a:cubicBezTo>
                    <a:pt x="179" y="4380"/>
                    <a:pt x="242" y="4621"/>
                    <a:pt x="313" y="4835"/>
                  </a:cubicBezTo>
                  <a:lnTo>
                    <a:pt x="393" y="4889"/>
                  </a:lnTo>
                  <a:cubicBezTo>
                    <a:pt x="401" y="4897"/>
                    <a:pt x="396" y="4918"/>
                    <a:pt x="383" y="4918"/>
                  </a:cubicBezTo>
                  <a:cubicBezTo>
                    <a:pt x="380" y="4918"/>
                    <a:pt x="378" y="4917"/>
                    <a:pt x="376" y="4916"/>
                  </a:cubicBezTo>
                  <a:lnTo>
                    <a:pt x="376" y="4916"/>
                  </a:lnTo>
                  <a:cubicBezTo>
                    <a:pt x="384" y="4940"/>
                    <a:pt x="389" y="4948"/>
                    <a:pt x="394" y="4948"/>
                  </a:cubicBezTo>
                  <a:cubicBezTo>
                    <a:pt x="404" y="4948"/>
                    <a:pt x="410" y="4920"/>
                    <a:pt x="426" y="4920"/>
                  </a:cubicBezTo>
                  <a:cubicBezTo>
                    <a:pt x="430" y="4920"/>
                    <a:pt x="434" y="4921"/>
                    <a:pt x="438" y="4925"/>
                  </a:cubicBezTo>
                  <a:cubicBezTo>
                    <a:pt x="459" y="4960"/>
                    <a:pt x="453" y="4984"/>
                    <a:pt x="436" y="4984"/>
                  </a:cubicBezTo>
                  <a:cubicBezTo>
                    <a:pt x="431" y="4984"/>
                    <a:pt x="426" y="4982"/>
                    <a:pt x="420" y="4978"/>
                  </a:cubicBezTo>
                  <a:lnTo>
                    <a:pt x="420" y="4978"/>
                  </a:lnTo>
                  <a:cubicBezTo>
                    <a:pt x="492" y="5050"/>
                    <a:pt x="599" y="5148"/>
                    <a:pt x="688" y="5255"/>
                  </a:cubicBezTo>
                  <a:cubicBezTo>
                    <a:pt x="3364" y="3997"/>
                    <a:pt x="6005" y="2694"/>
                    <a:pt x="8619" y="1321"/>
                  </a:cubicBezTo>
                  <a:cubicBezTo>
                    <a:pt x="8601" y="1231"/>
                    <a:pt x="8547" y="1151"/>
                    <a:pt x="8601" y="1080"/>
                  </a:cubicBezTo>
                  <a:cubicBezTo>
                    <a:pt x="8538" y="830"/>
                    <a:pt x="8440" y="625"/>
                    <a:pt x="8351" y="428"/>
                  </a:cubicBezTo>
                  <a:cubicBezTo>
                    <a:pt x="8355" y="427"/>
                    <a:pt x="8358" y="426"/>
                    <a:pt x="8362" y="426"/>
                  </a:cubicBezTo>
                  <a:cubicBezTo>
                    <a:pt x="8421" y="426"/>
                    <a:pt x="8441" y="627"/>
                    <a:pt x="8493" y="627"/>
                  </a:cubicBezTo>
                  <a:cubicBezTo>
                    <a:pt x="8496" y="627"/>
                    <a:pt x="8499" y="626"/>
                    <a:pt x="8503" y="625"/>
                  </a:cubicBezTo>
                  <a:cubicBezTo>
                    <a:pt x="8458" y="527"/>
                    <a:pt x="8405" y="455"/>
                    <a:pt x="8360" y="384"/>
                  </a:cubicBezTo>
                  <a:cubicBezTo>
                    <a:pt x="8315" y="312"/>
                    <a:pt x="8271" y="241"/>
                    <a:pt x="8235" y="143"/>
                  </a:cubicBezTo>
                  <a:cubicBezTo>
                    <a:pt x="8230" y="129"/>
                    <a:pt x="8231" y="123"/>
                    <a:pt x="8236" y="123"/>
                  </a:cubicBezTo>
                  <a:cubicBezTo>
                    <a:pt x="8247" y="123"/>
                    <a:pt x="8284" y="163"/>
                    <a:pt x="8297" y="170"/>
                  </a:cubicBezTo>
                  <a:cubicBezTo>
                    <a:pt x="8253" y="116"/>
                    <a:pt x="8226" y="54"/>
                    <a:pt x="8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4332510" y="2067587"/>
              <a:ext cx="533353" cy="283476"/>
            </a:xfrm>
            <a:custGeom>
              <a:avLst/>
              <a:gdLst/>
              <a:ahLst/>
              <a:cxnLst/>
              <a:rect l="l" t="t" r="r" b="b"/>
              <a:pathLst>
                <a:path w="6540" h="3476" extrusionOk="0">
                  <a:moveTo>
                    <a:pt x="938" y="3328"/>
                  </a:moveTo>
                  <a:lnTo>
                    <a:pt x="938" y="3328"/>
                  </a:lnTo>
                  <a:cubicBezTo>
                    <a:pt x="928" y="3329"/>
                    <a:pt x="913" y="3332"/>
                    <a:pt x="893" y="3337"/>
                  </a:cubicBezTo>
                  <a:cubicBezTo>
                    <a:pt x="909" y="3333"/>
                    <a:pt x="925" y="3331"/>
                    <a:pt x="938" y="3328"/>
                  </a:cubicBezTo>
                  <a:close/>
                  <a:moveTo>
                    <a:pt x="6540" y="1"/>
                  </a:moveTo>
                  <a:lnTo>
                    <a:pt x="6540" y="1"/>
                  </a:lnTo>
                  <a:cubicBezTo>
                    <a:pt x="6352" y="54"/>
                    <a:pt x="6165" y="108"/>
                    <a:pt x="5987" y="179"/>
                  </a:cubicBezTo>
                  <a:cubicBezTo>
                    <a:pt x="3953" y="884"/>
                    <a:pt x="2160" y="2106"/>
                    <a:pt x="215" y="2980"/>
                  </a:cubicBezTo>
                  <a:cubicBezTo>
                    <a:pt x="143" y="3016"/>
                    <a:pt x="72" y="3043"/>
                    <a:pt x="1" y="3079"/>
                  </a:cubicBezTo>
                  <a:cubicBezTo>
                    <a:pt x="45" y="3114"/>
                    <a:pt x="54" y="3132"/>
                    <a:pt x="197" y="3195"/>
                  </a:cubicBezTo>
                  <a:cubicBezTo>
                    <a:pt x="205" y="3197"/>
                    <a:pt x="212" y="3198"/>
                    <a:pt x="219" y="3198"/>
                  </a:cubicBezTo>
                  <a:cubicBezTo>
                    <a:pt x="258" y="3198"/>
                    <a:pt x="290" y="3167"/>
                    <a:pt x="341" y="3167"/>
                  </a:cubicBezTo>
                  <a:cubicBezTo>
                    <a:pt x="347" y="3167"/>
                    <a:pt x="352" y="3167"/>
                    <a:pt x="357" y="3168"/>
                  </a:cubicBezTo>
                  <a:lnTo>
                    <a:pt x="349" y="3212"/>
                  </a:lnTo>
                  <a:lnTo>
                    <a:pt x="447" y="3186"/>
                  </a:lnTo>
                  <a:lnTo>
                    <a:pt x="482" y="3257"/>
                  </a:lnTo>
                  <a:lnTo>
                    <a:pt x="554" y="3257"/>
                  </a:lnTo>
                  <a:cubicBezTo>
                    <a:pt x="527" y="3248"/>
                    <a:pt x="500" y="3221"/>
                    <a:pt x="509" y="3212"/>
                  </a:cubicBezTo>
                  <a:cubicBezTo>
                    <a:pt x="607" y="3212"/>
                    <a:pt x="741" y="3293"/>
                    <a:pt x="741" y="3311"/>
                  </a:cubicBezTo>
                  <a:lnTo>
                    <a:pt x="973" y="3311"/>
                  </a:lnTo>
                  <a:cubicBezTo>
                    <a:pt x="968" y="3320"/>
                    <a:pt x="955" y="3325"/>
                    <a:pt x="938" y="3328"/>
                  </a:cubicBezTo>
                  <a:lnTo>
                    <a:pt x="938" y="3328"/>
                  </a:lnTo>
                  <a:cubicBezTo>
                    <a:pt x="941" y="3328"/>
                    <a:pt x="943" y="3328"/>
                    <a:pt x="945" y="3328"/>
                  </a:cubicBezTo>
                  <a:cubicBezTo>
                    <a:pt x="983" y="3328"/>
                    <a:pt x="951" y="3361"/>
                    <a:pt x="994" y="3361"/>
                  </a:cubicBezTo>
                  <a:cubicBezTo>
                    <a:pt x="1004" y="3361"/>
                    <a:pt x="1017" y="3359"/>
                    <a:pt x="1035" y="3355"/>
                  </a:cubicBezTo>
                  <a:cubicBezTo>
                    <a:pt x="1018" y="3346"/>
                    <a:pt x="1044" y="3328"/>
                    <a:pt x="1044" y="3328"/>
                  </a:cubicBezTo>
                  <a:cubicBezTo>
                    <a:pt x="1098" y="3355"/>
                    <a:pt x="1232" y="3373"/>
                    <a:pt x="1321" y="3373"/>
                  </a:cubicBezTo>
                  <a:lnTo>
                    <a:pt x="1303" y="3400"/>
                  </a:lnTo>
                  <a:cubicBezTo>
                    <a:pt x="1473" y="3427"/>
                    <a:pt x="1669" y="3418"/>
                    <a:pt x="1856" y="3435"/>
                  </a:cubicBezTo>
                  <a:cubicBezTo>
                    <a:pt x="1794" y="3409"/>
                    <a:pt x="1812" y="3355"/>
                    <a:pt x="1865" y="3355"/>
                  </a:cubicBezTo>
                  <a:lnTo>
                    <a:pt x="1883" y="3409"/>
                  </a:lnTo>
                  <a:cubicBezTo>
                    <a:pt x="1928" y="3382"/>
                    <a:pt x="1829" y="3382"/>
                    <a:pt x="1910" y="3355"/>
                  </a:cubicBezTo>
                  <a:lnTo>
                    <a:pt x="1910" y="3355"/>
                  </a:lnTo>
                  <a:cubicBezTo>
                    <a:pt x="1981" y="3364"/>
                    <a:pt x="1954" y="3409"/>
                    <a:pt x="1910" y="3427"/>
                  </a:cubicBezTo>
                  <a:lnTo>
                    <a:pt x="1999" y="3418"/>
                  </a:lnTo>
                  <a:lnTo>
                    <a:pt x="1999" y="3418"/>
                  </a:lnTo>
                  <a:cubicBezTo>
                    <a:pt x="1999" y="3427"/>
                    <a:pt x="1981" y="3435"/>
                    <a:pt x="1972" y="3453"/>
                  </a:cubicBezTo>
                  <a:cubicBezTo>
                    <a:pt x="1978" y="3449"/>
                    <a:pt x="1985" y="3448"/>
                    <a:pt x="1993" y="3448"/>
                  </a:cubicBezTo>
                  <a:cubicBezTo>
                    <a:pt x="2028" y="3448"/>
                    <a:pt x="2087" y="3476"/>
                    <a:pt x="2133" y="3476"/>
                  </a:cubicBezTo>
                  <a:cubicBezTo>
                    <a:pt x="2150" y="3476"/>
                    <a:pt x="2165" y="3472"/>
                    <a:pt x="2177" y="3462"/>
                  </a:cubicBezTo>
                  <a:lnTo>
                    <a:pt x="2186" y="3471"/>
                  </a:lnTo>
                  <a:cubicBezTo>
                    <a:pt x="2224" y="3473"/>
                    <a:pt x="2257" y="3474"/>
                    <a:pt x="2288" y="3474"/>
                  </a:cubicBezTo>
                  <a:cubicBezTo>
                    <a:pt x="2412" y="3474"/>
                    <a:pt x="2495" y="3462"/>
                    <a:pt x="2623" y="3462"/>
                  </a:cubicBezTo>
                  <a:cubicBezTo>
                    <a:pt x="2623" y="3418"/>
                    <a:pt x="2686" y="3435"/>
                    <a:pt x="2739" y="3400"/>
                  </a:cubicBezTo>
                  <a:cubicBezTo>
                    <a:pt x="2827" y="3407"/>
                    <a:pt x="2921" y="3424"/>
                    <a:pt x="3023" y="3424"/>
                  </a:cubicBezTo>
                  <a:cubicBezTo>
                    <a:pt x="3055" y="3424"/>
                    <a:pt x="3089" y="3422"/>
                    <a:pt x="3123" y="3418"/>
                  </a:cubicBezTo>
                  <a:cubicBezTo>
                    <a:pt x="3221" y="3391"/>
                    <a:pt x="3150" y="3382"/>
                    <a:pt x="3194" y="3355"/>
                  </a:cubicBezTo>
                  <a:lnTo>
                    <a:pt x="3194" y="3355"/>
                  </a:lnTo>
                  <a:cubicBezTo>
                    <a:pt x="3194" y="3373"/>
                    <a:pt x="3230" y="3373"/>
                    <a:pt x="3257" y="3382"/>
                  </a:cubicBezTo>
                  <a:cubicBezTo>
                    <a:pt x="4051" y="2989"/>
                    <a:pt x="4845" y="2588"/>
                    <a:pt x="5639" y="2186"/>
                  </a:cubicBezTo>
                  <a:cubicBezTo>
                    <a:pt x="5871" y="1847"/>
                    <a:pt x="6138" y="1500"/>
                    <a:pt x="6308" y="1107"/>
                  </a:cubicBezTo>
                  <a:cubicBezTo>
                    <a:pt x="6370" y="964"/>
                    <a:pt x="6210" y="982"/>
                    <a:pt x="6326" y="822"/>
                  </a:cubicBezTo>
                  <a:lnTo>
                    <a:pt x="6326" y="822"/>
                  </a:lnTo>
                  <a:lnTo>
                    <a:pt x="6361" y="884"/>
                  </a:lnTo>
                  <a:cubicBezTo>
                    <a:pt x="6397" y="572"/>
                    <a:pt x="6522" y="295"/>
                    <a:pt x="6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4359423" y="2329534"/>
              <a:ext cx="1549" cy="81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9" y="0"/>
                  </a:moveTo>
                  <a:lnTo>
                    <a:pt x="1" y="9"/>
                  </a:ln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4865782" y="2066201"/>
              <a:ext cx="3751" cy="4404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45" y="0"/>
                  </a:moveTo>
                  <a:cubicBezTo>
                    <a:pt x="28" y="0"/>
                    <a:pt x="19" y="9"/>
                    <a:pt x="1" y="9"/>
                  </a:cubicBezTo>
                  <a:cubicBezTo>
                    <a:pt x="10" y="27"/>
                    <a:pt x="19" y="36"/>
                    <a:pt x="19" y="54"/>
                  </a:cubicBezTo>
                  <a:cubicBezTo>
                    <a:pt x="28" y="45"/>
                    <a:pt x="36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35"/>
          <p:cNvGrpSpPr/>
          <p:nvPr/>
        </p:nvGrpSpPr>
        <p:grpSpPr>
          <a:xfrm>
            <a:off x="1251945" y="3844028"/>
            <a:ext cx="2160240" cy="1015459"/>
            <a:chOff x="828573" y="1670387"/>
            <a:chExt cx="708042" cy="672918"/>
          </a:xfrm>
        </p:grpSpPr>
        <p:sp>
          <p:nvSpPr>
            <p:cNvPr id="740" name="Google Shape;740;p35"/>
            <p:cNvSpPr/>
            <p:nvPr/>
          </p:nvSpPr>
          <p:spPr>
            <a:xfrm>
              <a:off x="912678" y="1770280"/>
              <a:ext cx="14501" cy="18770"/>
            </a:xfrm>
            <a:custGeom>
              <a:avLst/>
              <a:gdLst/>
              <a:ahLst/>
              <a:cxnLst/>
              <a:rect l="l" t="t" r="r" b="b"/>
              <a:pathLst>
                <a:path w="180" h="233" extrusionOk="0">
                  <a:moveTo>
                    <a:pt x="126" y="0"/>
                  </a:moveTo>
                  <a:cubicBezTo>
                    <a:pt x="126" y="71"/>
                    <a:pt x="108" y="63"/>
                    <a:pt x="117" y="134"/>
                  </a:cubicBezTo>
                  <a:cubicBezTo>
                    <a:pt x="99" y="158"/>
                    <a:pt x="77" y="170"/>
                    <a:pt x="62" y="170"/>
                  </a:cubicBezTo>
                  <a:cubicBezTo>
                    <a:pt x="54" y="170"/>
                    <a:pt x="48" y="167"/>
                    <a:pt x="45" y="161"/>
                  </a:cubicBezTo>
                  <a:cubicBezTo>
                    <a:pt x="45" y="179"/>
                    <a:pt x="1" y="196"/>
                    <a:pt x="10" y="232"/>
                  </a:cubicBezTo>
                  <a:cubicBezTo>
                    <a:pt x="72" y="223"/>
                    <a:pt x="117" y="179"/>
                    <a:pt x="135" y="107"/>
                  </a:cubicBezTo>
                  <a:cubicBezTo>
                    <a:pt x="138" y="105"/>
                    <a:pt x="141" y="105"/>
                    <a:pt x="143" y="105"/>
                  </a:cubicBezTo>
                  <a:cubicBezTo>
                    <a:pt x="153" y="105"/>
                    <a:pt x="154" y="118"/>
                    <a:pt x="161" y="125"/>
                  </a:cubicBezTo>
                  <a:cubicBezTo>
                    <a:pt x="170" y="80"/>
                    <a:pt x="179" y="9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948608" y="1744340"/>
              <a:ext cx="1531" cy="2981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9" y="1"/>
                  </a:moveTo>
                  <a:cubicBezTo>
                    <a:pt x="10" y="10"/>
                    <a:pt x="1" y="19"/>
                    <a:pt x="1" y="37"/>
                  </a:cubicBezTo>
                  <a:lnTo>
                    <a:pt x="19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860959" y="1854546"/>
              <a:ext cx="806" cy="564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8" y="0"/>
                  </a:moveTo>
                  <a:cubicBezTo>
                    <a:pt x="7" y="0"/>
                    <a:pt x="5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835099" y="2017599"/>
              <a:ext cx="2900" cy="499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4" y="0"/>
                  </a:moveTo>
                  <a:cubicBezTo>
                    <a:pt x="1" y="0"/>
                    <a:pt x="0" y="15"/>
                    <a:pt x="0" y="61"/>
                  </a:cubicBezTo>
                  <a:cubicBezTo>
                    <a:pt x="8" y="46"/>
                    <a:pt x="22" y="37"/>
                    <a:pt x="32" y="35"/>
                  </a:cubicBezTo>
                  <a:lnTo>
                    <a:pt x="32" y="35"/>
                  </a:lnTo>
                  <a:cubicBezTo>
                    <a:pt x="32" y="35"/>
                    <a:pt x="32" y="35"/>
                    <a:pt x="33" y="35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5" y="35"/>
                    <a:pt x="33" y="35"/>
                    <a:pt x="32" y="35"/>
                  </a:cubicBezTo>
                  <a:lnTo>
                    <a:pt x="32" y="35"/>
                  </a:lnTo>
                  <a:cubicBezTo>
                    <a:pt x="18" y="34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950058" y="1743695"/>
              <a:ext cx="1531" cy="2175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18"/>
                    <a:pt x="10" y="27"/>
                    <a:pt x="10" y="27"/>
                  </a:cubicBezTo>
                  <a:cubicBezTo>
                    <a:pt x="10" y="18"/>
                    <a:pt x="10" y="9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828573" y="1670387"/>
              <a:ext cx="708042" cy="672918"/>
            </a:xfrm>
            <a:custGeom>
              <a:avLst/>
              <a:gdLst/>
              <a:ahLst/>
              <a:cxnLst/>
              <a:rect l="l" t="t" r="r" b="b"/>
              <a:pathLst>
                <a:path w="8789" h="8353" extrusionOk="0">
                  <a:moveTo>
                    <a:pt x="3998" y="80"/>
                  </a:moveTo>
                  <a:cubicBezTo>
                    <a:pt x="3998" y="89"/>
                    <a:pt x="3998" y="98"/>
                    <a:pt x="3998" y="116"/>
                  </a:cubicBezTo>
                  <a:lnTo>
                    <a:pt x="3935" y="116"/>
                  </a:lnTo>
                  <a:cubicBezTo>
                    <a:pt x="3935" y="107"/>
                    <a:pt x="3953" y="89"/>
                    <a:pt x="3998" y="80"/>
                  </a:cubicBezTo>
                  <a:close/>
                  <a:moveTo>
                    <a:pt x="6817" y="616"/>
                  </a:moveTo>
                  <a:cubicBezTo>
                    <a:pt x="6817" y="616"/>
                    <a:pt x="6818" y="617"/>
                    <a:pt x="6819" y="617"/>
                  </a:cubicBezTo>
                  <a:lnTo>
                    <a:pt x="6819" y="617"/>
                  </a:lnTo>
                  <a:cubicBezTo>
                    <a:pt x="6819" y="617"/>
                    <a:pt x="6818" y="616"/>
                    <a:pt x="6817" y="616"/>
                  </a:cubicBezTo>
                  <a:close/>
                  <a:moveTo>
                    <a:pt x="2053" y="642"/>
                  </a:moveTo>
                  <a:lnTo>
                    <a:pt x="2097" y="660"/>
                  </a:lnTo>
                  <a:cubicBezTo>
                    <a:pt x="2071" y="678"/>
                    <a:pt x="2053" y="687"/>
                    <a:pt x="2026" y="696"/>
                  </a:cubicBezTo>
                  <a:cubicBezTo>
                    <a:pt x="2026" y="687"/>
                    <a:pt x="2035" y="669"/>
                    <a:pt x="2053" y="642"/>
                  </a:cubicBezTo>
                  <a:close/>
                  <a:moveTo>
                    <a:pt x="1616" y="937"/>
                  </a:moveTo>
                  <a:cubicBezTo>
                    <a:pt x="1625" y="937"/>
                    <a:pt x="1642" y="946"/>
                    <a:pt x="1651" y="964"/>
                  </a:cubicBezTo>
                  <a:cubicBezTo>
                    <a:pt x="1625" y="981"/>
                    <a:pt x="1607" y="999"/>
                    <a:pt x="1580" y="1017"/>
                  </a:cubicBezTo>
                  <a:lnTo>
                    <a:pt x="1616" y="937"/>
                  </a:lnTo>
                  <a:close/>
                  <a:moveTo>
                    <a:pt x="7649" y="1056"/>
                  </a:moveTo>
                  <a:cubicBezTo>
                    <a:pt x="7649" y="1056"/>
                    <a:pt x="7649" y="1056"/>
                    <a:pt x="7649" y="1056"/>
                  </a:cubicBezTo>
                  <a:lnTo>
                    <a:pt x="7649" y="1056"/>
                  </a:lnTo>
                  <a:cubicBezTo>
                    <a:pt x="7654" y="1061"/>
                    <a:pt x="7659" y="1066"/>
                    <a:pt x="7664" y="1071"/>
                  </a:cubicBezTo>
                  <a:cubicBezTo>
                    <a:pt x="7656" y="1059"/>
                    <a:pt x="7652" y="1056"/>
                    <a:pt x="7649" y="1056"/>
                  </a:cubicBezTo>
                  <a:close/>
                  <a:moveTo>
                    <a:pt x="1292" y="1152"/>
                  </a:moveTo>
                  <a:cubicBezTo>
                    <a:pt x="1289" y="1155"/>
                    <a:pt x="1287" y="1159"/>
                    <a:pt x="1284" y="1163"/>
                  </a:cubicBezTo>
                  <a:lnTo>
                    <a:pt x="1284" y="1163"/>
                  </a:lnTo>
                  <a:cubicBezTo>
                    <a:pt x="1287" y="1159"/>
                    <a:pt x="1289" y="1156"/>
                    <a:pt x="1292" y="1152"/>
                  </a:cubicBezTo>
                  <a:close/>
                  <a:moveTo>
                    <a:pt x="1284" y="1163"/>
                  </a:moveTo>
                  <a:cubicBezTo>
                    <a:pt x="1263" y="1193"/>
                    <a:pt x="1251" y="1221"/>
                    <a:pt x="1259" y="1240"/>
                  </a:cubicBezTo>
                  <a:lnTo>
                    <a:pt x="1288" y="1223"/>
                  </a:lnTo>
                  <a:lnTo>
                    <a:pt x="1288" y="1223"/>
                  </a:lnTo>
                  <a:cubicBezTo>
                    <a:pt x="1289" y="1223"/>
                    <a:pt x="1290" y="1223"/>
                    <a:pt x="1290" y="1223"/>
                  </a:cubicBezTo>
                  <a:cubicBezTo>
                    <a:pt x="1294" y="1223"/>
                    <a:pt x="1299" y="1220"/>
                    <a:pt x="1303" y="1213"/>
                  </a:cubicBezTo>
                  <a:lnTo>
                    <a:pt x="1303" y="1213"/>
                  </a:lnTo>
                  <a:lnTo>
                    <a:pt x="1288" y="1223"/>
                  </a:lnTo>
                  <a:lnTo>
                    <a:pt x="1288" y="1223"/>
                  </a:lnTo>
                  <a:cubicBezTo>
                    <a:pt x="1277" y="1220"/>
                    <a:pt x="1270" y="1196"/>
                    <a:pt x="1277" y="1178"/>
                  </a:cubicBezTo>
                  <a:cubicBezTo>
                    <a:pt x="1279" y="1172"/>
                    <a:pt x="1281" y="1167"/>
                    <a:pt x="1284" y="1163"/>
                  </a:cubicBezTo>
                  <a:close/>
                  <a:moveTo>
                    <a:pt x="572" y="1954"/>
                  </a:moveTo>
                  <a:cubicBezTo>
                    <a:pt x="570" y="1960"/>
                    <a:pt x="569" y="1966"/>
                    <a:pt x="568" y="1971"/>
                  </a:cubicBezTo>
                  <a:lnTo>
                    <a:pt x="568" y="1971"/>
                  </a:lnTo>
                  <a:cubicBezTo>
                    <a:pt x="570" y="1965"/>
                    <a:pt x="571" y="1959"/>
                    <a:pt x="572" y="1954"/>
                  </a:cubicBezTo>
                  <a:close/>
                  <a:moveTo>
                    <a:pt x="8725" y="4463"/>
                  </a:moveTo>
                  <a:cubicBezTo>
                    <a:pt x="8724" y="4473"/>
                    <a:pt x="8724" y="4481"/>
                    <a:pt x="8726" y="4487"/>
                  </a:cubicBezTo>
                  <a:cubicBezTo>
                    <a:pt x="8726" y="4479"/>
                    <a:pt x="8726" y="4470"/>
                    <a:pt x="8725" y="4463"/>
                  </a:cubicBezTo>
                  <a:close/>
                  <a:moveTo>
                    <a:pt x="271" y="6032"/>
                  </a:moveTo>
                  <a:lnTo>
                    <a:pt x="271" y="6032"/>
                  </a:lnTo>
                  <a:cubicBezTo>
                    <a:pt x="273" y="6037"/>
                    <a:pt x="275" y="6042"/>
                    <a:pt x="277" y="6049"/>
                  </a:cubicBezTo>
                  <a:cubicBezTo>
                    <a:pt x="275" y="6043"/>
                    <a:pt x="273" y="6038"/>
                    <a:pt x="271" y="6032"/>
                  </a:cubicBezTo>
                  <a:close/>
                  <a:moveTo>
                    <a:pt x="326" y="6155"/>
                  </a:moveTo>
                  <a:cubicBezTo>
                    <a:pt x="333" y="6155"/>
                    <a:pt x="340" y="6162"/>
                    <a:pt x="340" y="6173"/>
                  </a:cubicBezTo>
                  <a:cubicBezTo>
                    <a:pt x="339" y="6173"/>
                    <a:pt x="339" y="6172"/>
                    <a:pt x="338" y="6172"/>
                  </a:cubicBezTo>
                  <a:lnTo>
                    <a:pt x="338" y="6172"/>
                  </a:lnTo>
                  <a:cubicBezTo>
                    <a:pt x="332" y="6172"/>
                    <a:pt x="339" y="6212"/>
                    <a:pt x="331" y="6245"/>
                  </a:cubicBezTo>
                  <a:cubicBezTo>
                    <a:pt x="331" y="6218"/>
                    <a:pt x="322" y="6191"/>
                    <a:pt x="313" y="6164"/>
                  </a:cubicBezTo>
                  <a:cubicBezTo>
                    <a:pt x="317" y="6158"/>
                    <a:pt x="321" y="6155"/>
                    <a:pt x="326" y="6155"/>
                  </a:cubicBezTo>
                  <a:close/>
                  <a:moveTo>
                    <a:pt x="5817" y="8168"/>
                  </a:moveTo>
                  <a:cubicBezTo>
                    <a:pt x="5814" y="8169"/>
                    <a:pt x="5811" y="8170"/>
                    <a:pt x="5809" y="8172"/>
                  </a:cubicBezTo>
                  <a:lnTo>
                    <a:pt x="5817" y="8172"/>
                  </a:lnTo>
                  <a:cubicBezTo>
                    <a:pt x="5817" y="8170"/>
                    <a:pt x="5817" y="8169"/>
                    <a:pt x="5817" y="8168"/>
                  </a:cubicBezTo>
                  <a:close/>
                  <a:moveTo>
                    <a:pt x="4453" y="0"/>
                  </a:moveTo>
                  <a:cubicBezTo>
                    <a:pt x="4426" y="18"/>
                    <a:pt x="4381" y="18"/>
                    <a:pt x="4408" y="45"/>
                  </a:cubicBezTo>
                  <a:cubicBezTo>
                    <a:pt x="4345" y="18"/>
                    <a:pt x="4285" y="9"/>
                    <a:pt x="4226" y="9"/>
                  </a:cubicBezTo>
                  <a:cubicBezTo>
                    <a:pt x="4167" y="9"/>
                    <a:pt x="4109" y="18"/>
                    <a:pt x="4051" y="27"/>
                  </a:cubicBezTo>
                  <a:cubicBezTo>
                    <a:pt x="3973" y="40"/>
                    <a:pt x="3895" y="67"/>
                    <a:pt x="3814" y="67"/>
                  </a:cubicBezTo>
                  <a:cubicBezTo>
                    <a:pt x="3783" y="67"/>
                    <a:pt x="3752" y="63"/>
                    <a:pt x="3721" y="54"/>
                  </a:cubicBezTo>
                  <a:cubicBezTo>
                    <a:pt x="3748" y="45"/>
                    <a:pt x="3775" y="27"/>
                    <a:pt x="3757" y="27"/>
                  </a:cubicBezTo>
                  <a:lnTo>
                    <a:pt x="3569" y="63"/>
                  </a:lnTo>
                  <a:cubicBezTo>
                    <a:pt x="3596" y="98"/>
                    <a:pt x="3605" y="80"/>
                    <a:pt x="3641" y="107"/>
                  </a:cubicBezTo>
                  <a:cubicBezTo>
                    <a:pt x="3623" y="134"/>
                    <a:pt x="3569" y="152"/>
                    <a:pt x="3525" y="161"/>
                  </a:cubicBezTo>
                  <a:cubicBezTo>
                    <a:pt x="3605" y="125"/>
                    <a:pt x="3516" y="107"/>
                    <a:pt x="3480" y="89"/>
                  </a:cubicBezTo>
                  <a:lnTo>
                    <a:pt x="3480" y="89"/>
                  </a:lnTo>
                  <a:cubicBezTo>
                    <a:pt x="3489" y="98"/>
                    <a:pt x="3480" y="116"/>
                    <a:pt x="3480" y="125"/>
                  </a:cubicBezTo>
                  <a:cubicBezTo>
                    <a:pt x="3463" y="118"/>
                    <a:pt x="3451" y="115"/>
                    <a:pt x="3443" y="115"/>
                  </a:cubicBezTo>
                  <a:cubicBezTo>
                    <a:pt x="3405" y="115"/>
                    <a:pt x="3448" y="180"/>
                    <a:pt x="3365" y="180"/>
                  </a:cubicBezTo>
                  <a:cubicBezTo>
                    <a:pt x="3357" y="180"/>
                    <a:pt x="3348" y="180"/>
                    <a:pt x="3337" y="178"/>
                  </a:cubicBezTo>
                  <a:lnTo>
                    <a:pt x="3346" y="161"/>
                  </a:lnTo>
                  <a:lnTo>
                    <a:pt x="3346" y="161"/>
                  </a:lnTo>
                  <a:cubicBezTo>
                    <a:pt x="3302" y="178"/>
                    <a:pt x="3257" y="214"/>
                    <a:pt x="3204" y="223"/>
                  </a:cubicBezTo>
                  <a:cubicBezTo>
                    <a:pt x="3177" y="187"/>
                    <a:pt x="3248" y="187"/>
                    <a:pt x="3248" y="161"/>
                  </a:cubicBezTo>
                  <a:lnTo>
                    <a:pt x="3248" y="161"/>
                  </a:lnTo>
                  <a:cubicBezTo>
                    <a:pt x="3183" y="169"/>
                    <a:pt x="3133" y="243"/>
                    <a:pt x="3064" y="243"/>
                  </a:cubicBezTo>
                  <a:cubicBezTo>
                    <a:pt x="3057" y="243"/>
                    <a:pt x="3050" y="243"/>
                    <a:pt x="3043" y="241"/>
                  </a:cubicBezTo>
                  <a:cubicBezTo>
                    <a:pt x="3079" y="223"/>
                    <a:pt x="3114" y="214"/>
                    <a:pt x="3150" y="187"/>
                  </a:cubicBezTo>
                  <a:cubicBezTo>
                    <a:pt x="3112" y="180"/>
                    <a:pt x="3091" y="177"/>
                    <a:pt x="3073" y="177"/>
                  </a:cubicBezTo>
                  <a:cubicBezTo>
                    <a:pt x="3050" y="177"/>
                    <a:pt x="3034" y="182"/>
                    <a:pt x="2998" y="187"/>
                  </a:cubicBezTo>
                  <a:lnTo>
                    <a:pt x="3007" y="187"/>
                  </a:lnTo>
                  <a:lnTo>
                    <a:pt x="2882" y="205"/>
                  </a:lnTo>
                  <a:lnTo>
                    <a:pt x="2918" y="205"/>
                  </a:lnTo>
                  <a:cubicBezTo>
                    <a:pt x="2858" y="335"/>
                    <a:pt x="2739" y="281"/>
                    <a:pt x="2651" y="382"/>
                  </a:cubicBezTo>
                  <a:lnTo>
                    <a:pt x="2651" y="382"/>
                  </a:lnTo>
                  <a:cubicBezTo>
                    <a:pt x="2724" y="290"/>
                    <a:pt x="2642" y="346"/>
                    <a:pt x="2642" y="303"/>
                  </a:cubicBezTo>
                  <a:cubicBezTo>
                    <a:pt x="2624" y="303"/>
                    <a:pt x="2601" y="306"/>
                    <a:pt x="2585" y="306"/>
                  </a:cubicBezTo>
                  <a:cubicBezTo>
                    <a:pt x="2568" y="306"/>
                    <a:pt x="2557" y="303"/>
                    <a:pt x="2561" y="294"/>
                  </a:cubicBezTo>
                  <a:lnTo>
                    <a:pt x="2561" y="294"/>
                  </a:lnTo>
                  <a:cubicBezTo>
                    <a:pt x="2517" y="348"/>
                    <a:pt x="2454" y="303"/>
                    <a:pt x="2392" y="393"/>
                  </a:cubicBezTo>
                  <a:cubicBezTo>
                    <a:pt x="2390" y="389"/>
                    <a:pt x="2386" y="387"/>
                    <a:pt x="2381" y="387"/>
                  </a:cubicBezTo>
                  <a:cubicBezTo>
                    <a:pt x="2372" y="387"/>
                    <a:pt x="2361" y="391"/>
                    <a:pt x="2350" y="391"/>
                  </a:cubicBezTo>
                  <a:cubicBezTo>
                    <a:pt x="2341" y="391"/>
                    <a:pt x="2333" y="388"/>
                    <a:pt x="2329" y="375"/>
                  </a:cubicBezTo>
                  <a:cubicBezTo>
                    <a:pt x="2298" y="397"/>
                    <a:pt x="2305" y="399"/>
                    <a:pt x="2320" y="399"/>
                  </a:cubicBezTo>
                  <a:cubicBezTo>
                    <a:pt x="2324" y="399"/>
                    <a:pt x="2329" y="399"/>
                    <a:pt x="2333" y="399"/>
                  </a:cubicBezTo>
                  <a:cubicBezTo>
                    <a:pt x="2347" y="399"/>
                    <a:pt x="2362" y="400"/>
                    <a:pt x="2365" y="410"/>
                  </a:cubicBezTo>
                  <a:cubicBezTo>
                    <a:pt x="2276" y="500"/>
                    <a:pt x="2080" y="491"/>
                    <a:pt x="1955" y="633"/>
                  </a:cubicBezTo>
                  <a:cubicBezTo>
                    <a:pt x="1857" y="723"/>
                    <a:pt x="1848" y="785"/>
                    <a:pt x="1785" y="856"/>
                  </a:cubicBezTo>
                  <a:cubicBezTo>
                    <a:pt x="1767" y="865"/>
                    <a:pt x="1749" y="883"/>
                    <a:pt x="1741" y="892"/>
                  </a:cubicBezTo>
                  <a:cubicBezTo>
                    <a:pt x="1714" y="883"/>
                    <a:pt x="1749" y="830"/>
                    <a:pt x="1749" y="830"/>
                  </a:cubicBezTo>
                  <a:lnTo>
                    <a:pt x="1749" y="830"/>
                  </a:lnTo>
                  <a:cubicBezTo>
                    <a:pt x="1678" y="856"/>
                    <a:pt x="1633" y="892"/>
                    <a:pt x="1589" y="955"/>
                  </a:cubicBezTo>
                  <a:cubicBezTo>
                    <a:pt x="1589" y="938"/>
                    <a:pt x="1582" y="931"/>
                    <a:pt x="1570" y="931"/>
                  </a:cubicBezTo>
                  <a:cubicBezTo>
                    <a:pt x="1563" y="931"/>
                    <a:pt x="1554" y="934"/>
                    <a:pt x="1544" y="937"/>
                  </a:cubicBezTo>
                  <a:cubicBezTo>
                    <a:pt x="1509" y="972"/>
                    <a:pt x="1553" y="999"/>
                    <a:pt x="1482" y="1035"/>
                  </a:cubicBezTo>
                  <a:cubicBezTo>
                    <a:pt x="1482" y="1008"/>
                    <a:pt x="1473" y="981"/>
                    <a:pt x="1491" y="955"/>
                  </a:cubicBezTo>
                  <a:lnTo>
                    <a:pt x="1491" y="955"/>
                  </a:lnTo>
                  <a:cubicBezTo>
                    <a:pt x="1446" y="1008"/>
                    <a:pt x="1410" y="1071"/>
                    <a:pt x="1366" y="1124"/>
                  </a:cubicBezTo>
                  <a:cubicBezTo>
                    <a:pt x="1339" y="1124"/>
                    <a:pt x="1375" y="1071"/>
                    <a:pt x="1384" y="1044"/>
                  </a:cubicBezTo>
                  <a:lnTo>
                    <a:pt x="1384" y="1044"/>
                  </a:lnTo>
                  <a:cubicBezTo>
                    <a:pt x="1356" y="1076"/>
                    <a:pt x="1319" y="1115"/>
                    <a:pt x="1292" y="1152"/>
                  </a:cubicBezTo>
                  <a:lnTo>
                    <a:pt x="1292" y="1152"/>
                  </a:lnTo>
                  <a:cubicBezTo>
                    <a:pt x="1308" y="1133"/>
                    <a:pt x="1328" y="1127"/>
                    <a:pt x="1345" y="1127"/>
                  </a:cubicBezTo>
                  <a:cubicBezTo>
                    <a:pt x="1358" y="1127"/>
                    <a:pt x="1368" y="1130"/>
                    <a:pt x="1375" y="1133"/>
                  </a:cubicBezTo>
                  <a:lnTo>
                    <a:pt x="1339" y="1178"/>
                  </a:lnTo>
                  <a:cubicBezTo>
                    <a:pt x="1346" y="1180"/>
                    <a:pt x="1353" y="1180"/>
                    <a:pt x="1360" y="1180"/>
                  </a:cubicBezTo>
                  <a:cubicBezTo>
                    <a:pt x="1444" y="1180"/>
                    <a:pt x="1488" y="1030"/>
                    <a:pt x="1562" y="972"/>
                  </a:cubicBezTo>
                  <a:lnTo>
                    <a:pt x="1562" y="1026"/>
                  </a:lnTo>
                  <a:cubicBezTo>
                    <a:pt x="1375" y="1187"/>
                    <a:pt x="1196" y="1365"/>
                    <a:pt x="1036" y="1570"/>
                  </a:cubicBezTo>
                  <a:lnTo>
                    <a:pt x="1027" y="1570"/>
                  </a:lnTo>
                  <a:cubicBezTo>
                    <a:pt x="1018" y="1552"/>
                    <a:pt x="1000" y="1534"/>
                    <a:pt x="982" y="1517"/>
                  </a:cubicBezTo>
                  <a:cubicBezTo>
                    <a:pt x="991" y="1517"/>
                    <a:pt x="1000" y="1517"/>
                    <a:pt x="1009" y="1499"/>
                  </a:cubicBezTo>
                  <a:lnTo>
                    <a:pt x="991" y="1445"/>
                  </a:lnTo>
                  <a:lnTo>
                    <a:pt x="955" y="1508"/>
                  </a:lnTo>
                  <a:cubicBezTo>
                    <a:pt x="947" y="1502"/>
                    <a:pt x="938" y="1499"/>
                    <a:pt x="928" y="1499"/>
                  </a:cubicBezTo>
                  <a:cubicBezTo>
                    <a:pt x="905" y="1499"/>
                    <a:pt x="874" y="1515"/>
                    <a:pt x="831" y="1552"/>
                  </a:cubicBezTo>
                  <a:cubicBezTo>
                    <a:pt x="822" y="1588"/>
                    <a:pt x="804" y="1624"/>
                    <a:pt x="795" y="1668"/>
                  </a:cubicBezTo>
                  <a:lnTo>
                    <a:pt x="750" y="1677"/>
                  </a:lnTo>
                  <a:cubicBezTo>
                    <a:pt x="768" y="1650"/>
                    <a:pt x="786" y="1624"/>
                    <a:pt x="804" y="1597"/>
                  </a:cubicBezTo>
                  <a:lnTo>
                    <a:pt x="804" y="1597"/>
                  </a:lnTo>
                  <a:cubicBezTo>
                    <a:pt x="741" y="1624"/>
                    <a:pt x="750" y="1668"/>
                    <a:pt x="741" y="1713"/>
                  </a:cubicBezTo>
                  <a:cubicBezTo>
                    <a:pt x="724" y="1713"/>
                    <a:pt x="706" y="1722"/>
                    <a:pt x="688" y="1731"/>
                  </a:cubicBezTo>
                  <a:cubicBezTo>
                    <a:pt x="679" y="1775"/>
                    <a:pt x="688" y="1820"/>
                    <a:pt x="688" y="1865"/>
                  </a:cubicBezTo>
                  <a:cubicBezTo>
                    <a:pt x="663" y="1865"/>
                    <a:pt x="660" y="1830"/>
                    <a:pt x="645" y="1830"/>
                  </a:cubicBezTo>
                  <a:cubicBezTo>
                    <a:pt x="639" y="1830"/>
                    <a:pt x="630" y="1837"/>
                    <a:pt x="616" y="1856"/>
                  </a:cubicBezTo>
                  <a:cubicBezTo>
                    <a:pt x="616" y="1878"/>
                    <a:pt x="626" y="1882"/>
                    <a:pt x="637" y="1882"/>
                  </a:cubicBezTo>
                  <a:cubicBezTo>
                    <a:pt x="643" y="1882"/>
                    <a:pt x="649" y="1881"/>
                    <a:pt x="655" y="1881"/>
                  </a:cubicBezTo>
                  <a:cubicBezTo>
                    <a:pt x="668" y="1881"/>
                    <a:pt x="678" y="1887"/>
                    <a:pt x="670" y="1927"/>
                  </a:cubicBezTo>
                  <a:cubicBezTo>
                    <a:pt x="608" y="1954"/>
                    <a:pt x="599" y="1927"/>
                    <a:pt x="590" y="1998"/>
                  </a:cubicBezTo>
                  <a:cubicBezTo>
                    <a:pt x="576" y="1998"/>
                    <a:pt x="568" y="1988"/>
                    <a:pt x="568" y="1971"/>
                  </a:cubicBezTo>
                  <a:lnTo>
                    <a:pt x="568" y="1971"/>
                  </a:lnTo>
                  <a:cubicBezTo>
                    <a:pt x="554" y="2031"/>
                    <a:pt x="512" y="2101"/>
                    <a:pt x="536" y="2141"/>
                  </a:cubicBezTo>
                  <a:cubicBezTo>
                    <a:pt x="479" y="2174"/>
                    <a:pt x="474" y="2296"/>
                    <a:pt x="426" y="2296"/>
                  </a:cubicBezTo>
                  <a:cubicBezTo>
                    <a:pt x="421" y="2296"/>
                    <a:pt x="417" y="2295"/>
                    <a:pt x="411" y="2293"/>
                  </a:cubicBezTo>
                  <a:lnTo>
                    <a:pt x="411" y="2293"/>
                  </a:lnTo>
                  <a:cubicBezTo>
                    <a:pt x="420" y="2311"/>
                    <a:pt x="429" y="2409"/>
                    <a:pt x="411" y="2453"/>
                  </a:cubicBezTo>
                  <a:cubicBezTo>
                    <a:pt x="404" y="2434"/>
                    <a:pt x="397" y="2427"/>
                    <a:pt x="391" y="2427"/>
                  </a:cubicBezTo>
                  <a:cubicBezTo>
                    <a:pt x="363" y="2427"/>
                    <a:pt x="342" y="2594"/>
                    <a:pt x="294" y="2594"/>
                  </a:cubicBezTo>
                  <a:cubicBezTo>
                    <a:pt x="289" y="2594"/>
                    <a:pt x="283" y="2592"/>
                    <a:pt x="277" y="2587"/>
                  </a:cubicBezTo>
                  <a:lnTo>
                    <a:pt x="277" y="2587"/>
                  </a:lnTo>
                  <a:cubicBezTo>
                    <a:pt x="319" y="2670"/>
                    <a:pt x="252" y="2823"/>
                    <a:pt x="250" y="2945"/>
                  </a:cubicBezTo>
                  <a:lnTo>
                    <a:pt x="250" y="2945"/>
                  </a:lnTo>
                  <a:cubicBezTo>
                    <a:pt x="250" y="2944"/>
                    <a:pt x="251" y="2944"/>
                    <a:pt x="251" y="2944"/>
                  </a:cubicBezTo>
                  <a:lnTo>
                    <a:pt x="251" y="2944"/>
                  </a:lnTo>
                  <a:cubicBezTo>
                    <a:pt x="251" y="2945"/>
                    <a:pt x="250" y="2945"/>
                    <a:pt x="250" y="2946"/>
                  </a:cubicBezTo>
                  <a:lnTo>
                    <a:pt x="250" y="2946"/>
                  </a:lnTo>
                  <a:cubicBezTo>
                    <a:pt x="250" y="2945"/>
                    <a:pt x="250" y="2945"/>
                    <a:pt x="250" y="2945"/>
                  </a:cubicBezTo>
                  <a:lnTo>
                    <a:pt x="250" y="2945"/>
                  </a:lnTo>
                  <a:cubicBezTo>
                    <a:pt x="248" y="2947"/>
                    <a:pt x="247" y="2950"/>
                    <a:pt x="247" y="2953"/>
                  </a:cubicBezTo>
                  <a:lnTo>
                    <a:pt x="247" y="2953"/>
                  </a:lnTo>
                  <a:cubicBezTo>
                    <a:pt x="248" y="2950"/>
                    <a:pt x="249" y="2948"/>
                    <a:pt x="250" y="2946"/>
                  </a:cubicBezTo>
                  <a:lnTo>
                    <a:pt x="250" y="2946"/>
                  </a:lnTo>
                  <a:cubicBezTo>
                    <a:pt x="250" y="2954"/>
                    <a:pt x="250" y="2963"/>
                    <a:pt x="251" y="2971"/>
                  </a:cubicBezTo>
                  <a:cubicBezTo>
                    <a:pt x="251" y="2971"/>
                    <a:pt x="246" y="2961"/>
                    <a:pt x="247" y="2953"/>
                  </a:cubicBezTo>
                  <a:lnTo>
                    <a:pt x="247" y="2953"/>
                  </a:lnTo>
                  <a:cubicBezTo>
                    <a:pt x="221" y="3008"/>
                    <a:pt x="196" y="3026"/>
                    <a:pt x="179" y="3069"/>
                  </a:cubicBezTo>
                  <a:cubicBezTo>
                    <a:pt x="233" y="3087"/>
                    <a:pt x="224" y="3194"/>
                    <a:pt x="260" y="3256"/>
                  </a:cubicBezTo>
                  <a:cubicBezTo>
                    <a:pt x="244" y="3271"/>
                    <a:pt x="233" y="3277"/>
                    <a:pt x="223" y="3277"/>
                  </a:cubicBezTo>
                  <a:cubicBezTo>
                    <a:pt x="192" y="3277"/>
                    <a:pt x="185" y="3210"/>
                    <a:pt x="146" y="3210"/>
                  </a:cubicBezTo>
                  <a:cubicBezTo>
                    <a:pt x="142" y="3210"/>
                    <a:pt x="139" y="3211"/>
                    <a:pt x="135" y="3212"/>
                  </a:cubicBezTo>
                  <a:cubicBezTo>
                    <a:pt x="185" y="3212"/>
                    <a:pt x="164" y="3347"/>
                    <a:pt x="199" y="3347"/>
                  </a:cubicBezTo>
                  <a:cubicBezTo>
                    <a:pt x="201" y="3347"/>
                    <a:pt x="204" y="3346"/>
                    <a:pt x="206" y="3345"/>
                  </a:cubicBezTo>
                  <a:lnTo>
                    <a:pt x="206" y="3345"/>
                  </a:lnTo>
                  <a:cubicBezTo>
                    <a:pt x="162" y="3399"/>
                    <a:pt x="179" y="3399"/>
                    <a:pt x="126" y="3426"/>
                  </a:cubicBezTo>
                  <a:cubicBezTo>
                    <a:pt x="197" y="3444"/>
                    <a:pt x="135" y="3488"/>
                    <a:pt x="170" y="3542"/>
                  </a:cubicBezTo>
                  <a:cubicBezTo>
                    <a:pt x="126" y="3631"/>
                    <a:pt x="99" y="3560"/>
                    <a:pt x="117" y="3667"/>
                  </a:cubicBezTo>
                  <a:cubicBezTo>
                    <a:pt x="112" y="3675"/>
                    <a:pt x="107" y="3678"/>
                    <a:pt x="103" y="3678"/>
                  </a:cubicBezTo>
                  <a:cubicBezTo>
                    <a:pt x="84" y="3678"/>
                    <a:pt x="72" y="3613"/>
                    <a:pt x="72" y="3613"/>
                  </a:cubicBezTo>
                  <a:lnTo>
                    <a:pt x="72" y="3613"/>
                  </a:lnTo>
                  <a:cubicBezTo>
                    <a:pt x="60" y="3684"/>
                    <a:pt x="84" y="3684"/>
                    <a:pt x="109" y="3684"/>
                  </a:cubicBezTo>
                  <a:cubicBezTo>
                    <a:pt x="122" y="3684"/>
                    <a:pt x="135" y="3684"/>
                    <a:pt x="144" y="3693"/>
                  </a:cubicBezTo>
                  <a:cubicBezTo>
                    <a:pt x="153" y="3818"/>
                    <a:pt x="99" y="3747"/>
                    <a:pt x="72" y="3792"/>
                  </a:cubicBezTo>
                  <a:cubicBezTo>
                    <a:pt x="81" y="3872"/>
                    <a:pt x="126" y="3934"/>
                    <a:pt x="117" y="3988"/>
                  </a:cubicBezTo>
                  <a:cubicBezTo>
                    <a:pt x="112" y="3993"/>
                    <a:pt x="110" y="3998"/>
                    <a:pt x="105" y="3998"/>
                  </a:cubicBezTo>
                  <a:cubicBezTo>
                    <a:pt x="102" y="3998"/>
                    <a:pt x="98" y="3995"/>
                    <a:pt x="90" y="3988"/>
                  </a:cubicBezTo>
                  <a:lnTo>
                    <a:pt x="90" y="3988"/>
                  </a:lnTo>
                  <a:cubicBezTo>
                    <a:pt x="135" y="4077"/>
                    <a:pt x="81" y="4229"/>
                    <a:pt x="135" y="4327"/>
                  </a:cubicBezTo>
                  <a:cubicBezTo>
                    <a:pt x="126" y="4336"/>
                    <a:pt x="126" y="4336"/>
                    <a:pt x="117" y="4345"/>
                  </a:cubicBezTo>
                  <a:cubicBezTo>
                    <a:pt x="144" y="4327"/>
                    <a:pt x="179" y="4327"/>
                    <a:pt x="197" y="4327"/>
                  </a:cubicBezTo>
                  <a:cubicBezTo>
                    <a:pt x="197" y="4380"/>
                    <a:pt x="224" y="4416"/>
                    <a:pt x="188" y="4434"/>
                  </a:cubicBezTo>
                  <a:cubicBezTo>
                    <a:pt x="197" y="4407"/>
                    <a:pt x="179" y="4398"/>
                    <a:pt x="170" y="4389"/>
                  </a:cubicBezTo>
                  <a:lnTo>
                    <a:pt x="170" y="4389"/>
                  </a:lnTo>
                  <a:lnTo>
                    <a:pt x="179" y="4434"/>
                  </a:lnTo>
                  <a:cubicBezTo>
                    <a:pt x="170" y="4442"/>
                    <a:pt x="164" y="4445"/>
                    <a:pt x="159" y="4445"/>
                  </a:cubicBezTo>
                  <a:cubicBezTo>
                    <a:pt x="139" y="4445"/>
                    <a:pt x="163" y="4371"/>
                    <a:pt x="126" y="4371"/>
                  </a:cubicBezTo>
                  <a:cubicBezTo>
                    <a:pt x="144" y="4461"/>
                    <a:pt x="179" y="4577"/>
                    <a:pt x="170" y="4648"/>
                  </a:cubicBezTo>
                  <a:cubicBezTo>
                    <a:pt x="168" y="4649"/>
                    <a:pt x="166" y="4649"/>
                    <a:pt x="164" y="4649"/>
                  </a:cubicBezTo>
                  <a:cubicBezTo>
                    <a:pt x="130" y="4649"/>
                    <a:pt x="141" y="4548"/>
                    <a:pt x="127" y="4548"/>
                  </a:cubicBezTo>
                  <a:cubicBezTo>
                    <a:pt x="123" y="4548"/>
                    <a:pt x="117" y="4556"/>
                    <a:pt x="108" y="4577"/>
                  </a:cubicBezTo>
                  <a:lnTo>
                    <a:pt x="126" y="4461"/>
                  </a:lnTo>
                  <a:lnTo>
                    <a:pt x="126" y="4461"/>
                  </a:lnTo>
                  <a:cubicBezTo>
                    <a:pt x="108" y="4478"/>
                    <a:pt x="98" y="4485"/>
                    <a:pt x="94" y="4485"/>
                  </a:cubicBezTo>
                  <a:cubicBezTo>
                    <a:pt x="81" y="4485"/>
                    <a:pt x="97" y="4445"/>
                    <a:pt x="82" y="4445"/>
                  </a:cubicBezTo>
                  <a:cubicBezTo>
                    <a:pt x="76" y="4445"/>
                    <a:pt x="65" y="4452"/>
                    <a:pt x="46" y="4469"/>
                  </a:cubicBezTo>
                  <a:cubicBezTo>
                    <a:pt x="28" y="4621"/>
                    <a:pt x="72" y="4639"/>
                    <a:pt x="54" y="4782"/>
                  </a:cubicBezTo>
                  <a:cubicBezTo>
                    <a:pt x="63" y="4794"/>
                    <a:pt x="71" y="4797"/>
                    <a:pt x="79" y="4797"/>
                  </a:cubicBezTo>
                  <a:cubicBezTo>
                    <a:pt x="87" y="4797"/>
                    <a:pt x="94" y="4794"/>
                    <a:pt x="101" y="4794"/>
                  </a:cubicBezTo>
                  <a:cubicBezTo>
                    <a:pt x="109" y="4794"/>
                    <a:pt x="117" y="4797"/>
                    <a:pt x="126" y="4808"/>
                  </a:cubicBezTo>
                  <a:cubicBezTo>
                    <a:pt x="179" y="5014"/>
                    <a:pt x="1" y="4978"/>
                    <a:pt x="72" y="5130"/>
                  </a:cubicBezTo>
                  <a:cubicBezTo>
                    <a:pt x="108" y="5174"/>
                    <a:pt x="170" y="5183"/>
                    <a:pt x="144" y="5299"/>
                  </a:cubicBezTo>
                  <a:lnTo>
                    <a:pt x="90" y="5263"/>
                  </a:lnTo>
                  <a:lnTo>
                    <a:pt x="90" y="5263"/>
                  </a:lnTo>
                  <a:cubicBezTo>
                    <a:pt x="90" y="5406"/>
                    <a:pt x="170" y="5335"/>
                    <a:pt x="153" y="5495"/>
                  </a:cubicBezTo>
                  <a:cubicBezTo>
                    <a:pt x="129" y="5472"/>
                    <a:pt x="119" y="5401"/>
                    <a:pt x="117" y="5401"/>
                  </a:cubicBezTo>
                  <a:cubicBezTo>
                    <a:pt x="117" y="5401"/>
                    <a:pt x="117" y="5403"/>
                    <a:pt x="117" y="5406"/>
                  </a:cubicBezTo>
                  <a:cubicBezTo>
                    <a:pt x="81" y="5504"/>
                    <a:pt x="153" y="5469"/>
                    <a:pt x="162" y="5549"/>
                  </a:cubicBezTo>
                  <a:lnTo>
                    <a:pt x="117" y="5567"/>
                  </a:lnTo>
                  <a:cubicBezTo>
                    <a:pt x="144" y="5718"/>
                    <a:pt x="206" y="5888"/>
                    <a:pt x="260" y="6049"/>
                  </a:cubicBezTo>
                  <a:cubicBezTo>
                    <a:pt x="250" y="6049"/>
                    <a:pt x="240" y="6041"/>
                    <a:pt x="232" y="6041"/>
                  </a:cubicBezTo>
                  <a:cubicBezTo>
                    <a:pt x="225" y="6041"/>
                    <a:pt x="219" y="6046"/>
                    <a:pt x="215" y="6066"/>
                  </a:cubicBezTo>
                  <a:cubicBezTo>
                    <a:pt x="295" y="6272"/>
                    <a:pt x="358" y="6512"/>
                    <a:pt x="429" y="6727"/>
                  </a:cubicBezTo>
                  <a:lnTo>
                    <a:pt x="509" y="6780"/>
                  </a:lnTo>
                  <a:cubicBezTo>
                    <a:pt x="516" y="6794"/>
                    <a:pt x="513" y="6813"/>
                    <a:pt x="502" y="6813"/>
                  </a:cubicBezTo>
                  <a:cubicBezTo>
                    <a:pt x="499" y="6813"/>
                    <a:pt x="496" y="6811"/>
                    <a:pt x="492" y="6807"/>
                  </a:cubicBezTo>
                  <a:lnTo>
                    <a:pt x="492" y="6807"/>
                  </a:lnTo>
                  <a:cubicBezTo>
                    <a:pt x="500" y="6833"/>
                    <a:pt x="506" y="6841"/>
                    <a:pt x="511" y="6841"/>
                  </a:cubicBezTo>
                  <a:cubicBezTo>
                    <a:pt x="520" y="6841"/>
                    <a:pt x="527" y="6819"/>
                    <a:pt x="541" y="6819"/>
                  </a:cubicBezTo>
                  <a:cubicBezTo>
                    <a:pt x="545" y="6819"/>
                    <a:pt x="549" y="6821"/>
                    <a:pt x="554" y="6825"/>
                  </a:cubicBezTo>
                  <a:cubicBezTo>
                    <a:pt x="575" y="6853"/>
                    <a:pt x="569" y="6875"/>
                    <a:pt x="552" y="6875"/>
                  </a:cubicBezTo>
                  <a:cubicBezTo>
                    <a:pt x="548" y="6875"/>
                    <a:pt x="542" y="6873"/>
                    <a:pt x="536" y="6869"/>
                  </a:cubicBezTo>
                  <a:lnTo>
                    <a:pt x="536" y="6869"/>
                  </a:lnTo>
                  <a:cubicBezTo>
                    <a:pt x="643" y="6985"/>
                    <a:pt x="848" y="7164"/>
                    <a:pt x="929" y="7306"/>
                  </a:cubicBezTo>
                  <a:lnTo>
                    <a:pt x="902" y="7297"/>
                  </a:lnTo>
                  <a:lnTo>
                    <a:pt x="902" y="7297"/>
                  </a:lnTo>
                  <a:cubicBezTo>
                    <a:pt x="982" y="7387"/>
                    <a:pt x="1063" y="7324"/>
                    <a:pt x="1116" y="7422"/>
                  </a:cubicBezTo>
                  <a:lnTo>
                    <a:pt x="1098" y="7413"/>
                  </a:lnTo>
                  <a:lnTo>
                    <a:pt x="1098" y="7413"/>
                  </a:lnTo>
                  <a:cubicBezTo>
                    <a:pt x="1294" y="7601"/>
                    <a:pt x="1562" y="7708"/>
                    <a:pt x="1714" y="7842"/>
                  </a:cubicBezTo>
                  <a:cubicBezTo>
                    <a:pt x="1720" y="7838"/>
                    <a:pt x="1728" y="7836"/>
                    <a:pt x="1736" y="7836"/>
                  </a:cubicBezTo>
                  <a:cubicBezTo>
                    <a:pt x="1793" y="7836"/>
                    <a:pt x="1890" y="7909"/>
                    <a:pt x="1949" y="7909"/>
                  </a:cubicBezTo>
                  <a:cubicBezTo>
                    <a:pt x="1967" y="7909"/>
                    <a:pt x="1981" y="7903"/>
                    <a:pt x="1990" y="7886"/>
                  </a:cubicBezTo>
                  <a:cubicBezTo>
                    <a:pt x="2115" y="7975"/>
                    <a:pt x="2071" y="7984"/>
                    <a:pt x="2267" y="8065"/>
                  </a:cubicBezTo>
                  <a:cubicBezTo>
                    <a:pt x="2276" y="8068"/>
                    <a:pt x="2285" y="8069"/>
                    <a:pt x="2293" y="8069"/>
                  </a:cubicBezTo>
                  <a:cubicBezTo>
                    <a:pt x="2329" y="8069"/>
                    <a:pt x="2360" y="8046"/>
                    <a:pt x="2409" y="8046"/>
                  </a:cubicBezTo>
                  <a:cubicBezTo>
                    <a:pt x="2415" y="8046"/>
                    <a:pt x="2421" y="8046"/>
                    <a:pt x="2427" y="8047"/>
                  </a:cubicBezTo>
                  <a:lnTo>
                    <a:pt x="2419" y="8091"/>
                  </a:lnTo>
                  <a:lnTo>
                    <a:pt x="2517" y="8065"/>
                  </a:lnTo>
                  <a:lnTo>
                    <a:pt x="2552" y="8127"/>
                  </a:lnTo>
                  <a:lnTo>
                    <a:pt x="2624" y="8127"/>
                  </a:lnTo>
                  <a:cubicBezTo>
                    <a:pt x="2597" y="8118"/>
                    <a:pt x="2570" y="8100"/>
                    <a:pt x="2579" y="8083"/>
                  </a:cubicBezTo>
                  <a:cubicBezTo>
                    <a:pt x="2677" y="8083"/>
                    <a:pt x="2811" y="8163"/>
                    <a:pt x="2811" y="8181"/>
                  </a:cubicBezTo>
                  <a:cubicBezTo>
                    <a:pt x="2851" y="8185"/>
                    <a:pt x="2889" y="8187"/>
                    <a:pt x="2927" y="8187"/>
                  </a:cubicBezTo>
                  <a:cubicBezTo>
                    <a:pt x="2965" y="8187"/>
                    <a:pt x="3003" y="8185"/>
                    <a:pt x="3043" y="8181"/>
                  </a:cubicBezTo>
                  <a:lnTo>
                    <a:pt x="3043" y="8181"/>
                  </a:lnTo>
                  <a:cubicBezTo>
                    <a:pt x="3034" y="8198"/>
                    <a:pt x="2998" y="8198"/>
                    <a:pt x="2963" y="8207"/>
                  </a:cubicBezTo>
                  <a:cubicBezTo>
                    <a:pt x="2982" y="8203"/>
                    <a:pt x="2997" y="8202"/>
                    <a:pt x="3007" y="8202"/>
                  </a:cubicBezTo>
                  <a:cubicBezTo>
                    <a:pt x="3057" y="8202"/>
                    <a:pt x="3019" y="8240"/>
                    <a:pt x="3065" y="8240"/>
                  </a:cubicBezTo>
                  <a:cubicBezTo>
                    <a:pt x="3074" y="8240"/>
                    <a:pt x="3087" y="8238"/>
                    <a:pt x="3105" y="8234"/>
                  </a:cubicBezTo>
                  <a:cubicBezTo>
                    <a:pt x="3088" y="8216"/>
                    <a:pt x="3114" y="8207"/>
                    <a:pt x="3114" y="8198"/>
                  </a:cubicBezTo>
                  <a:cubicBezTo>
                    <a:pt x="3159" y="8228"/>
                    <a:pt x="3258" y="8245"/>
                    <a:pt x="3342" y="8245"/>
                  </a:cubicBezTo>
                  <a:cubicBezTo>
                    <a:pt x="3359" y="8245"/>
                    <a:pt x="3376" y="8245"/>
                    <a:pt x="3391" y="8243"/>
                  </a:cubicBezTo>
                  <a:lnTo>
                    <a:pt x="3391" y="8243"/>
                  </a:lnTo>
                  <a:lnTo>
                    <a:pt x="3373" y="8279"/>
                  </a:lnTo>
                  <a:cubicBezTo>
                    <a:pt x="3543" y="8297"/>
                    <a:pt x="3739" y="8297"/>
                    <a:pt x="3926" y="8306"/>
                  </a:cubicBezTo>
                  <a:cubicBezTo>
                    <a:pt x="3864" y="8288"/>
                    <a:pt x="3882" y="8234"/>
                    <a:pt x="3935" y="8234"/>
                  </a:cubicBezTo>
                  <a:lnTo>
                    <a:pt x="3953" y="8279"/>
                  </a:lnTo>
                  <a:cubicBezTo>
                    <a:pt x="3998" y="8252"/>
                    <a:pt x="3899" y="8261"/>
                    <a:pt x="3980" y="8225"/>
                  </a:cubicBezTo>
                  <a:lnTo>
                    <a:pt x="3980" y="8225"/>
                  </a:lnTo>
                  <a:cubicBezTo>
                    <a:pt x="4051" y="8234"/>
                    <a:pt x="4024" y="8288"/>
                    <a:pt x="3980" y="8297"/>
                  </a:cubicBezTo>
                  <a:lnTo>
                    <a:pt x="4069" y="8288"/>
                  </a:lnTo>
                  <a:lnTo>
                    <a:pt x="4069" y="8288"/>
                  </a:lnTo>
                  <a:cubicBezTo>
                    <a:pt x="4069" y="8306"/>
                    <a:pt x="4051" y="8306"/>
                    <a:pt x="4042" y="8323"/>
                  </a:cubicBezTo>
                  <a:cubicBezTo>
                    <a:pt x="4047" y="8320"/>
                    <a:pt x="4053" y="8318"/>
                    <a:pt x="4061" y="8318"/>
                  </a:cubicBezTo>
                  <a:cubicBezTo>
                    <a:pt x="4095" y="8318"/>
                    <a:pt x="4153" y="8350"/>
                    <a:pt x="4200" y="8350"/>
                  </a:cubicBezTo>
                  <a:cubicBezTo>
                    <a:pt x="4218" y="8350"/>
                    <a:pt x="4235" y="8345"/>
                    <a:pt x="4247" y="8332"/>
                  </a:cubicBezTo>
                  <a:lnTo>
                    <a:pt x="4256" y="8350"/>
                  </a:lnTo>
                  <a:cubicBezTo>
                    <a:pt x="4294" y="8352"/>
                    <a:pt x="4327" y="8353"/>
                    <a:pt x="4358" y="8353"/>
                  </a:cubicBezTo>
                  <a:cubicBezTo>
                    <a:pt x="4482" y="8353"/>
                    <a:pt x="4565" y="8341"/>
                    <a:pt x="4693" y="8341"/>
                  </a:cubicBezTo>
                  <a:cubicBezTo>
                    <a:pt x="4693" y="8297"/>
                    <a:pt x="4756" y="8306"/>
                    <a:pt x="4809" y="8270"/>
                  </a:cubicBezTo>
                  <a:cubicBezTo>
                    <a:pt x="4909" y="8278"/>
                    <a:pt x="5016" y="8298"/>
                    <a:pt x="5134" y="8298"/>
                  </a:cubicBezTo>
                  <a:cubicBezTo>
                    <a:pt x="5153" y="8298"/>
                    <a:pt x="5173" y="8298"/>
                    <a:pt x="5193" y="8297"/>
                  </a:cubicBezTo>
                  <a:cubicBezTo>
                    <a:pt x="5291" y="8261"/>
                    <a:pt x="5220" y="8252"/>
                    <a:pt x="5264" y="8225"/>
                  </a:cubicBezTo>
                  <a:lnTo>
                    <a:pt x="5264" y="8225"/>
                  </a:lnTo>
                  <a:cubicBezTo>
                    <a:pt x="5273" y="8261"/>
                    <a:pt x="5416" y="8252"/>
                    <a:pt x="5345" y="8279"/>
                  </a:cubicBezTo>
                  <a:cubicBezTo>
                    <a:pt x="5514" y="8252"/>
                    <a:pt x="5559" y="8252"/>
                    <a:pt x="5764" y="8181"/>
                  </a:cubicBezTo>
                  <a:cubicBezTo>
                    <a:pt x="5746" y="8172"/>
                    <a:pt x="5719" y="8163"/>
                    <a:pt x="5728" y="8154"/>
                  </a:cubicBezTo>
                  <a:cubicBezTo>
                    <a:pt x="5741" y="8148"/>
                    <a:pt x="5756" y="8145"/>
                    <a:pt x="5770" y="8145"/>
                  </a:cubicBezTo>
                  <a:cubicBezTo>
                    <a:pt x="5793" y="8145"/>
                    <a:pt x="5814" y="8153"/>
                    <a:pt x="5817" y="8168"/>
                  </a:cubicBezTo>
                  <a:lnTo>
                    <a:pt x="5817" y="8168"/>
                  </a:lnTo>
                  <a:cubicBezTo>
                    <a:pt x="5923" y="8118"/>
                    <a:pt x="6062" y="8118"/>
                    <a:pt x="6192" y="8100"/>
                  </a:cubicBezTo>
                  <a:cubicBezTo>
                    <a:pt x="6335" y="8083"/>
                    <a:pt x="6469" y="8047"/>
                    <a:pt x="6540" y="7975"/>
                  </a:cubicBezTo>
                  <a:lnTo>
                    <a:pt x="6540" y="7975"/>
                  </a:lnTo>
                  <a:lnTo>
                    <a:pt x="6531" y="7984"/>
                  </a:lnTo>
                  <a:lnTo>
                    <a:pt x="6701" y="7859"/>
                  </a:lnTo>
                  <a:cubicBezTo>
                    <a:pt x="6716" y="7851"/>
                    <a:pt x="6724" y="7848"/>
                    <a:pt x="6728" y="7848"/>
                  </a:cubicBezTo>
                  <a:cubicBezTo>
                    <a:pt x="6742" y="7848"/>
                    <a:pt x="6691" y="7897"/>
                    <a:pt x="6722" y="7897"/>
                  </a:cubicBezTo>
                  <a:cubicBezTo>
                    <a:pt x="6726" y="7897"/>
                    <a:pt x="6730" y="7897"/>
                    <a:pt x="6736" y="7895"/>
                  </a:cubicBezTo>
                  <a:cubicBezTo>
                    <a:pt x="6897" y="7735"/>
                    <a:pt x="7040" y="7726"/>
                    <a:pt x="7165" y="7583"/>
                  </a:cubicBezTo>
                  <a:cubicBezTo>
                    <a:pt x="7254" y="7583"/>
                    <a:pt x="7352" y="7503"/>
                    <a:pt x="7441" y="7405"/>
                  </a:cubicBezTo>
                  <a:cubicBezTo>
                    <a:pt x="7530" y="7306"/>
                    <a:pt x="7611" y="7190"/>
                    <a:pt x="7700" y="7146"/>
                  </a:cubicBezTo>
                  <a:lnTo>
                    <a:pt x="7673" y="7137"/>
                  </a:lnTo>
                  <a:cubicBezTo>
                    <a:pt x="7682" y="7083"/>
                    <a:pt x="7718" y="7101"/>
                    <a:pt x="7744" y="7074"/>
                  </a:cubicBezTo>
                  <a:cubicBezTo>
                    <a:pt x="7742" y="7073"/>
                    <a:pt x="7740" y="7073"/>
                    <a:pt x="7738" y="7073"/>
                  </a:cubicBezTo>
                  <a:cubicBezTo>
                    <a:pt x="7727" y="7073"/>
                    <a:pt x="7716" y="7082"/>
                    <a:pt x="7708" y="7082"/>
                  </a:cubicBezTo>
                  <a:cubicBezTo>
                    <a:pt x="7703" y="7082"/>
                    <a:pt x="7700" y="7078"/>
                    <a:pt x="7700" y="7066"/>
                  </a:cubicBezTo>
                  <a:cubicBezTo>
                    <a:pt x="7932" y="6727"/>
                    <a:pt x="8208" y="6379"/>
                    <a:pt x="8378" y="5986"/>
                  </a:cubicBezTo>
                  <a:cubicBezTo>
                    <a:pt x="8440" y="5843"/>
                    <a:pt x="8280" y="5861"/>
                    <a:pt x="8396" y="5692"/>
                  </a:cubicBezTo>
                  <a:lnTo>
                    <a:pt x="8396" y="5692"/>
                  </a:lnTo>
                  <a:lnTo>
                    <a:pt x="8431" y="5763"/>
                  </a:lnTo>
                  <a:cubicBezTo>
                    <a:pt x="8467" y="5442"/>
                    <a:pt x="8592" y="5156"/>
                    <a:pt x="8610" y="4862"/>
                  </a:cubicBezTo>
                  <a:cubicBezTo>
                    <a:pt x="8619" y="4880"/>
                    <a:pt x="8628" y="4880"/>
                    <a:pt x="8628" y="4907"/>
                  </a:cubicBezTo>
                  <a:cubicBezTo>
                    <a:pt x="8672" y="4862"/>
                    <a:pt x="8672" y="4684"/>
                    <a:pt x="8645" y="4675"/>
                  </a:cubicBezTo>
                  <a:cubicBezTo>
                    <a:pt x="8649" y="4658"/>
                    <a:pt x="8654" y="4654"/>
                    <a:pt x="8659" y="4654"/>
                  </a:cubicBezTo>
                  <a:cubicBezTo>
                    <a:pt x="8664" y="4654"/>
                    <a:pt x="8670" y="4657"/>
                    <a:pt x="8676" y="4657"/>
                  </a:cubicBezTo>
                  <a:cubicBezTo>
                    <a:pt x="8680" y="4657"/>
                    <a:pt x="8685" y="4655"/>
                    <a:pt x="8690" y="4648"/>
                  </a:cubicBezTo>
                  <a:cubicBezTo>
                    <a:pt x="8726" y="4585"/>
                    <a:pt x="8681" y="4478"/>
                    <a:pt x="8717" y="4452"/>
                  </a:cubicBezTo>
                  <a:lnTo>
                    <a:pt x="8717" y="4452"/>
                  </a:lnTo>
                  <a:cubicBezTo>
                    <a:pt x="8721" y="4452"/>
                    <a:pt x="8724" y="4456"/>
                    <a:pt x="8725" y="4463"/>
                  </a:cubicBezTo>
                  <a:lnTo>
                    <a:pt x="8725" y="4463"/>
                  </a:lnTo>
                  <a:cubicBezTo>
                    <a:pt x="8727" y="4411"/>
                    <a:pt x="8748" y="4321"/>
                    <a:pt x="8722" y="4321"/>
                  </a:cubicBezTo>
                  <a:cubicBezTo>
                    <a:pt x="8718" y="4321"/>
                    <a:pt x="8713" y="4323"/>
                    <a:pt x="8708" y="4327"/>
                  </a:cubicBezTo>
                  <a:cubicBezTo>
                    <a:pt x="8744" y="4220"/>
                    <a:pt x="8717" y="4113"/>
                    <a:pt x="8752" y="4023"/>
                  </a:cubicBezTo>
                  <a:cubicBezTo>
                    <a:pt x="8708" y="3961"/>
                    <a:pt x="8779" y="3827"/>
                    <a:pt x="8717" y="3809"/>
                  </a:cubicBezTo>
                  <a:lnTo>
                    <a:pt x="8717" y="3809"/>
                  </a:lnTo>
                  <a:cubicBezTo>
                    <a:pt x="8718" y="3810"/>
                    <a:pt x="8719" y="3810"/>
                    <a:pt x="8721" y="3810"/>
                  </a:cubicBezTo>
                  <a:cubicBezTo>
                    <a:pt x="8779" y="3810"/>
                    <a:pt x="8770" y="3603"/>
                    <a:pt x="8735" y="3533"/>
                  </a:cubicBezTo>
                  <a:lnTo>
                    <a:pt x="8735" y="3533"/>
                  </a:lnTo>
                  <a:cubicBezTo>
                    <a:pt x="8737" y="3536"/>
                    <a:pt x="8739" y="3538"/>
                    <a:pt x="8741" y="3538"/>
                  </a:cubicBezTo>
                  <a:cubicBezTo>
                    <a:pt x="8751" y="3538"/>
                    <a:pt x="8755" y="3492"/>
                    <a:pt x="8770" y="3492"/>
                  </a:cubicBezTo>
                  <a:cubicBezTo>
                    <a:pt x="8773" y="3492"/>
                    <a:pt x="8776" y="3494"/>
                    <a:pt x="8779" y="3497"/>
                  </a:cubicBezTo>
                  <a:cubicBezTo>
                    <a:pt x="8771" y="3425"/>
                    <a:pt x="8756" y="3361"/>
                    <a:pt x="8734" y="3361"/>
                  </a:cubicBezTo>
                  <a:cubicBezTo>
                    <a:pt x="8731" y="3361"/>
                    <a:pt x="8729" y="3361"/>
                    <a:pt x="8726" y="3363"/>
                  </a:cubicBezTo>
                  <a:cubicBezTo>
                    <a:pt x="8788" y="3203"/>
                    <a:pt x="8628" y="3078"/>
                    <a:pt x="8717" y="2971"/>
                  </a:cubicBezTo>
                  <a:cubicBezTo>
                    <a:pt x="8654" y="2730"/>
                    <a:pt x="8556" y="2516"/>
                    <a:pt x="8467" y="2320"/>
                  </a:cubicBezTo>
                  <a:cubicBezTo>
                    <a:pt x="8470" y="2319"/>
                    <a:pt x="8472" y="2319"/>
                    <a:pt x="8474" y="2319"/>
                  </a:cubicBezTo>
                  <a:cubicBezTo>
                    <a:pt x="8536" y="2319"/>
                    <a:pt x="8556" y="2518"/>
                    <a:pt x="8609" y="2518"/>
                  </a:cubicBezTo>
                  <a:cubicBezTo>
                    <a:pt x="8612" y="2518"/>
                    <a:pt x="8615" y="2517"/>
                    <a:pt x="8619" y="2516"/>
                  </a:cubicBezTo>
                  <a:cubicBezTo>
                    <a:pt x="8574" y="2418"/>
                    <a:pt x="8521" y="2346"/>
                    <a:pt x="8476" y="2275"/>
                  </a:cubicBezTo>
                  <a:cubicBezTo>
                    <a:pt x="8431" y="2204"/>
                    <a:pt x="8387" y="2141"/>
                    <a:pt x="8351" y="2043"/>
                  </a:cubicBezTo>
                  <a:cubicBezTo>
                    <a:pt x="8346" y="2028"/>
                    <a:pt x="8347" y="2022"/>
                    <a:pt x="8353" y="2022"/>
                  </a:cubicBezTo>
                  <a:cubicBezTo>
                    <a:pt x="8366" y="2022"/>
                    <a:pt x="8401" y="2057"/>
                    <a:pt x="8413" y="2070"/>
                  </a:cubicBezTo>
                  <a:cubicBezTo>
                    <a:pt x="8298" y="1891"/>
                    <a:pt x="8226" y="1704"/>
                    <a:pt x="8092" y="1570"/>
                  </a:cubicBezTo>
                  <a:lnTo>
                    <a:pt x="8092" y="1570"/>
                  </a:lnTo>
                  <a:cubicBezTo>
                    <a:pt x="8092" y="1570"/>
                    <a:pt x="8110" y="1579"/>
                    <a:pt x="8128" y="1597"/>
                  </a:cubicBezTo>
                  <a:cubicBezTo>
                    <a:pt x="8106" y="1575"/>
                    <a:pt x="8091" y="1536"/>
                    <a:pt x="8076" y="1536"/>
                  </a:cubicBezTo>
                  <a:cubicBezTo>
                    <a:pt x="8072" y="1536"/>
                    <a:pt x="8069" y="1538"/>
                    <a:pt x="8066" y="1543"/>
                  </a:cubicBezTo>
                  <a:lnTo>
                    <a:pt x="8092" y="1561"/>
                  </a:lnTo>
                  <a:cubicBezTo>
                    <a:pt x="8090" y="1579"/>
                    <a:pt x="8081" y="1586"/>
                    <a:pt x="8068" y="1586"/>
                  </a:cubicBezTo>
                  <a:cubicBezTo>
                    <a:pt x="8026" y="1586"/>
                    <a:pt x="7942" y="1513"/>
                    <a:pt x="7918" y="1508"/>
                  </a:cubicBezTo>
                  <a:lnTo>
                    <a:pt x="7918" y="1508"/>
                  </a:lnTo>
                  <a:cubicBezTo>
                    <a:pt x="8013" y="1504"/>
                    <a:pt x="7837" y="1365"/>
                    <a:pt x="7956" y="1365"/>
                  </a:cubicBezTo>
                  <a:cubicBezTo>
                    <a:pt x="7960" y="1365"/>
                    <a:pt x="7963" y="1365"/>
                    <a:pt x="7967" y="1365"/>
                  </a:cubicBezTo>
                  <a:cubicBezTo>
                    <a:pt x="7954" y="1352"/>
                    <a:pt x="7932" y="1344"/>
                    <a:pt x="7917" y="1344"/>
                  </a:cubicBezTo>
                  <a:cubicBezTo>
                    <a:pt x="7912" y="1344"/>
                    <a:pt x="7907" y="1345"/>
                    <a:pt x="7905" y="1347"/>
                  </a:cubicBezTo>
                  <a:cubicBezTo>
                    <a:pt x="7892" y="1328"/>
                    <a:pt x="7889" y="1313"/>
                    <a:pt x="7904" y="1313"/>
                  </a:cubicBezTo>
                  <a:cubicBezTo>
                    <a:pt x="7910" y="1313"/>
                    <a:pt x="7919" y="1315"/>
                    <a:pt x="7932" y="1320"/>
                  </a:cubicBezTo>
                  <a:cubicBezTo>
                    <a:pt x="7834" y="1231"/>
                    <a:pt x="7843" y="1285"/>
                    <a:pt x="7762" y="1195"/>
                  </a:cubicBezTo>
                  <a:cubicBezTo>
                    <a:pt x="7768" y="1193"/>
                    <a:pt x="7774" y="1192"/>
                    <a:pt x="7780" y="1192"/>
                  </a:cubicBezTo>
                  <a:cubicBezTo>
                    <a:pt x="7792" y="1192"/>
                    <a:pt x="7804" y="1195"/>
                    <a:pt x="7816" y="1195"/>
                  </a:cubicBezTo>
                  <a:cubicBezTo>
                    <a:pt x="7753" y="1169"/>
                    <a:pt x="7700" y="1142"/>
                    <a:pt x="7637" y="1062"/>
                  </a:cubicBezTo>
                  <a:cubicBezTo>
                    <a:pt x="7642" y="1062"/>
                    <a:pt x="7645" y="1056"/>
                    <a:pt x="7649" y="1056"/>
                  </a:cubicBezTo>
                  <a:lnTo>
                    <a:pt x="7649" y="1056"/>
                  </a:lnTo>
                  <a:cubicBezTo>
                    <a:pt x="7529" y="943"/>
                    <a:pt x="7408" y="914"/>
                    <a:pt x="7263" y="785"/>
                  </a:cubicBezTo>
                  <a:cubicBezTo>
                    <a:pt x="7307" y="776"/>
                    <a:pt x="7298" y="758"/>
                    <a:pt x="7272" y="741"/>
                  </a:cubicBezTo>
                  <a:cubicBezTo>
                    <a:pt x="7254" y="723"/>
                    <a:pt x="7227" y="714"/>
                    <a:pt x="7236" y="687"/>
                  </a:cubicBezTo>
                  <a:lnTo>
                    <a:pt x="7138" y="651"/>
                  </a:lnTo>
                  <a:lnTo>
                    <a:pt x="7165" y="696"/>
                  </a:lnTo>
                  <a:cubicBezTo>
                    <a:pt x="7084" y="660"/>
                    <a:pt x="6995" y="660"/>
                    <a:pt x="6942" y="607"/>
                  </a:cubicBezTo>
                  <a:lnTo>
                    <a:pt x="6942" y="607"/>
                  </a:lnTo>
                  <a:lnTo>
                    <a:pt x="7004" y="616"/>
                  </a:lnTo>
                  <a:cubicBezTo>
                    <a:pt x="6959" y="598"/>
                    <a:pt x="6906" y="571"/>
                    <a:pt x="6861" y="553"/>
                  </a:cubicBezTo>
                  <a:lnTo>
                    <a:pt x="6861" y="553"/>
                  </a:lnTo>
                  <a:cubicBezTo>
                    <a:pt x="6879" y="571"/>
                    <a:pt x="6906" y="598"/>
                    <a:pt x="6933" y="616"/>
                  </a:cubicBezTo>
                  <a:cubicBezTo>
                    <a:pt x="6923" y="614"/>
                    <a:pt x="6916" y="613"/>
                    <a:pt x="6910" y="613"/>
                  </a:cubicBezTo>
                  <a:cubicBezTo>
                    <a:pt x="6874" y="613"/>
                    <a:pt x="6884" y="640"/>
                    <a:pt x="6867" y="640"/>
                  </a:cubicBezTo>
                  <a:cubicBezTo>
                    <a:pt x="6859" y="640"/>
                    <a:pt x="6846" y="634"/>
                    <a:pt x="6819" y="617"/>
                  </a:cubicBezTo>
                  <a:lnTo>
                    <a:pt x="6819" y="617"/>
                  </a:lnTo>
                  <a:cubicBezTo>
                    <a:pt x="6819" y="617"/>
                    <a:pt x="6819" y="617"/>
                    <a:pt x="6819" y="617"/>
                  </a:cubicBezTo>
                  <a:cubicBezTo>
                    <a:pt x="6815" y="617"/>
                    <a:pt x="6734" y="583"/>
                    <a:pt x="6710" y="535"/>
                  </a:cubicBezTo>
                  <a:cubicBezTo>
                    <a:pt x="6656" y="535"/>
                    <a:pt x="6611" y="535"/>
                    <a:pt x="6558" y="500"/>
                  </a:cubicBezTo>
                  <a:cubicBezTo>
                    <a:pt x="6549" y="482"/>
                    <a:pt x="6594" y="446"/>
                    <a:pt x="6585" y="437"/>
                  </a:cubicBezTo>
                  <a:lnTo>
                    <a:pt x="6585" y="437"/>
                  </a:lnTo>
                  <a:cubicBezTo>
                    <a:pt x="6579" y="439"/>
                    <a:pt x="6573" y="440"/>
                    <a:pt x="6566" y="440"/>
                  </a:cubicBezTo>
                  <a:cubicBezTo>
                    <a:pt x="6515" y="440"/>
                    <a:pt x="6426" y="396"/>
                    <a:pt x="6361" y="396"/>
                  </a:cubicBezTo>
                  <a:cubicBezTo>
                    <a:pt x="6352" y="396"/>
                    <a:pt x="6345" y="397"/>
                    <a:pt x="6337" y="398"/>
                  </a:cubicBezTo>
                  <a:lnTo>
                    <a:pt x="6337" y="398"/>
                  </a:lnTo>
                  <a:cubicBezTo>
                    <a:pt x="6350" y="391"/>
                    <a:pt x="6360" y="373"/>
                    <a:pt x="6353" y="366"/>
                  </a:cubicBezTo>
                  <a:lnTo>
                    <a:pt x="6353" y="366"/>
                  </a:lnTo>
                  <a:lnTo>
                    <a:pt x="6308" y="393"/>
                  </a:lnTo>
                  <a:cubicBezTo>
                    <a:pt x="6272" y="366"/>
                    <a:pt x="6272" y="357"/>
                    <a:pt x="6281" y="339"/>
                  </a:cubicBezTo>
                  <a:cubicBezTo>
                    <a:pt x="6264" y="332"/>
                    <a:pt x="6253" y="329"/>
                    <a:pt x="6246" y="329"/>
                  </a:cubicBezTo>
                  <a:cubicBezTo>
                    <a:pt x="6219" y="329"/>
                    <a:pt x="6246" y="367"/>
                    <a:pt x="6229" y="367"/>
                  </a:cubicBezTo>
                  <a:cubicBezTo>
                    <a:pt x="6222" y="367"/>
                    <a:pt x="6206" y="360"/>
                    <a:pt x="6174" y="339"/>
                  </a:cubicBezTo>
                  <a:lnTo>
                    <a:pt x="6201" y="339"/>
                  </a:lnTo>
                  <a:cubicBezTo>
                    <a:pt x="6076" y="268"/>
                    <a:pt x="5933" y="286"/>
                    <a:pt x="5809" y="232"/>
                  </a:cubicBezTo>
                  <a:cubicBezTo>
                    <a:pt x="5802" y="207"/>
                    <a:pt x="5815" y="201"/>
                    <a:pt x="5832" y="201"/>
                  </a:cubicBezTo>
                  <a:cubicBezTo>
                    <a:pt x="5850" y="201"/>
                    <a:pt x="5874" y="207"/>
                    <a:pt x="5888" y="207"/>
                  </a:cubicBezTo>
                  <a:cubicBezTo>
                    <a:pt x="5900" y="207"/>
                    <a:pt x="5905" y="203"/>
                    <a:pt x="5898" y="187"/>
                  </a:cubicBezTo>
                  <a:cubicBezTo>
                    <a:pt x="5710" y="143"/>
                    <a:pt x="5496" y="161"/>
                    <a:pt x="5318" y="116"/>
                  </a:cubicBezTo>
                  <a:lnTo>
                    <a:pt x="5318" y="116"/>
                  </a:lnTo>
                  <a:lnTo>
                    <a:pt x="5354" y="125"/>
                  </a:lnTo>
                  <a:cubicBezTo>
                    <a:pt x="5346" y="140"/>
                    <a:pt x="5335" y="146"/>
                    <a:pt x="5322" y="146"/>
                  </a:cubicBezTo>
                  <a:cubicBezTo>
                    <a:pt x="5281" y="146"/>
                    <a:pt x="5217" y="86"/>
                    <a:pt x="5149" y="86"/>
                  </a:cubicBezTo>
                  <a:cubicBezTo>
                    <a:pt x="5144" y="86"/>
                    <a:pt x="5138" y="86"/>
                    <a:pt x="5133" y="87"/>
                  </a:cubicBezTo>
                  <a:lnTo>
                    <a:pt x="5133" y="87"/>
                  </a:lnTo>
                  <a:cubicBezTo>
                    <a:pt x="5151" y="79"/>
                    <a:pt x="5157" y="54"/>
                    <a:pt x="5157" y="54"/>
                  </a:cubicBezTo>
                  <a:cubicBezTo>
                    <a:pt x="5095" y="45"/>
                    <a:pt x="5023" y="45"/>
                    <a:pt x="4952" y="45"/>
                  </a:cubicBezTo>
                  <a:cubicBezTo>
                    <a:pt x="4931" y="42"/>
                    <a:pt x="4910" y="41"/>
                    <a:pt x="4887" y="41"/>
                  </a:cubicBezTo>
                  <a:cubicBezTo>
                    <a:pt x="4832" y="41"/>
                    <a:pt x="4772" y="47"/>
                    <a:pt x="4702" y="54"/>
                  </a:cubicBezTo>
                  <a:lnTo>
                    <a:pt x="4729" y="36"/>
                  </a:lnTo>
                  <a:cubicBezTo>
                    <a:pt x="4658" y="18"/>
                    <a:pt x="4533" y="18"/>
                    <a:pt x="4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1021917" y="2322197"/>
              <a:ext cx="1531" cy="8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1107472" y="1677556"/>
              <a:ext cx="1531" cy="8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1065017" y="1685450"/>
              <a:ext cx="5156" cy="806"/>
            </a:xfrm>
            <a:custGeom>
              <a:avLst/>
              <a:gdLst/>
              <a:ahLst/>
              <a:cxnLst/>
              <a:rect l="l" t="t" r="r" b="b"/>
              <a:pathLst>
                <a:path w="64" h="10" extrusionOk="0">
                  <a:moveTo>
                    <a:pt x="63" y="0"/>
                  </a:moveTo>
                  <a:lnTo>
                    <a:pt x="1" y="9"/>
                  </a:lnTo>
                  <a:cubicBezTo>
                    <a:pt x="28" y="9"/>
                    <a:pt x="54" y="9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1040607" y="1693345"/>
              <a:ext cx="806" cy="1531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0" y="18"/>
                    <a:pt x="10" y="18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483365" y="1798959"/>
              <a:ext cx="2900" cy="298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cubicBezTo>
                    <a:pt x="0" y="1"/>
                    <a:pt x="9" y="10"/>
                    <a:pt x="9" y="10"/>
                  </a:cubicBezTo>
                  <a:cubicBezTo>
                    <a:pt x="36" y="37"/>
                    <a:pt x="18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1369050" y="1712680"/>
              <a:ext cx="4431" cy="1611"/>
            </a:xfrm>
            <a:custGeom>
              <a:avLst/>
              <a:gdLst/>
              <a:ahLst/>
              <a:cxnLst/>
              <a:rect l="l" t="t" r="r" b="b"/>
              <a:pathLst>
                <a:path w="55" h="20" extrusionOk="0">
                  <a:moveTo>
                    <a:pt x="15" y="1"/>
                  </a:moveTo>
                  <a:cubicBezTo>
                    <a:pt x="9" y="1"/>
                    <a:pt x="4" y="4"/>
                    <a:pt x="1" y="10"/>
                  </a:cubicBezTo>
                  <a:cubicBezTo>
                    <a:pt x="18" y="10"/>
                    <a:pt x="36" y="10"/>
                    <a:pt x="54" y="19"/>
                  </a:cubicBezTo>
                  <a:cubicBezTo>
                    <a:pt x="38" y="8"/>
                    <a:pt x="24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1373401" y="1714210"/>
              <a:ext cx="6525" cy="2256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0" y="0"/>
                  </a:moveTo>
                  <a:cubicBezTo>
                    <a:pt x="27" y="9"/>
                    <a:pt x="54" y="27"/>
                    <a:pt x="80" y="27"/>
                  </a:cubicBezTo>
                  <a:cubicBezTo>
                    <a:pt x="54" y="9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927823" y="1762305"/>
              <a:ext cx="1450" cy="153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9" y="1"/>
                    <a:pt x="9" y="1"/>
                    <a:pt x="0" y="10"/>
                  </a:cubicBezTo>
                  <a:cubicBezTo>
                    <a:pt x="0" y="10"/>
                    <a:pt x="0" y="10"/>
                    <a:pt x="0" y="19"/>
                  </a:cubicBezTo>
                  <a:cubicBezTo>
                    <a:pt x="9" y="10"/>
                    <a:pt x="9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927098" y="1763755"/>
              <a:ext cx="1450" cy="153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925648" y="1765205"/>
              <a:ext cx="1531" cy="2981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0"/>
                    <a:pt x="0" y="18"/>
                    <a:pt x="0" y="36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960128" y="1730000"/>
              <a:ext cx="10876" cy="5800"/>
            </a:xfrm>
            <a:custGeom>
              <a:avLst/>
              <a:gdLst/>
              <a:ahLst/>
              <a:cxnLst/>
              <a:rect l="l" t="t" r="r" b="b"/>
              <a:pathLst>
                <a:path w="135" h="72" extrusionOk="0">
                  <a:moveTo>
                    <a:pt x="134" y="1"/>
                  </a:moveTo>
                  <a:lnTo>
                    <a:pt x="134" y="1"/>
                  </a:lnTo>
                  <a:cubicBezTo>
                    <a:pt x="99" y="18"/>
                    <a:pt x="36" y="27"/>
                    <a:pt x="0" y="63"/>
                  </a:cubicBezTo>
                  <a:lnTo>
                    <a:pt x="0" y="72"/>
                  </a:lnTo>
                  <a:cubicBezTo>
                    <a:pt x="9" y="36"/>
                    <a:pt x="116" y="36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1305811" y="1687626"/>
              <a:ext cx="5800" cy="290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36" y="0"/>
                  </a:moveTo>
                  <a:lnTo>
                    <a:pt x="1" y="27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1209542" y="1814105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294" y="0"/>
                  </a:moveTo>
                  <a:cubicBezTo>
                    <a:pt x="134" y="0"/>
                    <a:pt x="0" y="143"/>
                    <a:pt x="0" y="304"/>
                  </a:cubicBezTo>
                  <a:cubicBezTo>
                    <a:pt x="9" y="473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73" y="598"/>
                    <a:pt x="607" y="455"/>
                    <a:pt x="598" y="295"/>
                  </a:cubicBezTo>
                  <a:cubicBezTo>
                    <a:pt x="598" y="134"/>
                    <a:pt x="464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1407880" y="1811205"/>
              <a:ext cx="48255" cy="4825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5" y="1"/>
                  </a:moveTo>
                  <a:cubicBezTo>
                    <a:pt x="125" y="1"/>
                    <a:pt x="0" y="143"/>
                    <a:pt x="0" y="304"/>
                  </a:cubicBezTo>
                  <a:cubicBezTo>
                    <a:pt x="0" y="464"/>
                    <a:pt x="134" y="598"/>
                    <a:pt x="295" y="598"/>
                  </a:cubicBezTo>
                  <a:cubicBezTo>
                    <a:pt x="464" y="598"/>
                    <a:pt x="598" y="464"/>
                    <a:pt x="598" y="304"/>
                  </a:cubicBezTo>
                  <a:cubicBezTo>
                    <a:pt x="598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860959" y="1854546"/>
              <a:ext cx="806" cy="564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8" y="0"/>
                  </a:moveTo>
                  <a:cubicBezTo>
                    <a:pt x="7" y="0"/>
                    <a:pt x="5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61684" y="1855029"/>
              <a:ext cx="81" cy="8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DC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1110292" y="1816280"/>
              <a:ext cx="48980" cy="48175"/>
            </a:xfrm>
            <a:custGeom>
              <a:avLst/>
              <a:gdLst/>
              <a:ahLst/>
              <a:cxnLst/>
              <a:rect l="l" t="t" r="r" b="b"/>
              <a:pathLst>
                <a:path w="608" h="598" extrusionOk="0">
                  <a:moveTo>
                    <a:pt x="295" y="0"/>
                  </a:moveTo>
                  <a:cubicBezTo>
                    <a:pt x="135" y="9"/>
                    <a:pt x="1" y="143"/>
                    <a:pt x="10" y="312"/>
                  </a:cubicBezTo>
                  <a:cubicBezTo>
                    <a:pt x="10" y="473"/>
                    <a:pt x="144" y="598"/>
                    <a:pt x="304" y="598"/>
                  </a:cubicBezTo>
                  <a:lnTo>
                    <a:pt x="313" y="598"/>
                  </a:lnTo>
                  <a:cubicBezTo>
                    <a:pt x="474" y="598"/>
                    <a:pt x="608" y="464"/>
                    <a:pt x="608" y="294"/>
                  </a:cubicBezTo>
                  <a:cubicBezTo>
                    <a:pt x="599" y="125"/>
                    <a:pt x="46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1011122" y="1819825"/>
              <a:ext cx="49706" cy="48255"/>
            </a:xfrm>
            <a:custGeom>
              <a:avLst/>
              <a:gdLst/>
              <a:ahLst/>
              <a:cxnLst/>
              <a:rect l="l" t="t" r="r" b="b"/>
              <a:pathLst>
                <a:path w="617" h="599" extrusionOk="0">
                  <a:moveTo>
                    <a:pt x="312" y="0"/>
                  </a:moveTo>
                  <a:cubicBezTo>
                    <a:pt x="307" y="0"/>
                    <a:pt x="301" y="0"/>
                    <a:pt x="295" y="1"/>
                  </a:cubicBezTo>
                  <a:cubicBezTo>
                    <a:pt x="135" y="1"/>
                    <a:pt x="1" y="143"/>
                    <a:pt x="10" y="304"/>
                  </a:cubicBezTo>
                  <a:cubicBezTo>
                    <a:pt x="19" y="465"/>
                    <a:pt x="144" y="598"/>
                    <a:pt x="304" y="598"/>
                  </a:cubicBezTo>
                  <a:lnTo>
                    <a:pt x="322" y="598"/>
                  </a:lnTo>
                  <a:cubicBezTo>
                    <a:pt x="483" y="589"/>
                    <a:pt x="616" y="456"/>
                    <a:pt x="608" y="286"/>
                  </a:cubicBezTo>
                  <a:cubicBezTo>
                    <a:pt x="599" y="122"/>
                    <a:pt x="47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912678" y="1823369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311" y="1"/>
                  </a:moveTo>
                  <a:cubicBezTo>
                    <a:pt x="306" y="1"/>
                    <a:pt x="301" y="1"/>
                    <a:pt x="295" y="1"/>
                  </a:cubicBezTo>
                  <a:cubicBezTo>
                    <a:pt x="126" y="1"/>
                    <a:pt x="1" y="144"/>
                    <a:pt x="1" y="305"/>
                  </a:cubicBezTo>
                  <a:cubicBezTo>
                    <a:pt x="10" y="465"/>
                    <a:pt x="143" y="599"/>
                    <a:pt x="304" y="599"/>
                  </a:cubicBezTo>
                  <a:lnTo>
                    <a:pt x="313" y="599"/>
                  </a:lnTo>
                  <a:cubicBezTo>
                    <a:pt x="482" y="590"/>
                    <a:pt x="607" y="447"/>
                    <a:pt x="598" y="287"/>
                  </a:cubicBezTo>
                  <a:cubicBezTo>
                    <a:pt x="598" y="123"/>
                    <a:pt x="465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1308711" y="1812655"/>
              <a:ext cx="48175" cy="48255"/>
            </a:xfrm>
            <a:custGeom>
              <a:avLst/>
              <a:gdLst/>
              <a:ahLst/>
              <a:cxnLst/>
              <a:rect l="l" t="t" r="r" b="b"/>
              <a:pathLst>
                <a:path w="598" h="599" extrusionOk="0">
                  <a:moveTo>
                    <a:pt x="295" y="0"/>
                  </a:moveTo>
                  <a:cubicBezTo>
                    <a:pt x="125" y="0"/>
                    <a:pt x="0" y="134"/>
                    <a:pt x="0" y="304"/>
                  </a:cubicBezTo>
                  <a:cubicBezTo>
                    <a:pt x="0" y="464"/>
                    <a:pt x="134" y="598"/>
                    <a:pt x="295" y="598"/>
                  </a:cubicBezTo>
                  <a:lnTo>
                    <a:pt x="304" y="598"/>
                  </a:lnTo>
                  <a:cubicBezTo>
                    <a:pt x="464" y="598"/>
                    <a:pt x="598" y="455"/>
                    <a:pt x="598" y="295"/>
                  </a:cubicBezTo>
                  <a:cubicBezTo>
                    <a:pt x="598" y="125"/>
                    <a:pt x="464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1261261" y="1692620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304" y="1"/>
                  </a:moveTo>
                  <a:cubicBezTo>
                    <a:pt x="134" y="10"/>
                    <a:pt x="0" y="143"/>
                    <a:pt x="9" y="304"/>
                  </a:cubicBezTo>
                  <a:cubicBezTo>
                    <a:pt x="9" y="468"/>
                    <a:pt x="135" y="599"/>
                    <a:pt x="289" y="599"/>
                  </a:cubicBezTo>
                  <a:cubicBezTo>
                    <a:pt x="294" y="599"/>
                    <a:pt x="299" y="599"/>
                    <a:pt x="304" y="598"/>
                  </a:cubicBezTo>
                  <a:cubicBezTo>
                    <a:pt x="473" y="598"/>
                    <a:pt x="607" y="465"/>
                    <a:pt x="607" y="295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1063647" y="1696971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295" y="0"/>
                  </a:moveTo>
                  <a:cubicBezTo>
                    <a:pt x="125" y="9"/>
                    <a:pt x="0" y="143"/>
                    <a:pt x="0" y="312"/>
                  </a:cubicBezTo>
                  <a:cubicBezTo>
                    <a:pt x="9" y="473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73" y="598"/>
                    <a:pt x="607" y="455"/>
                    <a:pt x="598" y="295"/>
                  </a:cubicBezTo>
                  <a:cubicBezTo>
                    <a:pt x="598" y="125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1369050" y="1712680"/>
              <a:ext cx="4431" cy="1611"/>
            </a:xfrm>
            <a:custGeom>
              <a:avLst/>
              <a:gdLst/>
              <a:ahLst/>
              <a:cxnLst/>
              <a:rect l="l" t="t" r="r" b="b"/>
              <a:pathLst>
                <a:path w="55" h="20" extrusionOk="0">
                  <a:moveTo>
                    <a:pt x="15" y="1"/>
                  </a:moveTo>
                  <a:cubicBezTo>
                    <a:pt x="9" y="1"/>
                    <a:pt x="4" y="4"/>
                    <a:pt x="1" y="10"/>
                  </a:cubicBezTo>
                  <a:cubicBezTo>
                    <a:pt x="18" y="10"/>
                    <a:pt x="36" y="10"/>
                    <a:pt x="54" y="19"/>
                  </a:cubicBezTo>
                  <a:cubicBezTo>
                    <a:pt x="38" y="8"/>
                    <a:pt x="24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965848" y="1730000"/>
              <a:ext cx="5156" cy="2981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8" y="9"/>
                    <a:pt x="1" y="18"/>
                  </a:cubicBezTo>
                  <a:cubicBezTo>
                    <a:pt x="1" y="27"/>
                    <a:pt x="10" y="27"/>
                    <a:pt x="10" y="36"/>
                  </a:cubicBezTo>
                  <a:cubicBezTo>
                    <a:pt x="37" y="27"/>
                    <a:pt x="54" y="18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968748" y="1737170"/>
              <a:ext cx="806" cy="8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1" y="10"/>
                  </a:cubicBezTo>
                  <a:lnTo>
                    <a:pt x="9" y="10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162092" y="1694715"/>
              <a:ext cx="48900" cy="48336"/>
            </a:xfrm>
            <a:custGeom>
              <a:avLst/>
              <a:gdLst/>
              <a:ahLst/>
              <a:cxnLst/>
              <a:rect l="l" t="t" r="r" b="b"/>
              <a:pathLst>
                <a:path w="607" h="600" extrusionOk="0">
                  <a:moveTo>
                    <a:pt x="319" y="1"/>
                  </a:moveTo>
                  <a:cubicBezTo>
                    <a:pt x="314" y="1"/>
                    <a:pt x="309" y="1"/>
                    <a:pt x="304" y="1"/>
                  </a:cubicBezTo>
                  <a:cubicBezTo>
                    <a:pt x="134" y="1"/>
                    <a:pt x="0" y="135"/>
                    <a:pt x="9" y="305"/>
                  </a:cubicBezTo>
                  <a:cubicBezTo>
                    <a:pt x="9" y="465"/>
                    <a:pt x="143" y="599"/>
                    <a:pt x="304" y="599"/>
                  </a:cubicBezTo>
                  <a:lnTo>
                    <a:pt x="313" y="599"/>
                  </a:lnTo>
                  <a:cubicBezTo>
                    <a:pt x="473" y="590"/>
                    <a:pt x="607" y="456"/>
                    <a:pt x="607" y="296"/>
                  </a:cubicBezTo>
                  <a:cubicBezTo>
                    <a:pt x="598" y="132"/>
                    <a:pt x="473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373401" y="1714210"/>
              <a:ext cx="6525" cy="2256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0" y="0"/>
                  </a:moveTo>
                  <a:cubicBezTo>
                    <a:pt x="27" y="9"/>
                    <a:pt x="54" y="27"/>
                    <a:pt x="80" y="27"/>
                  </a:cubicBezTo>
                  <a:cubicBezTo>
                    <a:pt x="54" y="9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1360431" y="1712760"/>
              <a:ext cx="46805" cy="27390"/>
            </a:xfrm>
            <a:custGeom>
              <a:avLst/>
              <a:gdLst/>
              <a:ahLst/>
              <a:cxnLst/>
              <a:rect l="l" t="t" r="r" b="b"/>
              <a:pathLst>
                <a:path w="581" h="340" extrusionOk="0">
                  <a:moveTo>
                    <a:pt x="215" y="90"/>
                  </a:moveTo>
                  <a:cubicBezTo>
                    <a:pt x="215" y="90"/>
                    <a:pt x="216" y="91"/>
                    <a:pt x="217" y="91"/>
                  </a:cubicBezTo>
                  <a:lnTo>
                    <a:pt x="217" y="91"/>
                  </a:lnTo>
                  <a:cubicBezTo>
                    <a:pt x="217" y="91"/>
                    <a:pt x="216" y="90"/>
                    <a:pt x="215" y="90"/>
                  </a:cubicBezTo>
                  <a:close/>
                  <a:moveTo>
                    <a:pt x="9" y="0"/>
                  </a:moveTo>
                  <a:cubicBezTo>
                    <a:pt x="9" y="18"/>
                    <a:pt x="1" y="27"/>
                    <a:pt x="1" y="45"/>
                  </a:cubicBezTo>
                  <a:cubicBezTo>
                    <a:pt x="1" y="206"/>
                    <a:pt x="134" y="339"/>
                    <a:pt x="304" y="339"/>
                  </a:cubicBezTo>
                  <a:cubicBezTo>
                    <a:pt x="429" y="339"/>
                    <a:pt x="536" y="259"/>
                    <a:pt x="580" y="143"/>
                  </a:cubicBezTo>
                  <a:lnTo>
                    <a:pt x="536" y="125"/>
                  </a:lnTo>
                  <a:lnTo>
                    <a:pt x="563" y="170"/>
                  </a:lnTo>
                  <a:cubicBezTo>
                    <a:pt x="482" y="134"/>
                    <a:pt x="393" y="134"/>
                    <a:pt x="340" y="81"/>
                  </a:cubicBezTo>
                  <a:lnTo>
                    <a:pt x="340" y="81"/>
                  </a:lnTo>
                  <a:lnTo>
                    <a:pt x="402" y="90"/>
                  </a:lnTo>
                  <a:cubicBezTo>
                    <a:pt x="357" y="72"/>
                    <a:pt x="304" y="45"/>
                    <a:pt x="259" y="27"/>
                  </a:cubicBezTo>
                  <a:lnTo>
                    <a:pt x="259" y="27"/>
                  </a:lnTo>
                  <a:cubicBezTo>
                    <a:pt x="277" y="45"/>
                    <a:pt x="304" y="72"/>
                    <a:pt x="331" y="90"/>
                  </a:cubicBezTo>
                  <a:cubicBezTo>
                    <a:pt x="321" y="88"/>
                    <a:pt x="314" y="87"/>
                    <a:pt x="308" y="87"/>
                  </a:cubicBezTo>
                  <a:cubicBezTo>
                    <a:pt x="272" y="87"/>
                    <a:pt x="282" y="114"/>
                    <a:pt x="265" y="114"/>
                  </a:cubicBezTo>
                  <a:cubicBezTo>
                    <a:pt x="257" y="114"/>
                    <a:pt x="244" y="108"/>
                    <a:pt x="217" y="91"/>
                  </a:cubicBezTo>
                  <a:lnTo>
                    <a:pt x="217" y="91"/>
                  </a:lnTo>
                  <a:cubicBezTo>
                    <a:pt x="217" y="91"/>
                    <a:pt x="217" y="91"/>
                    <a:pt x="217" y="91"/>
                  </a:cubicBezTo>
                  <a:cubicBezTo>
                    <a:pt x="213" y="91"/>
                    <a:pt x="132" y="57"/>
                    <a:pt x="108" y="9"/>
                  </a:cubicBezTo>
                  <a:cubicBezTo>
                    <a:pt x="72" y="9"/>
                    <a:pt x="45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970923" y="1709135"/>
              <a:ext cx="42455" cy="38910"/>
            </a:xfrm>
            <a:custGeom>
              <a:avLst/>
              <a:gdLst/>
              <a:ahLst/>
              <a:cxnLst/>
              <a:rect l="l" t="t" r="r" b="b"/>
              <a:pathLst>
                <a:path w="527" h="483" extrusionOk="0">
                  <a:moveTo>
                    <a:pt x="286" y="161"/>
                  </a:moveTo>
                  <a:lnTo>
                    <a:pt x="330" y="179"/>
                  </a:lnTo>
                  <a:cubicBezTo>
                    <a:pt x="304" y="197"/>
                    <a:pt x="286" y="206"/>
                    <a:pt x="259" y="215"/>
                  </a:cubicBezTo>
                  <a:cubicBezTo>
                    <a:pt x="259" y="206"/>
                    <a:pt x="268" y="188"/>
                    <a:pt x="286" y="161"/>
                  </a:cubicBezTo>
                  <a:close/>
                  <a:moveTo>
                    <a:pt x="455" y="1"/>
                  </a:moveTo>
                  <a:cubicBezTo>
                    <a:pt x="366" y="36"/>
                    <a:pt x="268" y="63"/>
                    <a:pt x="188" y="152"/>
                  </a:cubicBezTo>
                  <a:cubicBezTo>
                    <a:pt x="90" y="242"/>
                    <a:pt x="81" y="304"/>
                    <a:pt x="18" y="375"/>
                  </a:cubicBezTo>
                  <a:cubicBezTo>
                    <a:pt x="18" y="384"/>
                    <a:pt x="9" y="384"/>
                    <a:pt x="0" y="384"/>
                  </a:cubicBezTo>
                  <a:cubicBezTo>
                    <a:pt x="63" y="447"/>
                    <a:pt x="134" y="483"/>
                    <a:pt x="223" y="483"/>
                  </a:cubicBezTo>
                  <a:lnTo>
                    <a:pt x="232" y="483"/>
                  </a:lnTo>
                  <a:cubicBezTo>
                    <a:pt x="393" y="483"/>
                    <a:pt x="527" y="340"/>
                    <a:pt x="527" y="179"/>
                  </a:cubicBezTo>
                  <a:cubicBezTo>
                    <a:pt x="518" y="108"/>
                    <a:pt x="500" y="54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145577" y="1934139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303" y="0"/>
                  </a:moveTo>
                  <a:cubicBezTo>
                    <a:pt x="134" y="9"/>
                    <a:pt x="0" y="143"/>
                    <a:pt x="9" y="312"/>
                  </a:cubicBezTo>
                  <a:cubicBezTo>
                    <a:pt x="9" y="473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82" y="598"/>
                    <a:pt x="607" y="464"/>
                    <a:pt x="607" y="294"/>
                  </a:cubicBezTo>
                  <a:cubicBezTo>
                    <a:pt x="598" y="134"/>
                    <a:pt x="464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1443085" y="1931239"/>
              <a:ext cx="48255" cy="4825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5" y="0"/>
                  </a:moveTo>
                  <a:cubicBezTo>
                    <a:pt x="134" y="0"/>
                    <a:pt x="0" y="134"/>
                    <a:pt x="0" y="295"/>
                  </a:cubicBezTo>
                  <a:cubicBezTo>
                    <a:pt x="0" y="464"/>
                    <a:pt x="134" y="598"/>
                    <a:pt x="304" y="598"/>
                  </a:cubicBezTo>
                  <a:cubicBezTo>
                    <a:pt x="464" y="598"/>
                    <a:pt x="598" y="464"/>
                    <a:pt x="598" y="295"/>
                  </a:cubicBezTo>
                  <a:cubicBezTo>
                    <a:pt x="598" y="134"/>
                    <a:pt x="464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947883" y="1939859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310" y="0"/>
                  </a:moveTo>
                  <a:cubicBezTo>
                    <a:pt x="305" y="0"/>
                    <a:pt x="300" y="0"/>
                    <a:pt x="295" y="0"/>
                  </a:cubicBezTo>
                  <a:cubicBezTo>
                    <a:pt x="126" y="0"/>
                    <a:pt x="1" y="143"/>
                    <a:pt x="10" y="304"/>
                  </a:cubicBezTo>
                  <a:cubicBezTo>
                    <a:pt x="10" y="464"/>
                    <a:pt x="144" y="598"/>
                    <a:pt x="304" y="598"/>
                  </a:cubicBezTo>
                  <a:lnTo>
                    <a:pt x="313" y="598"/>
                  </a:lnTo>
                  <a:cubicBezTo>
                    <a:pt x="483" y="589"/>
                    <a:pt x="607" y="455"/>
                    <a:pt x="607" y="286"/>
                  </a:cubicBezTo>
                  <a:cubicBezTo>
                    <a:pt x="599" y="130"/>
                    <a:pt x="465" y="0"/>
                    <a:pt x="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848713" y="1943404"/>
              <a:ext cx="49706" cy="48255"/>
            </a:xfrm>
            <a:custGeom>
              <a:avLst/>
              <a:gdLst/>
              <a:ahLst/>
              <a:cxnLst/>
              <a:rect l="l" t="t" r="r" b="b"/>
              <a:pathLst>
                <a:path w="617" h="599" extrusionOk="0">
                  <a:moveTo>
                    <a:pt x="312" y="1"/>
                  </a:moveTo>
                  <a:cubicBezTo>
                    <a:pt x="307" y="1"/>
                    <a:pt x="301" y="1"/>
                    <a:pt x="295" y="1"/>
                  </a:cubicBezTo>
                  <a:cubicBezTo>
                    <a:pt x="135" y="10"/>
                    <a:pt x="1" y="144"/>
                    <a:pt x="10" y="313"/>
                  </a:cubicBezTo>
                  <a:cubicBezTo>
                    <a:pt x="19" y="474"/>
                    <a:pt x="152" y="599"/>
                    <a:pt x="304" y="599"/>
                  </a:cubicBezTo>
                  <a:lnTo>
                    <a:pt x="322" y="599"/>
                  </a:lnTo>
                  <a:cubicBezTo>
                    <a:pt x="482" y="590"/>
                    <a:pt x="616" y="456"/>
                    <a:pt x="607" y="287"/>
                  </a:cubicBezTo>
                  <a:cubicBezTo>
                    <a:pt x="599" y="123"/>
                    <a:pt x="47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1343916" y="1931883"/>
              <a:ext cx="48900" cy="48336"/>
            </a:xfrm>
            <a:custGeom>
              <a:avLst/>
              <a:gdLst/>
              <a:ahLst/>
              <a:cxnLst/>
              <a:rect l="l" t="t" r="r" b="b"/>
              <a:pathLst>
                <a:path w="607" h="600" extrusionOk="0">
                  <a:moveTo>
                    <a:pt x="319" y="1"/>
                  </a:moveTo>
                  <a:cubicBezTo>
                    <a:pt x="314" y="1"/>
                    <a:pt x="309" y="1"/>
                    <a:pt x="304" y="1"/>
                  </a:cubicBezTo>
                  <a:cubicBezTo>
                    <a:pt x="134" y="1"/>
                    <a:pt x="0" y="135"/>
                    <a:pt x="0" y="296"/>
                  </a:cubicBezTo>
                  <a:cubicBezTo>
                    <a:pt x="9" y="465"/>
                    <a:pt x="134" y="599"/>
                    <a:pt x="304" y="599"/>
                  </a:cubicBezTo>
                  <a:cubicBezTo>
                    <a:pt x="473" y="590"/>
                    <a:pt x="607" y="456"/>
                    <a:pt x="598" y="296"/>
                  </a:cubicBezTo>
                  <a:cubicBezTo>
                    <a:pt x="598" y="132"/>
                    <a:pt x="473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047052" y="1936959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311" y="0"/>
                  </a:moveTo>
                  <a:cubicBezTo>
                    <a:pt x="305" y="0"/>
                    <a:pt x="300" y="0"/>
                    <a:pt x="295" y="1"/>
                  </a:cubicBezTo>
                  <a:cubicBezTo>
                    <a:pt x="126" y="1"/>
                    <a:pt x="1" y="144"/>
                    <a:pt x="1" y="304"/>
                  </a:cubicBezTo>
                  <a:cubicBezTo>
                    <a:pt x="10" y="465"/>
                    <a:pt x="144" y="598"/>
                    <a:pt x="304" y="598"/>
                  </a:cubicBezTo>
                  <a:lnTo>
                    <a:pt x="313" y="598"/>
                  </a:lnTo>
                  <a:cubicBezTo>
                    <a:pt x="474" y="590"/>
                    <a:pt x="608" y="456"/>
                    <a:pt x="599" y="286"/>
                  </a:cubicBezTo>
                  <a:cubicBezTo>
                    <a:pt x="599" y="131"/>
                    <a:pt x="465" y="0"/>
                    <a:pt x="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1244746" y="1932689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304" y="0"/>
                  </a:moveTo>
                  <a:cubicBezTo>
                    <a:pt x="134" y="0"/>
                    <a:pt x="0" y="134"/>
                    <a:pt x="9" y="304"/>
                  </a:cubicBezTo>
                  <a:cubicBezTo>
                    <a:pt x="9" y="464"/>
                    <a:pt x="143" y="598"/>
                    <a:pt x="304" y="598"/>
                  </a:cubicBezTo>
                  <a:lnTo>
                    <a:pt x="312" y="598"/>
                  </a:lnTo>
                  <a:cubicBezTo>
                    <a:pt x="473" y="598"/>
                    <a:pt x="607" y="455"/>
                    <a:pt x="607" y="295"/>
                  </a:cubicBezTo>
                  <a:cubicBezTo>
                    <a:pt x="598" y="134"/>
                    <a:pt x="464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830023" y="2069238"/>
              <a:ext cx="30291" cy="46805"/>
            </a:xfrm>
            <a:custGeom>
              <a:avLst/>
              <a:gdLst/>
              <a:ahLst/>
              <a:cxnLst/>
              <a:rect l="l" t="t" r="r" b="b"/>
              <a:pathLst>
                <a:path w="376" h="581" extrusionOk="0">
                  <a:moveTo>
                    <a:pt x="99" y="0"/>
                  </a:moveTo>
                  <a:cubicBezTo>
                    <a:pt x="72" y="63"/>
                    <a:pt x="1" y="81"/>
                    <a:pt x="54" y="179"/>
                  </a:cubicBezTo>
                  <a:cubicBezTo>
                    <a:pt x="90" y="223"/>
                    <a:pt x="152" y="232"/>
                    <a:pt x="126" y="348"/>
                  </a:cubicBezTo>
                  <a:lnTo>
                    <a:pt x="72" y="312"/>
                  </a:lnTo>
                  <a:lnTo>
                    <a:pt x="72" y="312"/>
                  </a:lnTo>
                  <a:cubicBezTo>
                    <a:pt x="72" y="455"/>
                    <a:pt x="152" y="384"/>
                    <a:pt x="135" y="544"/>
                  </a:cubicBezTo>
                  <a:cubicBezTo>
                    <a:pt x="111" y="521"/>
                    <a:pt x="101" y="450"/>
                    <a:pt x="99" y="450"/>
                  </a:cubicBezTo>
                  <a:cubicBezTo>
                    <a:pt x="99" y="450"/>
                    <a:pt x="99" y="452"/>
                    <a:pt x="99" y="455"/>
                  </a:cubicBezTo>
                  <a:cubicBezTo>
                    <a:pt x="63" y="544"/>
                    <a:pt x="126" y="527"/>
                    <a:pt x="144" y="580"/>
                  </a:cubicBezTo>
                  <a:cubicBezTo>
                    <a:pt x="277" y="544"/>
                    <a:pt x="375" y="420"/>
                    <a:pt x="367" y="277"/>
                  </a:cubicBezTo>
                  <a:cubicBezTo>
                    <a:pt x="358" y="125"/>
                    <a:pt x="242" y="9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1206641" y="2055543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295" y="1"/>
                  </a:moveTo>
                  <a:cubicBezTo>
                    <a:pt x="134" y="1"/>
                    <a:pt x="0" y="143"/>
                    <a:pt x="9" y="304"/>
                  </a:cubicBezTo>
                  <a:cubicBezTo>
                    <a:pt x="9" y="465"/>
                    <a:pt x="143" y="598"/>
                    <a:pt x="304" y="598"/>
                  </a:cubicBezTo>
                  <a:lnTo>
                    <a:pt x="313" y="598"/>
                  </a:lnTo>
                  <a:cubicBezTo>
                    <a:pt x="473" y="598"/>
                    <a:pt x="607" y="456"/>
                    <a:pt x="607" y="295"/>
                  </a:cubicBezTo>
                  <a:cubicBezTo>
                    <a:pt x="598" y="126"/>
                    <a:pt x="464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909858" y="2064163"/>
              <a:ext cx="48900" cy="48255"/>
            </a:xfrm>
            <a:custGeom>
              <a:avLst/>
              <a:gdLst/>
              <a:ahLst/>
              <a:cxnLst/>
              <a:rect l="l" t="t" r="r" b="b"/>
              <a:pathLst>
                <a:path w="607" h="599" extrusionOk="0">
                  <a:moveTo>
                    <a:pt x="294" y="1"/>
                  </a:moveTo>
                  <a:cubicBezTo>
                    <a:pt x="125" y="10"/>
                    <a:pt x="0" y="152"/>
                    <a:pt x="9" y="313"/>
                  </a:cubicBezTo>
                  <a:cubicBezTo>
                    <a:pt x="9" y="474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82" y="598"/>
                    <a:pt x="607" y="456"/>
                    <a:pt x="607" y="286"/>
                  </a:cubicBezTo>
                  <a:cubicBezTo>
                    <a:pt x="598" y="126"/>
                    <a:pt x="455" y="1"/>
                    <a:pt x="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1107472" y="2057718"/>
              <a:ext cx="48900" cy="48255"/>
            </a:xfrm>
            <a:custGeom>
              <a:avLst/>
              <a:gdLst/>
              <a:ahLst/>
              <a:cxnLst/>
              <a:rect l="l" t="t" r="r" b="b"/>
              <a:pathLst>
                <a:path w="607" h="599" extrusionOk="0">
                  <a:moveTo>
                    <a:pt x="304" y="0"/>
                  </a:moveTo>
                  <a:cubicBezTo>
                    <a:pt x="134" y="9"/>
                    <a:pt x="0" y="143"/>
                    <a:pt x="9" y="304"/>
                  </a:cubicBezTo>
                  <a:cubicBezTo>
                    <a:pt x="9" y="473"/>
                    <a:pt x="143" y="598"/>
                    <a:pt x="304" y="598"/>
                  </a:cubicBezTo>
                  <a:lnTo>
                    <a:pt x="313" y="598"/>
                  </a:lnTo>
                  <a:cubicBezTo>
                    <a:pt x="482" y="598"/>
                    <a:pt x="607" y="455"/>
                    <a:pt x="607" y="295"/>
                  </a:cubicBezTo>
                  <a:cubicBezTo>
                    <a:pt x="598" y="125"/>
                    <a:pt x="464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1504150" y="2051998"/>
              <a:ext cx="22396" cy="4463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26" y="18"/>
                    <a:pt x="1" y="143"/>
                    <a:pt x="1" y="303"/>
                  </a:cubicBezTo>
                  <a:cubicBezTo>
                    <a:pt x="1" y="410"/>
                    <a:pt x="54" y="509"/>
                    <a:pt x="143" y="553"/>
                  </a:cubicBezTo>
                  <a:cubicBezTo>
                    <a:pt x="179" y="410"/>
                    <a:pt x="215" y="268"/>
                    <a:pt x="224" y="125"/>
                  </a:cubicBezTo>
                  <a:cubicBezTo>
                    <a:pt x="233" y="143"/>
                    <a:pt x="242" y="143"/>
                    <a:pt x="242" y="170"/>
                  </a:cubicBezTo>
                  <a:cubicBezTo>
                    <a:pt x="268" y="143"/>
                    <a:pt x="277" y="63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1009028" y="2060618"/>
              <a:ext cx="48900" cy="48175"/>
            </a:xfrm>
            <a:custGeom>
              <a:avLst/>
              <a:gdLst/>
              <a:ahLst/>
              <a:cxnLst/>
              <a:rect l="l" t="t" r="r" b="b"/>
              <a:pathLst>
                <a:path w="607" h="598" extrusionOk="0">
                  <a:moveTo>
                    <a:pt x="295" y="0"/>
                  </a:moveTo>
                  <a:cubicBezTo>
                    <a:pt x="125" y="9"/>
                    <a:pt x="0" y="143"/>
                    <a:pt x="0" y="312"/>
                  </a:cubicBezTo>
                  <a:cubicBezTo>
                    <a:pt x="9" y="473"/>
                    <a:pt x="143" y="598"/>
                    <a:pt x="303" y="598"/>
                  </a:cubicBezTo>
                  <a:lnTo>
                    <a:pt x="312" y="598"/>
                  </a:lnTo>
                  <a:cubicBezTo>
                    <a:pt x="473" y="598"/>
                    <a:pt x="607" y="455"/>
                    <a:pt x="598" y="286"/>
                  </a:cubicBezTo>
                  <a:cubicBezTo>
                    <a:pt x="598" y="125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1404980" y="2052723"/>
              <a:ext cx="48255" cy="4817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295" y="0"/>
                  </a:moveTo>
                  <a:cubicBezTo>
                    <a:pt x="134" y="0"/>
                    <a:pt x="1" y="134"/>
                    <a:pt x="1" y="303"/>
                  </a:cubicBezTo>
                  <a:cubicBezTo>
                    <a:pt x="1" y="464"/>
                    <a:pt x="134" y="598"/>
                    <a:pt x="295" y="598"/>
                  </a:cubicBezTo>
                  <a:lnTo>
                    <a:pt x="304" y="598"/>
                  </a:lnTo>
                  <a:cubicBezTo>
                    <a:pt x="465" y="598"/>
                    <a:pt x="598" y="464"/>
                    <a:pt x="598" y="294"/>
                  </a:cubicBezTo>
                  <a:cubicBezTo>
                    <a:pt x="598" y="134"/>
                    <a:pt x="46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1305811" y="2053368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295" y="1"/>
                  </a:moveTo>
                  <a:cubicBezTo>
                    <a:pt x="134" y="10"/>
                    <a:pt x="1" y="144"/>
                    <a:pt x="1" y="304"/>
                  </a:cubicBezTo>
                  <a:cubicBezTo>
                    <a:pt x="9" y="474"/>
                    <a:pt x="143" y="599"/>
                    <a:pt x="304" y="599"/>
                  </a:cubicBezTo>
                  <a:cubicBezTo>
                    <a:pt x="473" y="599"/>
                    <a:pt x="607" y="465"/>
                    <a:pt x="598" y="295"/>
                  </a:cubicBezTo>
                  <a:cubicBezTo>
                    <a:pt x="598" y="135"/>
                    <a:pt x="464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1392735" y="2276197"/>
              <a:ext cx="24571" cy="15145"/>
            </a:xfrm>
            <a:custGeom>
              <a:avLst/>
              <a:gdLst/>
              <a:ahLst/>
              <a:cxnLst/>
              <a:rect l="l" t="t" r="r" b="b"/>
              <a:pathLst>
                <a:path w="305" h="188" extrusionOk="0">
                  <a:moveTo>
                    <a:pt x="278" y="0"/>
                  </a:moveTo>
                  <a:cubicBezTo>
                    <a:pt x="153" y="0"/>
                    <a:pt x="46" y="81"/>
                    <a:pt x="1" y="188"/>
                  </a:cubicBezTo>
                  <a:cubicBezTo>
                    <a:pt x="54" y="161"/>
                    <a:pt x="108" y="116"/>
                    <a:pt x="162" y="63"/>
                  </a:cubicBezTo>
                  <a:cubicBezTo>
                    <a:pt x="206" y="63"/>
                    <a:pt x="260" y="36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192946" y="2277566"/>
              <a:ext cx="48980" cy="48336"/>
            </a:xfrm>
            <a:custGeom>
              <a:avLst/>
              <a:gdLst/>
              <a:ahLst/>
              <a:cxnLst/>
              <a:rect l="l" t="t" r="r" b="b"/>
              <a:pathLst>
                <a:path w="608" h="600" extrusionOk="0">
                  <a:moveTo>
                    <a:pt x="311" y="1"/>
                  </a:moveTo>
                  <a:cubicBezTo>
                    <a:pt x="306" y="1"/>
                    <a:pt x="301" y="1"/>
                    <a:pt x="295" y="1"/>
                  </a:cubicBezTo>
                  <a:cubicBezTo>
                    <a:pt x="135" y="1"/>
                    <a:pt x="1" y="135"/>
                    <a:pt x="1" y="305"/>
                  </a:cubicBezTo>
                  <a:cubicBezTo>
                    <a:pt x="10" y="465"/>
                    <a:pt x="144" y="599"/>
                    <a:pt x="304" y="599"/>
                  </a:cubicBezTo>
                  <a:cubicBezTo>
                    <a:pt x="474" y="590"/>
                    <a:pt x="608" y="456"/>
                    <a:pt x="599" y="296"/>
                  </a:cubicBezTo>
                  <a:cubicBezTo>
                    <a:pt x="599" y="132"/>
                    <a:pt x="473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093777" y="2279097"/>
              <a:ext cx="48980" cy="48175"/>
            </a:xfrm>
            <a:custGeom>
              <a:avLst/>
              <a:gdLst/>
              <a:ahLst/>
              <a:cxnLst/>
              <a:rect l="l" t="t" r="r" b="b"/>
              <a:pathLst>
                <a:path w="608" h="598" extrusionOk="0">
                  <a:moveTo>
                    <a:pt x="295" y="0"/>
                  </a:moveTo>
                  <a:cubicBezTo>
                    <a:pt x="135" y="0"/>
                    <a:pt x="1" y="143"/>
                    <a:pt x="10" y="303"/>
                  </a:cubicBezTo>
                  <a:cubicBezTo>
                    <a:pt x="10" y="473"/>
                    <a:pt x="144" y="598"/>
                    <a:pt x="304" y="598"/>
                  </a:cubicBezTo>
                  <a:lnTo>
                    <a:pt x="313" y="598"/>
                  </a:lnTo>
                  <a:cubicBezTo>
                    <a:pt x="474" y="598"/>
                    <a:pt x="607" y="455"/>
                    <a:pt x="607" y="295"/>
                  </a:cubicBezTo>
                  <a:cubicBezTo>
                    <a:pt x="599" y="125"/>
                    <a:pt x="465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292196" y="2276197"/>
              <a:ext cx="48175" cy="48255"/>
            </a:xfrm>
            <a:custGeom>
              <a:avLst/>
              <a:gdLst/>
              <a:ahLst/>
              <a:cxnLst/>
              <a:rect l="l" t="t" r="r" b="b"/>
              <a:pathLst>
                <a:path w="598" h="599" extrusionOk="0">
                  <a:moveTo>
                    <a:pt x="294" y="0"/>
                  </a:moveTo>
                  <a:cubicBezTo>
                    <a:pt x="134" y="0"/>
                    <a:pt x="0" y="134"/>
                    <a:pt x="0" y="304"/>
                  </a:cubicBezTo>
                  <a:cubicBezTo>
                    <a:pt x="0" y="464"/>
                    <a:pt x="125" y="589"/>
                    <a:pt x="285" y="598"/>
                  </a:cubicBezTo>
                  <a:cubicBezTo>
                    <a:pt x="321" y="589"/>
                    <a:pt x="357" y="589"/>
                    <a:pt x="393" y="580"/>
                  </a:cubicBezTo>
                  <a:cubicBezTo>
                    <a:pt x="509" y="545"/>
                    <a:pt x="598" y="429"/>
                    <a:pt x="598" y="295"/>
                  </a:cubicBezTo>
                  <a:cubicBezTo>
                    <a:pt x="598" y="134"/>
                    <a:pt x="464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995333" y="2281192"/>
              <a:ext cx="48255" cy="43261"/>
            </a:xfrm>
            <a:custGeom>
              <a:avLst/>
              <a:gdLst/>
              <a:ahLst/>
              <a:cxnLst/>
              <a:rect l="l" t="t" r="r" b="b"/>
              <a:pathLst>
                <a:path w="599" h="537" extrusionOk="0">
                  <a:moveTo>
                    <a:pt x="295" y="1"/>
                  </a:moveTo>
                  <a:cubicBezTo>
                    <a:pt x="126" y="10"/>
                    <a:pt x="1" y="144"/>
                    <a:pt x="1" y="313"/>
                  </a:cubicBezTo>
                  <a:cubicBezTo>
                    <a:pt x="1" y="331"/>
                    <a:pt x="1" y="358"/>
                    <a:pt x="10" y="376"/>
                  </a:cubicBezTo>
                  <a:cubicBezTo>
                    <a:pt x="45" y="411"/>
                    <a:pt x="72" y="429"/>
                    <a:pt x="197" y="483"/>
                  </a:cubicBezTo>
                  <a:cubicBezTo>
                    <a:pt x="206" y="486"/>
                    <a:pt x="215" y="487"/>
                    <a:pt x="223" y="487"/>
                  </a:cubicBezTo>
                  <a:cubicBezTo>
                    <a:pt x="259" y="487"/>
                    <a:pt x="290" y="464"/>
                    <a:pt x="339" y="464"/>
                  </a:cubicBezTo>
                  <a:cubicBezTo>
                    <a:pt x="345" y="464"/>
                    <a:pt x="351" y="464"/>
                    <a:pt x="357" y="465"/>
                  </a:cubicBezTo>
                  <a:lnTo>
                    <a:pt x="349" y="509"/>
                  </a:lnTo>
                  <a:lnTo>
                    <a:pt x="447" y="483"/>
                  </a:lnTo>
                  <a:lnTo>
                    <a:pt x="482" y="536"/>
                  </a:lnTo>
                  <a:cubicBezTo>
                    <a:pt x="491" y="527"/>
                    <a:pt x="500" y="518"/>
                    <a:pt x="509" y="518"/>
                  </a:cubicBezTo>
                  <a:cubicBezTo>
                    <a:pt x="509" y="509"/>
                    <a:pt x="509" y="509"/>
                    <a:pt x="509" y="501"/>
                  </a:cubicBezTo>
                  <a:lnTo>
                    <a:pt x="518" y="501"/>
                  </a:lnTo>
                  <a:cubicBezTo>
                    <a:pt x="572" y="447"/>
                    <a:pt x="598" y="376"/>
                    <a:pt x="598" y="295"/>
                  </a:cubicBezTo>
                  <a:cubicBezTo>
                    <a:pt x="598" y="126"/>
                    <a:pt x="456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021917" y="2322197"/>
              <a:ext cx="1531" cy="8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944338" y="2180572"/>
              <a:ext cx="49625" cy="48255"/>
            </a:xfrm>
            <a:custGeom>
              <a:avLst/>
              <a:gdLst/>
              <a:ahLst/>
              <a:cxnLst/>
              <a:rect l="l" t="t" r="r" b="b"/>
              <a:pathLst>
                <a:path w="616" h="599" extrusionOk="0">
                  <a:moveTo>
                    <a:pt x="295" y="1"/>
                  </a:moveTo>
                  <a:cubicBezTo>
                    <a:pt x="134" y="10"/>
                    <a:pt x="0" y="144"/>
                    <a:pt x="9" y="313"/>
                  </a:cubicBezTo>
                  <a:cubicBezTo>
                    <a:pt x="18" y="474"/>
                    <a:pt x="143" y="599"/>
                    <a:pt x="312" y="599"/>
                  </a:cubicBezTo>
                  <a:cubicBezTo>
                    <a:pt x="482" y="599"/>
                    <a:pt x="616" y="456"/>
                    <a:pt x="607" y="295"/>
                  </a:cubicBezTo>
                  <a:cubicBezTo>
                    <a:pt x="598" y="126"/>
                    <a:pt x="464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241846" y="2174127"/>
              <a:ext cx="48255" cy="4825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11" y="0"/>
                  </a:moveTo>
                  <a:cubicBezTo>
                    <a:pt x="306" y="0"/>
                    <a:pt x="300" y="0"/>
                    <a:pt x="295" y="1"/>
                  </a:cubicBezTo>
                  <a:cubicBezTo>
                    <a:pt x="134" y="1"/>
                    <a:pt x="1" y="135"/>
                    <a:pt x="1" y="304"/>
                  </a:cubicBezTo>
                  <a:cubicBezTo>
                    <a:pt x="1" y="465"/>
                    <a:pt x="134" y="598"/>
                    <a:pt x="304" y="598"/>
                  </a:cubicBezTo>
                  <a:cubicBezTo>
                    <a:pt x="473" y="589"/>
                    <a:pt x="598" y="456"/>
                    <a:pt x="598" y="295"/>
                  </a:cubicBezTo>
                  <a:cubicBezTo>
                    <a:pt x="598" y="131"/>
                    <a:pt x="473" y="0"/>
                    <a:pt x="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142677" y="2175577"/>
              <a:ext cx="48980" cy="48255"/>
            </a:xfrm>
            <a:custGeom>
              <a:avLst/>
              <a:gdLst/>
              <a:ahLst/>
              <a:cxnLst/>
              <a:rect l="l" t="t" r="r" b="b"/>
              <a:pathLst>
                <a:path w="608" h="599" extrusionOk="0">
                  <a:moveTo>
                    <a:pt x="295" y="1"/>
                  </a:moveTo>
                  <a:cubicBezTo>
                    <a:pt x="134" y="1"/>
                    <a:pt x="0" y="143"/>
                    <a:pt x="0" y="304"/>
                  </a:cubicBezTo>
                  <a:cubicBezTo>
                    <a:pt x="9" y="464"/>
                    <a:pt x="143" y="598"/>
                    <a:pt x="304" y="598"/>
                  </a:cubicBezTo>
                  <a:cubicBezTo>
                    <a:pt x="473" y="598"/>
                    <a:pt x="607" y="456"/>
                    <a:pt x="598" y="295"/>
                  </a:cubicBezTo>
                  <a:cubicBezTo>
                    <a:pt x="598" y="125"/>
                    <a:pt x="464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341016" y="2172677"/>
              <a:ext cx="48255" cy="4825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5" y="1"/>
                  </a:moveTo>
                  <a:cubicBezTo>
                    <a:pt x="126" y="1"/>
                    <a:pt x="1" y="135"/>
                    <a:pt x="1" y="304"/>
                  </a:cubicBezTo>
                  <a:cubicBezTo>
                    <a:pt x="1" y="465"/>
                    <a:pt x="134" y="599"/>
                    <a:pt x="295" y="599"/>
                  </a:cubicBezTo>
                  <a:lnTo>
                    <a:pt x="304" y="599"/>
                  </a:lnTo>
                  <a:cubicBezTo>
                    <a:pt x="465" y="599"/>
                    <a:pt x="598" y="465"/>
                    <a:pt x="598" y="304"/>
                  </a:cubicBezTo>
                  <a:cubicBezTo>
                    <a:pt x="598" y="135"/>
                    <a:pt x="456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1439460" y="2172677"/>
              <a:ext cx="46080" cy="47530"/>
            </a:xfrm>
            <a:custGeom>
              <a:avLst/>
              <a:gdLst/>
              <a:ahLst/>
              <a:cxnLst/>
              <a:rect l="l" t="t" r="r" b="b"/>
              <a:pathLst>
                <a:path w="572" h="590" extrusionOk="0">
                  <a:moveTo>
                    <a:pt x="304" y="1"/>
                  </a:moveTo>
                  <a:cubicBezTo>
                    <a:pt x="135" y="1"/>
                    <a:pt x="1" y="135"/>
                    <a:pt x="1" y="295"/>
                  </a:cubicBezTo>
                  <a:cubicBezTo>
                    <a:pt x="1" y="456"/>
                    <a:pt x="126" y="581"/>
                    <a:pt x="286" y="590"/>
                  </a:cubicBezTo>
                  <a:cubicBezTo>
                    <a:pt x="384" y="456"/>
                    <a:pt x="483" y="313"/>
                    <a:pt x="572" y="161"/>
                  </a:cubicBezTo>
                  <a:cubicBezTo>
                    <a:pt x="518" y="63"/>
                    <a:pt x="42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1043507" y="2177753"/>
              <a:ext cx="48900" cy="48255"/>
            </a:xfrm>
            <a:custGeom>
              <a:avLst/>
              <a:gdLst/>
              <a:ahLst/>
              <a:cxnLst/>
              <a:rect l="l" t="t" r="r" b="b"/>
              <a:pathLst>
                <a:path w="607" h="599" extrusionOk="0">
                  <a:moveTo>
                    <a:pt x="295" y="0"/>
                  </a:moveTo>
                  <a:cubicBezTo>
                    <a:pt x="134" y="9"/>
                    <a:pt x="0" y="143"/>
                    <a:pt x="9" y="313"/>
                  </a:cubicBezTo>
                  <a:cubicBezTo>
                    <a:pt x="9" y="468"/>
                    <a:pt x="143" y="598"/>
                    <a:pt x="297" y="598"/>
                  </a:cubicBezTo>
                  <a:cubicBezTo>
                    <a:pt x="302" y="598"/>
                    <a:pt x="307" y="598"/>
                    <a:pt x="313" y="598"/>
                  </a:cubicBezTo>
                  <a:lnTo>
                    <a:pt x="313" y="598"/>
                  </a:lnTo>
                  <a:cubicBezTo>
                    <a:pt x="313" y="598"/>
                    <a:pt x="313" y="598"/>
                    <a:pt x="313" y="598"/>
                  </a:cubicBezTo>
                  <a:cubicBezTo>
                    <a:pt x="482" y="598"/>
                    <a:pt x="607" y="455"/>
                    <a:pt x="607" y="295"/>
                  </a:cubicBezTo>
                  <a:cubicBezTo>
                    <a:pt x="598" y="125"/>
                    <a:pt x="464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855883" y="2184922"/>
              <a:ext cx="38910" cy="46080"/>
            </a:xfrm>
            <a:custGeom>
              <a:avLst/>
              <a:gdLst/>
              <a:ahLst/>
              <a:cxnLst/>
              <a:rect l="l" t="t" r="r" b="b"/>
              <a:pathLst>
                <a:path w="483" h="572" extrusionOk="0">
                  <a:moveTo>
                    <a:pt x="187" y="0"/>
                  </a:moveTo>
                  <a:cubicBezTo>
                    <a:pt x="181" y="0"/>
                    <a:pt x="176" y="0"/>
                    <a:pt x="170" y="1"/>
                  </a:cubicBezTo>
                  <a:cubicBezTo>
                    <a:pt x="108" y="1"/>
                    <a:pt x="46" y="18"/>
                    <a:pt x="1" y="54"/>
                  </a:cubicBezTo>
                  <a:cubicBezTo>
                    <a:pt x="28" y="152"/>
                    <a:pt x="54" y="250"/>
                    <a:pt x="90" y="340"/>
                  </a:cubicBezTo>
                  <a:lnTo>
                    <a:pt x="170" y="393"/>
                  </a:lnTo>
                  <a:cubicBezTo>
                    <a:pt x="177" y="407"/>
                    <a:pt x="174" y="426"/>
                    <a:pt x="163" y="426"/>
                  </a:cubicBezTo>
                  <a:cubicBezTo>
                    <a:pt x="160" y="426"/>
                    <a:pt x="157" y="424"/>
                    <a:pt x="153" y="420"/>
                  </a:cubicBezTo>
                  <a:lnTo>
                    <a:pt x="153" y="420"/>
                  </a:lnTo>
                  <a:cubicBezTo>
                    <a:pt x="161" y="446"/>
                    <a:pt x="167" y="454"/>
                    <a:pt x="172" y="454"/>
                  </a:cubicBezTo>
                  <a:cubicBezTo>
                    <a:pt x="181" y="454"/>
                    <a:pt x="188" y="432"/>
                    <a:pt x="202" y="432"/>
                  </a:cubicBezTo>
                  <a:cubicBezTo>
                    <a:pt x="206" y="432"/>
                    <a:pt x="210" y="434"/>
                    <a:pt x="215" y="438"/>
                  </a:cubicBezTo>
                  <a:cubicBezTo>
                    <a:pt x="236" y="466"/>
                    <a:pt x="230" y="488"/>
                    <a:pt x="213" y="488"/>
                  </a:cubicBezTo>
                  <a:cubicBezTo>
                    <a:pt x="209" y="488"/>
                    <a:pt x="203" y="486"/>
                    <a:pt x="197" y="482"/>
                  </a:cubicBezTo>
                  <a:lnTo>
                    <a:pt x="197" y="482"/>
                  </a:lnTo>
                  <a:cubicBezTo>
                    <a:pt x="224" y="509"/>
                    <a:pt x="251" y="536"/>
                    <a:pt x="286" y="571"/>
                  </a:cubicBezTo>
                  <a:cubicBezTo>
                    <a:pt x="402" y="527"/>
                    <a:pt x="483" y="411"/>
                    <a:pt x="474" y="286"/>
                  </a:cubicBezTo>
                  <a:cubicBezTo>
                    <a:pt x="474" y="122"/>
                    <a:pt x="340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35"/>
          <p:cNvSpPr txBox="1">
            <a:spLocks noGrp="1"/>
          </p:cNvSpPr>
          <p:nvPr>
            <p:ph type="title" idx="6"/>
          </p:nvPr>
        </p:nvSpPr>
        <p:spPr>
          <a:xfrm>
            <a:off x="795950" y="17430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04" name="Google Shape;804;p35"/>
          <p:cNvSpPr txBox="1">
            <a:spLocks noGrp="1"/>
          </p:cNvSpPr>
          <p:nvPr>
            <p:ph type="title"/>
          </p:nvPr>
        </p:nvSpPr>
        <p:spPr>
          <a:xfrm>
            <a:off x="1080837" y="658088"/>
            <a:ext cx="3532966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geline Vintage" pitchFamily="2" charset="0"/>
              </a:rPr>
              <a:t>Mis mascotas</a:t>
            </a:r>
            <a:endParaRPr sz="5400" dirty="0">
              <a:solidFill>
                <a:schemeClr val="accent1">
                  <a:lumMod val="60000"/>
                  <a:lumOff val="40000"/>
                </a:schemeClr>
              </a:solidFill>
              <a:latin typeface="Angeline Vintage" pitchFamily="2" charset="0"/>
            </a:endParaRPr>
          </a:p>
        </p:txBody>
      </p:sp>
      <p:sp>
        <p:nvSpPr>
          <p:cNvPr id="807" name="Google Shape;807;p35"/>
          <p:cNvSpPr txBox="1">
            <a:spLocks noGrp="1"/>
          </p:cNvSpPr>
          <p:nvPr>
            <p:ph type="title" idx="3"/>
          </p:nvPr>
        </p:nvSpPr>
        <p:spPr>
          <a:xfrm>
            <a:off x="1475843" y="3842135"/>
            <a:ext cx="1841082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Nebulous Content" pitchFamily="2" charset="0"/>
              </a:rPr>
              <a:t>RUSSELL</a:t>
            </a:r>
            <a:endParaRPr dirty="0">
              <a:solidFill>
                <a:schemeClr val="accent5">
                  <a:lumMod val="50000"/>
                </a:schemeClr>
              </a:solidFill>
              <a:latin typeface="Nebulous Content" pitchFamily="2" charset="0"/>
            </a:endParaRPr>
          </a:p>
        </p:txBody>
      </p:sp>
      <p:sp>
        <p:nvSpPr>
          <p:cNvPr id="810" name="Google Shape;810;p35"/>
          <p:cNvSpPr txBox="1">
            <a:spLocks noGrp="1"/>
          </p:cNvSpPr>
          <p:nvPr>
            <p:ph type="subTitle" idx="7"/>
          </p:nvPr>
        </p:nvSpPr>
        <p:spPr>
          <a:xfrm>
            <a:off x="6416752" y="4011445"/>
            <a:ext cx="1364636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5">
                    <a:lumMod val="50000"/>
                  </a:schemeClr>
                </a:solidFill>
                <a:latin typeface="Nebulous Content" pitchFamily="2" charset="0"/>
              </a:rPr>
              <a:t>MAX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Nebulous Content" pitchFamily="2" charset="0"/>
            </a:endParaRPr>
          </a:p>
        </p:txBody>
      </p:sp>
      <p:sp>
        <p:nvSpPr>
          <p:cNvPr id="815" name="Google Shape;815;p35"/>
          <p:cNvSpPr txBox="1">
            <a:spLocks noGrp="1"/>
          </p:cNvSpPr>
          <p:nvPr>
            <p:ph type="title" idx="15"/>
          </p:nvPr>
        </p:nvSpPr>
        <p:spPr>
          <a:xfrm>
            <a:off x="5331700" y="1743025"/>
            <a:ext cx="548700" cy="100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816" name="Google Shape;816;p35"/>
          <p:cNvGrpSpPr/>
          <p:nvPr/>
        </p:nvGrpSpPr>
        <p:grpSpPr>
          <a:xfrm rot="-1252547">
            <a:off x="8769741" y="534513"/>
            <a:ext cx="528293" cy="1227946"/>
            <a:chOff x="4470677" y="372645"/>
            <a:chExt cx="775025" cy="1801442"/>
          </a:xfrm>
        </p:grpSpPr>
        <p:sp>
          <p:nvSpPr>
            <p:cNvPr id="817" name="Google Shape;817;p35"/>
            <p:cNvSpPr/>
            <p:nvPr/>
          </p:nvSpPr>
          <p:spPr>
            <a:xfrm>
              <a:off x="4477141" y="739027"/>
              <a:ext cx="522016" cy="572925"/>
            </a:xfrm>
            <a:custGeom>
              <a:avLst/>
              <a:gdLst/>
              <a:ahLst/>
              <a:cxnLst/>
              <a:rect l="l" t="t" r="r" b="b"/>
              <a:pathLst>
                <a:path w="6460" h="7090" extrusionOk="0">
                  <a:moveTo>
                    <a:pt x="4706" y="0"/>
                  </a:moveTo>
                  <a:cubicBezTo>
                    <a:pt x="4602" y="0"/>
                    <a:pt x="4501" y="18"/>
                    <a:pt x="4407" y="59"/>
                  </a:cubicBezTo>
                  <a:cubicBezTo>
                    <a:pt x="3373" y="514"/>
                    <a:pt x="3212" y="1986"/>
                    <a:pt x="3248" y="2486"/>
                  </a:cubicBezTo>
                  <a:cubicBezTo>
                    <a:pt x="2802" y="2120"/>
                    <a:pt x="2489" y="1603"/>
                    <a:pt x="1945" y="1415"/>
                  </a:cubicBezTo>
                  <a:cubicBezTo>
                    <a:pt x="1750" y="1349"/>
                    <a:pt x="1564" y="1314"/>
                    <a:pt x="1386" y="1314"/>
                  </a:cubicBezTo>
                  <a:cubicBezTo>
                    <a:pt x="1059" y="1314"/>
                    <a:pt x="759" y="1432"/>
                    <a:pt x="482" y="1692"/>
                  </a:cubicBezTo>
                  <a:cubicBezTo>
                    <a:pt x="125" y="2031"/>
                    <a:pt x="0" y="2566"/>
                    <a:pt x="72" y="3057"/>
                  </a:cubicBezTo>
                  <a:cubicBezTo>
                    <a:pt x="152" y="3547"/>
                    <a:pt x="393" y="3993"/>
                    <a:pt x="678" y="4404"/>
                  </a:cubicBezTo>
                  <a:cubicBezTo>
                    <a:pt x="1294" y="5278"/>
                    <a:pt x="3640" y="6563"/>
                    <a:pt x="4577" y="7089"/>
                  </a:cubicBezTo>
                  <a:cubicBezTo>
                    <a:pt x="4916" y="6384"/>
                    <a:pt x="5255" y="5679"/>
                    <a:pt x="5594" y="4975"/>
                  </a:cubicBezTo>
                  <a:cubicBezTo>
                    <a:pt x="5995" y="4136"/>
                    <a:pt x="6406" y="3271"/>
                    <a:pt x="6433" y="2343"/>
                  </a:cubicBezTo>
                  <a:cubicBezTo>
                    <a:pt x="6459" y="1415"/>
                    <a:pt x="6004" y="398"/>
                    <a:pt x="5130" y="86"/>
                  </a:cubicBezTo>
                  <a:cubicBezTo>
                    <a:pt x="4995" y="34"/>
                    <a:pt x="4849" y="0"/>
                    <a:pt x="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4470677" y="732885"/>
              <a:ext cx="534218" cy="584804"/>
            </a:xfrm>
            <a:custGeom>
              <a:avLst/>
              <a:gdLst/>
              <a:ahLst/>
              <a:cxnLst/>
              <a:rect l="l" t="t" r="r" b="b"/>
              <a:pathLst>
                <a:path w="6611" h="7237" extrusionOk="0">
                  <a:moveTo>
                    <a:pt x="4788" y="153"/>
                  </a:moveTo>
                  <a:cubicBezTo>
                    <a:pt x="4933" y="153"/>
                    <a:pt x="5075" y="190"/>
                    <a:pt x="5183" y="233"/>
                  </a:cubicBezTo>
                  <a:cubicBezTo>
                    <a:pt x="6084" y="555"/>
                    <a:pt x="6468" y="1589"/>
                    <a:pt x="6441" y="2419"/>
                  </a:cubicBezTo>
                  <a:cubicBezTo>
                    <a:pt x="6406" y="3347"/>
                    <a:pt x="5977" y="4239"/>
                    <a:pt x="5603" y="5024"/>
                  </a:cubicBezTo>
                  <a:lnTo>
                    <a:pt x="4621" y="7058"/>
                  </a:lnTo>
                  <a:cubicBezTo>
                    <a:pt x="3685" y="6541"/>
                    <a:pt x="1410" y="5274"/>
                    <a:pt x="821" y="4435"/>
                  </a:cubicBezTo>
                  <a:cubicBezTo>
                    <a:pt x="482" y="3945"/>
                    <a:pt x="286" y="3525"/>
                    <a:pt x="232" y="3124"/>
                  </a:cubicBezTo>
                  <a:cubicBezTo>
                    <a:pt x="152" y="2615"/>
                    <a:pt x="304" y="2116"/>
                    <a:pt x="616" y="1821"/>
                  </a:cubicBezTo>
                  <a:cubicBezTo>
                    <a:pt x="874" y="1580"/>
                    <a:pt x="1151" y="1464"/>
                    <a:pt x="1463" y="1464"/>
                  </a:cubicBezTo>
                  <a:cubicBezTo>
                    <a:pt x="1633" y="1464"/>
                    <a:pt x="1811" y="1500"/>
                    <a:pt x="1999" y="1563"/>
                  </a:cubicBezTo>
                  <a:cubicBezTo>
                    <a:pt x="2346" y="1679"/>
                    <a:pt x="2587" y="1937"/>
                    <a:pt x="2846" y="2205"/>
                  </a:cubicBezTo>
                  <a:cubicBezTo>
                    <a:pt x="2980" y="2348"/>
                    <a:pt x="3123" y="2490"/>
                    <a:pt x="3283" y="2624"/>
                  </a:cubicBezTo>
                  <a:cubicBezTo>
                    <a:pt x="3294" y="2635"/>
                    <a:pt x="3310" y="2639"/>
                    <a:pt x="3327" y="2639"/>
                  </a:cubicBezTo>
                  <a:cubicBezTo>
                    <a:pt x="3340" y="2639"/>
                    <a:pt x="3352" y="2637"/>
                    <a:pt x="3363" y="2633"/>
                  </a:cubicBezTo>
                  <a:cubicBezTo>
                    <a:pt x="3390" y="2615"/>
                    <a:pt x="3408" y="2589"/>
                    <a:pt x="3399" y="2562"/>
                  </a:cubicBezTo>
                  <a:cubicBezTo>
                    <a:pt x="3372" y="2089"/>
                    <a:pt x="3506" y="644"/>
                    <a:pt x="4514" y="207"/>
                  </a:cubicBezTo>
                  <a:cubicBezTo>
                    <a:pt x="4601" y="168"/>
                    <a:pt x="4695" y="153"/>
                    <a:pt x="4788" y="153"/>
                  </a:cubicBezTo>
                  <a:close/>
                  <a:moveTo>
                    <a:pt x="4785" y="0"/>
                  </a:moveTo>
                  <a:cubicBezTo>
                    <a:pt x="4675" y="0"/>
                    <a:pt x="4561" y="18"/>
                    <a:pt x="4452" y="64"/>
                  </a:cubicBezTo>
                  <a:cubicBezTo>
                    <a:pt x="3479" y="501"/>
                    <a:pt x="3256" y="1786"/>
                    <a:pt x="3247" y="2401"/>
                  </a:cubicBezTo>
                  <a:cubicBezTo>
                    <a:pt x="3149" y="2303"/>
                    <a:pt x="3051" y="2205"/>
                    <a:pt x="2953" y="2107"/>
                  </a:cubicBezTo>
                  <a:cubicBezTo>
                    <a:pt x="2694" y="1830"/>
                    <a:pt x="2427" y="1545"/>
                    <a:pt x="2043" y="1420"/>
                  </a:cubicBezTo>
                  <a:cubicBezTo>
                    <a:pt x="1841" y="1350"/>
                    <a:pt x="1650" y="1316"/>
                    <a:pt x="1469" y="1316"/>
                  </a:cubicBezTo>
                  <a:cubicBezTo>
                    <a:pt x="1116" y="1316"/>
                    <a:pt x="801" y="1449"/>
                    <a:pt x="518" y="1714"/>
                  </a:cubicBezTo>
                  <a:cubicBezTo>
                    <a:pt x="161" y="2035"/>
                    <a:pt x="0" y="2589"/>
                    <a:pt x="80" y="3142"/>
                  </a:cubicBezTo>
                  <a:cubicBezTo>
                    <a:pt x="143" y="3579"/>
                    <a:pt x="339" y="4016"/>
                    <a:pt x="705" y="4515"/>
                  </a:cubicBezTo>
                  <a:cubicBezTo>
                    <a:pt x="1329" y="5408"/>
                    <a:pt x="3631" y="6683"/>
                    <a:pt x="4612" y="7219"/>
                  </a:cubicBezTo>
                  <a:lnTo>
                    <a:pt x="4657" y="7165"/>
                  </a:lnTo>
                  <a:lnTo>
                    <a:pt x="4621" y="7227"/>
                  </a:lnTo>
                  <a:cubicBezTo>
                    <a:pt x="4630" y="7227"/>
                    <a:pt x="4639" y="7236"/>
                    <a:pt x="4657" y="7236"/>
                  </a:cubicBezTo>
                  <a:cubicBezTo>
                    <a:pt x="4666" y="7236"/>
                    <a:pt x="4675" y="7236"/>
                    <a:pt x="4675" y="7227"/>
                  </a:cubicBezTo>
                  <a:cubicBezTo>
                    <a:pt x="4702" y="7227"/>
                    <a:pt x="4711" y="7210"/>
                    <a:pt x="4719" y="7192"/>
                  </a:cubicBezTo>
                  <a:lnTo>
                    <a:pt x="5736" y="5086"/>
                  </a:lnTo>
                  <a:cubicBezTo>
                    <a:pt x="6120" y="4284"/>
                    <a:pt x="6557" y="3383"/>
                    <a:pt x="6584" y="2419"/>
                  </a:cubicBezTo>
                  <a:cubicBezTo>
                    <a:pt x="6611" y="1545"/>
                    <a:pt x="6200" y="439"/>
                    <a:pt x="5237" y="91"/>
                  </a:cubicBezTo>
                  <a:cubicBezTo>
                    <a:pt x="5113" y="42"/>
                    <a:pt x="4953" y="0"/>
                    <a:pt x="4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4693382" y="643027"/>
              <a:ext cx="544400" cy="529047"/>
            </a:xfrm>
            <a:custGeom>
              <a:avLst/>
              <a:gdLst/>
              <a:ahLst/>
              <a:cxnLst/>
              <a:rect l="l" t="t" r="r" b="b"/>
              <a:pathLst>
                <a:path w="6737" h="6547" extrusionOk="0">
                  <a:moveTo>
                    <a:pt x="2150" y="0"/>
                  </a:moveTo>
                  <a:cubicBezTo>
                    <a:pt x="1725" y="0"/>
                    <a:pt x="1310" y="216"/>
                    <a:pt x="1009" y="525"/>
                  </a:cubicBezTo>
                  <a:cubicBezTo>
                    <a:pt x="670" y="882"/>
                    <a:pt x="465" y="1354"/>
                    <a:pt x="313" y="1827"/>
                  </a:cubicBezTo>
                  <a:cubicBezTo>
                    <a:pt x="1" y="2853"/>
                    <a:pt x="402" y="5494"/>
                    <a:pt x="572" y="6546"/>
                  </a:cubicBezTo>
                  <a:cubicBezTo>
                    <a:pt x="1330" y="6386"/>
                    <a:pt x="2097" y="6225"/>
                    <a:pt x="2856" y="6065"/>
                  </a:cubicBezTo>
                  <a:cubicBezTo>
                    <a:pt x="3765" y="5877"/>
                    <a:pt x="4702" y="5672"/>
                    <a:pt x="5460" y="5128"/>
                  </a:cubicBezTo>
                  <a:cubicBezTo>
                    <a:pt x="6210" y="4584"/>
                    <a:pt x="6736" y="3602"/>
                    <a:pt x="6451" y="2710"/>
                  </a:cubicBezTo>
                  <a:cubicBezTo>
                    <a:pt x="6379" y="2478"/>
                    <a:pt x="6246" y="2246"/>
                    <a:pt x="6031" y="2130"/>
                  </a:cubicBezTo>
                  <a:cubicBezTo>
                    <a:pt x="5785" y="1996"/>
                    <a:pt x="5522" y="1942"/>
                    <a:pt x="5261" y="1942"/>
                  </a:cubicBezTo>
                  <a:cubicBezTo>
                    <a:pt x="4465" y="1942"/>
                    <a:pt x="3682" y="2444"/>
                    <a:pt x="3400" y="2692"/>
                  </a:cubicBezTo>
                  <a:cubicBezTo>
                    <a:pt x="3409" y="2113"/>
                    <a:pt x="3641" y="1551"/>
                    <a:pt x="3453" y="997"/>
                  </a:cubicBezTo>
                  <a:cubicBezTo>
                    <a:pt x="3266" y="453"/>
                    <a:pt x="2918" y="114"/>
                    <a:pt x="2347" y="16"/>
                  </a:cubicBezTo>
                  <a:cubicBezTo>
                    <a:pt x="2281" y="5"/>
                    <a:pt x="2215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4686918" y="637128"/>
              <a:ext cx="558784" cy="541410"/>
            </a:xfrm>
            <a:custGeom>
              <a:avLst/>
              <a:gdLst/>
              <a:ahLst/>
              <a:cxnLst/>
              <a:rect l="l" t="t" r="r" b="b"/>
              <a:pathLst>
                <a:path w="6915" h="6700" extrusionOk="0">
                  <a:moveTo>
                    <a:pt x="2231" y="152"/>
                  </a:moveTo>
                  <a:cubicBezTo>
                    <a:pt x="2293" y="152"/>
                    <a:pt x="2356" y="152"/>
                    <a:pt x="2409" y="161"/>
                  </a:cubicBezTo>
                  <a:cubicBezTo>
                    <a:pt x="2936" y="250"/>
                    <a:pt x="3266" y="544"/>
                    <a:pt x="3462" y="1097"/>
                  </a:cubicBezTo>
                  <a:cubicBezTo>
                    <a:pt x="3578" y="1445"/>
                    <a:pt x="3524" y="1793"/>
                    <a:pt x="3471" y="2168"/>
                  </a:cubicBezTo>
                  <a:cubicBezTo>
                    <a:pt x="3435" y="2364"/>
                    <a:pt x="3408" y="2560"/>
                    <a:pt x="3399" y="2765"/>
                  </a:cubicBezTo>
                  <a:cubicBezTo>
                    <a:pt x="3399" y="2792"/>
                    <a:pt x="3417" y="2819"/>
                    <a:pt x="3444" y="2837"/>
                  </a:cubicBezTo>
                  <a:cubicBezTo>
                    <a:pt x="3454" y="2840"/>
                    <a:pt x="3465" y="2842"/>
                    <a:pt x="3476" y="2842"/>
                  </a:cubicBezTo>
                  <a:cubicBezTo>
                    <a:pt x="3495" y="2842"/>
                    <a:pt x="3513" y="2836"/>
                    <a:pt x="3524" y="2819"/>
                  </a:cubicBezTo>
                  <a:cubicBezTo>
                    <a:pt x="3794" y="2583"/>
                    <a:pt x="4559" y="2086"/>
                    <a:pt x="5337" y="2086"/>
                  </a:cubicBezTo>
                  <a:cubicBezTo>
                    <a:pt x="5587" y="2086"/>
                    <a:pt x="5839" y="2138"/>
                    <a:pt x="6076" y="2266"/>
                  </a:cubicBezTo>
                  <a:cubicBezTo>
                    <a:pt x="6290" y="2382"/>
                    <a:pt x="6406" y="2623"/>
                    <a:pt x="6459" y="2810"/>
                  </a:cubicBezTo>
                  <a:cubicBezTo>
                    <a:pt x="6754" y="3720"/>
                    <a:pt x="6165" y="4657"/>
                    <a:pt x="5496" y="5138"/>
                  </a:cubicBezTo>
                  <a:cubicBezTo>
                    <a:pt x="4738" y="5683"/>
                    <a:pt x="3774" y="5888"/>
                    <a:pt x="2918" y="6066"/>
                  </a:cubicBezTo>
                  <a:lnTo>
                    <a:pt x="705" y="6530"/>
                  </a:lnTo>
                  <a:cubicBezTo>
                    <a:pt x="545" y="5477"/>
                    <a:pt x="161" y="2908"/>
                    <a:pt x="464" y="1918"/>
                  </a:cubicBezTo>
                  <a:cubicBezTo>
                    <a:pt x="643" y="1356"/>
                    <a:pt x="857" y="946"/>
                    <a:pt x="1142" y="651"/>
                  </a:cubicBezTo>
                  <a:cubicBezTo>
                    <a:pt x="1446" y="330"/>
                    <a:pt x="1856" y="152"/>
                    <a:pt x="2231" y="152"/>
                  </a:cubicBezTo>
                  <a:close/>
                  <a:moveTo>
                    <a:pt x="2229" y="1"/>
                  </a:moveTo>
                  <a:cubicBezTo>
                    <a:pt x="1812" y="1"/>
                    <a:pt x="1371" y="200"/>
                    <a:pt x="1035" y="544"/>
                  </a:cubicBezTo>
                  <a:cubicBezTo>
                    <a:pt x="732" y="865"/>
                    <a:pt x="509" y="1285"/>
                    <a:pt x="322" y="1882"/>
                  </a:cubicBezTo>
                  <a:cubicBezTo>
                    <a:pt x="1" y="2917"/>
                    <a:pt x="402" y="5513"/>
                    <a:pt x="571" y="6628"/>
                  </a:cubicBezTo>
                  <a:lnTo>
                    <a:pt x="652" y="6619"/>
                  </a:lnTo>
                  <a:lnTo>
                    <a:pt x="571" y="6637"/>
                  </a:lnTo>
                  <a:cubicBezTo>
                    <a:pt x="580" y="6655"/>
                    <a:pt x="589" y="6673"/>
                    <a:pt x="607" y="6682"/>
                  </a:cubicBezTo>
                  <a:cubicBezTo>
                    <a:pt x="616" y="6691"/>
                    <a:pt x="634" y="6700"/>
                    <a:pt x="652" y="6700"/>
                  </a:cubicBezTo>
                  <a:cubicBezTo>
                    <a:pt x="652" y="6700"/>
                    <a:pt x="661" y="6700"/>
                    <a:pt x="661" y="6691"/>
                  </a:cubicBezTo>
                  <a:lnTo>
                    <a:pt x="2953" y="6209"/>
                  </a:lnTo>
                  <a:cubicBezTo>
                    <a:pt x="3819" y="6031"/>
                    <a:pt x="4800" y="5825"/>
                    <a:pt x="5585" y="5254"/>
                  </a:cubicBezTo>
                  <a:cubicBezTo>
                    <a:pt x="6290" y="4746"/>
                    <a:pt x="6914" y="3747"/>
                    <a:pt x="6602" y="2765"/>
                  </a:cubicBezTo>
                  <a:cubicBezTo>
                    <a:pt x="6531" y="2551"/>
                    <a:pt x="6406" y="2275"/>
                    <a:pt x="6147" y="2132"/>
                  </a:cubicBezTo>
                  <a:cubicBezTo>
                    <a:pt x="5891" y="1994"/>
                    <a:pt x="5619" y="1939"/>
                    <a:pt x="5350" y="1939"/>
                  </a:cubicBezTo>
                  <a:cubicBezTo>
                    <a:pt x="4626" y="1939"/>
                    <a:pt x="3918" y="2338"/>
                    <a:pt x="3560" y="2605"/>
                  </a:cubicBezTo>
                  <a:cubicBezTo>
                    <a:pt x="3578" y="2462"/>
                    <a:pt x="3596" y="2328"/>
                    <a:pt x="3614" y="2186"/>
                  </a:cubicBezTo>
                  <a:cubicBezTo>
                    <a:pt x="3676" y="1811"/>
                    <a:pt x="3730" y="1427"/>
                    <a:pt x="3605" y="1053"/>
                  </a:cubicBezTo>
                  <a:cubicBezTo>
                    <a:pt x="3391" y="446"/>
                    <a:pt x="3016" y="116"/>
                    <a:pt x="2436" y="18"/>
                  </a:cubicBezTo>
                  <a:cubicBezTo>
                    <a:pt x="2368" y="6"/>
                    <a:pt x="2299" y="1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4588171" y="436807"/>
              <a:ext cx="543592" cy="529774"/>
            </a:xfrm>
            <a:custGeom>
              <a:avLst/>
              <a:gdLst/>
              <a:ahLst/>
              <a:cxnLst/>
              <a:rect l="l" t="t" r="r" b="b"/>
              <a:pathLst>
                <a:path w="6727" h="6556" extrusionOk="0">
                  <a:moveTo>
                    <a:pt x="2149" y="1"/>
                  </a:moveTo>
                  <a:cubicBezTo>
                    <a:pt x="1723" y="1"/>
                    <a:pt x="1302" y="216"/>
                    <a:pt x="1008" y="525"/>
                  </a:cubicBezTo>
                  <a:cubicBezTo>
                    <a:pt x="660" y="891"/>
                    <a:pt x="464" y="1355"/>
                    <a:pt x="313" y="1828"/>
                  </a:cubicBezTo>
                  <a:cubicBezTo>
                    <a:pt x="0" y="2854"/>
                    <a:pt x="402" y="5494"/>
                    <a:pt x="562" y="6556"/>
                  </a:cubicBezTo>
                  <a:cubicBezTo>
                    <a:pt x="1330" y="6386"/>
                    <a:pt x="2088" y="6226"/>
                    <a:pt x="2855" y="6065"/>
                  </a:cubicBezTo>
                  <a:cubicBezTo>
                    <a:pt x="3765" y="5878"/>
                    <a:pt x="4702" y="5673"/>
                    <a:pt x="5460" y="5128"/>
                  </a:cubicBezTo>
                  <a:cubicBezTo>
                    <a:pt x="6209" y="4584"/>
                    <a:pt x="6727" y="3603"/>
                    <a:pt x="6450" y="2720"/>
                  </a:cubicBezTo>
                  <a:cubicBezTo>
                    <a:pt x="6370" y="2479"/>
                    <a:pt x="6245" y="2247"/>
                    <a:pt x="6022" y="2131"/>
                  </a:cubicBezTo>
                  <a:cubicBezTo>
                    <a:pt x="5778" y="1997"/>
                    <a:pt x="5517" y="1943"/>
                    <a:pt x="5257" y="1943"/>
                  </a:cubicBezTo>
                  <a:cubicBezTo>
                    <a:pt x="4465" y="1943"/>
                    <a:pt x="3681" y="2444"/>
                    <a:pt x="3399" y="2693"/>
                  </a:cubicBezTo>
                  <a:cubicBezTo>
                    <a:pt x="3408" y="2113"/>
                    <a:pt x="3640" y="1551"/>
                    <a:pt x="3453" y="1007"/>
                  </a:cubicBezTo>
                  <a:cubicBezTo>
                    <a:pt x="3257" y="454"/>
                    <a:pt x="2918" y="115"/>
                    <a:pt x="2347" y="17"/>
                  </a:cubicBezTo>
                  <a:cubicBezTo>
                    <a:pt x="2281" y="6"/>
                    <a:pt x="2215" y="1"/>
                    <a:pt x="2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4581706" y="430988"/>
              <a:ext cx="558703" cy="541410"/>
            </a:xfrm>
            <a:custGeom>
              <a:avLst/>
              <a:gdLst/>
              <a:ahLst/>
              <a:cxnLst/>
              <a:rect l="l" t="t" r="r" b="b"/>
              <a:pathLst>
                <a:path w="6914" h="6700" extrusionOk="0">
                  <a:moveTo>
                    <a:pt x="2230" y="151"/>
                  </a:moveTo>
                  <a:cubicBezTo>
                    <a:pt x="2293" y="151"/>
                    <a:pt x="2355" y="151"/>
                    <a:pt x="2409" y="160"/>
                  </a:cubicBezTo>
                  <a:cubicBezTo>
                    <a:pt x="2935" y="249"/>
                    <a:pt x="3265" y="553"/>
                    <a:pt x="3461" y="1097"/>
                  </a:cubicBezTo>
                  <a:cubicBezTo>
                    <a:pt x="3577" y="1445"/>
                    <a:pt x="3524" y="1793"/>
                    <a:pt x="3470" y="2167"/>
                  </a:cubicBezTo>
                  <a:cubicBezTo>
                    <a:pt x="3435" y="2364"/>
                    <a:pt x="3408" y="2560"/>
                    <a:pt x="3399" y="2765"/>
                  </a:cubicBezTo>
                  <a:cubicBezTo>
                    <a:pt x="3399" y="2792"/>
                    <a:pt x="3417" y="2819"/>
                    <a:pt x="3444" y="2836"/>
                  </a:cubicBezTo>
                  <a:cubicBezTo>
                    <a:pt x="3455" y="2840"/>
                    <a:pt x="3467" y="2842"/>
                    <a:pt x="3480" y="2842"/>
                  </a:cubicBezTo>
                  <a:cubicBezTo>
                    <a:pt x="3497" y="2842"/>
                    <a:pt x="3513" y="2838"/>
                    <a:pt x="3524" y="2828"/>
                  </a:cubicBezTo>
                  <a:cubicBezTo>
                    <a:pt x="3794" y="2591"/>
                    <a:pt x="4563" y="2087"/>
                    <a:pt x="5338" y="2087"/>
                  </a:cubicBezTo>
                  <a:cubicBezTo>
                    <a:pt x="5586" y="2087"/>
                    <a:pt x="5834" y="2138"/>
                    <a:pt x="6066" y="2265"/>
                  </a:cubicBezTo>
                  <a:cubicBezTo>
                    <a:pt x="6289" y="2381"/>
                    <a:pt x="6396" y="2631"/>
                    <a:pt x="6459" y="2810"/>
                  </a:cubicBezTo>
                  <a:cubicBezTo>
                    <a:pt x="6744" y="3720"/>
                    <a:pt x="6164" y="4656"/>
                    <a:pt x="5495" y="5138"/>
                  </a:cubicBezTo>
                  <a:cubicBezTo>
                    <a:pt x="4737" y="5682"/>
                    <a:pt x="3774" y="5887"/>
                    <a:pt x="2917" y="6066"/>
                  </a:cubicBezTo>
                  <a:lnTo>
                    <a:pt x="705" y="6539"/>
                  </a:lnTo>
                  <a:cubicBezTo>
                    <a:pt x="544" y="5477"/>
                    <a:pt x="161" y="2908"/>
                    <a:pt x="464" y="1926"/>
                  </a:cubicBezTo>
                  <a:cubicBezTo>
                    <a:pt x="642" y="1356"/>
                    <a:pt x="856" y="945"/>
                    <a:pt x="1142" y="651"/>
                  </a:cubicBezTo>
                  <a:cubicBezTo>
                    <a:pt x="1445" y="330"/>
                    <a:pt x="1847" y="151"/>
                    <a:pt x="2230" y="151"/>
                  </a:cubicBezTo>
                  <a:close/>
                  <a:moveTo>
                    <a:pt x="2229" y="0"/>
                  </a:moveTo>
                  <a:cubicBezTo>
                    <a:pt x="1812" y="0"/>
                    <a:pt x="1371" y="201"/>
                    <a:pt x="1035" y="553"/>
                  </a:cubicBezTo>
                  <a:cubicBezTo>
                    <a:pt x="732" y="865"/>
                    <a:pt x="509" y="1284"/>
                    <a:pt x="321" y="1882"/>
                  </a:cubicBezTo>
                  <a:cubicBezTo>
                    <a:pt x="0" y="2917"/>
                    <a:pt x="401" y="5513"/>
                    <a:pt x="571" y="6628"/>
                  </a:cubicBezTo>
                  <a:lnTo>
                    <a:pt x="642" y="6628"/>
                  </a:lnTo>
                  <a:lnTo>
                    <a:pt x="571" y="6637"/>
                  </a:lnTo>
                  <a:cubicBezTo>
                    <a:pt x="580" y="6655"/>
                    <a:pt x="589" y="6672"/>
                    <a:pt x="607" y="6681"/>
                  </a:cubicBezTo>
                  <a:cubicBezTo>
                    <a:pt x="616" y="6690"/>
                    <a:pt x="633" y="6699"/>
                    <a:pt x="642" y="6699"/>
                  </a:cubicBezTo>
                  <a:lnTo>
                    <a:pt x="660" y="6699"/>
                  </a:lnTo>
                  <a:lnTo>
                    <a:pt x="2953" y="6217"/>
                  </a:lnTo>
                  <a:cubicBezTo>
                    <a:pt x="3818" y="6030"/>
                    <a:pt x="4800" y="5825"/>
                    <a:pt x="5576" y="5263"/>
                  </a:cubicBezTo>
                  <a:cubicBezTo>
                    <a:pt x="6289" y="4746"/>
                    <a:pt x="6914" y="3746"/>
                    <a:pt x="6602" y="2765"/>
                  </a:cubicBezTo>
                  <a:cubicBezTo>
                    <a:pt x="6530" y="2560"/>
                    <a:pt x="6396" y="2274"/>
                    <a:pt x="6138" y="2132"/>
                  </a:cubicBezTo>
                  <a:cubicBezTo>
                    <a:pt x="5884" y="1994"/>
                    <a:pt x="5614" y="1939"/>
                    <a:pt x="5346" y="1939"/>
                  </a:cubicBezTo>
                  <a:cubicBezTo>
                    <a:pt x="4626" y="1939"/>
                    <a:pt x="3917" y="2338"/>
                    <a:pt x="3560" y="2604"/>
                  </a:cubicBezTo>
                  <a:cubicBezTo>
                    <a:pt x="3568" y="2462"/>
                    <a:pt x="3595" y="2328"/>
                    <a:pt x="3613" y="2185"/>
                  </a:cubicBezTo>
                  <a:cubicBezTo>
                    <a:pt x="3676" y="1819"/>
                    <a:pt x="3729" y="1427"/>
                    <a:pt x="3595" y="1052"/>
                  </a:cubicBezTo>
                  <a:cubicBezTo>
                    <a:pt x="3390" y="455"/>
                    <a:pt x="3015" y="116"/>
                    <a:pt x="2435" y="17"/>
                  </a:cubicBezTo>
                  <a:cubicBezTo>
                    <a:pt x="2368" y="6"/>
                    <a:pt x="2298" y="0"/>
                    <a:pt x="2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4519969" y="1053853"/>
              <a:ext cx="668763" cy="1114174"/>
            </a:xfrm>
            <a:custGeom>
              <a:avLst/>
              <a:gdLst/>
              <a:ahLst/>
              <a:cxnLst/>
              <a:rect l="l" t="t" r="r" b="b"/>
              <a:pathLst>
                <a:path w="8276" h="13788" extrusionOk="0">
                  <a:moveTo>
                    <a:pt x="6981" y="0"/>
                  </a:moveTo>
                  <a:cubicBezTo>
                    <a:pt x="6840" y="0"/>
                    <a:pt x="6678" y="6"/>
                    <a:pt x="6491" y="17"/>
                  </a:cubicBezTo>
                  <a:cubicBezTo>
                    <a:pt x="5984" y="46"/>
                    <a:pt x="5476" y="55"/>
                    <a:pt x="4969" y="55"/>
                  </a:cubicBezTo>
                  <a:cubicBezTo>
                    <a:pt x="4067" y="55"/>
                    <a:pt x="3165" y="26"/>
                    <a:pt x="2263" y="26"/>
                  </a:cubicBezTo>
                  <a:cubicBezTo>
                    <a:pt x="2243" y="26"/>
                    <a:pt x="2223" y="26"/>
                    <a:pt x="2201" y="26"/>
                  </a:cubicBezTo>
                  <a:cubicBezTo>
                    <a:pt x="1948" y="26"/>
                    <a:pt x="1564" y="8"/>
                    <a:pt x="1187" y="8"/>
                  </a:cubicBezTo>
                  <a:cubicBezTo>
                    <a:pt x="584" y="8"/>
                    <a:pt x="0" y="55"/>
                    <a:pt x="6" y="294"/>
                  </a:cubicBezTo>
                  <a:cubicBezTo>
                    <a:pt x="15" y="758"/>
                    <a:pt x="264" y="1659"/>
                    <a:pt x="345" y="2114"/>
                  </a:cubicBezTo>
                  <a:cubicBezTo>
                    <a:pt x="487" y="2854"/>
                    <a:pt x="639" y="3603"/>
                    <a:pt x="791" y="4344"/>
                  </a:cubicBezTo>
                  <a:cubicBezTo>
                    <a:pt x="1424" y="7386"/>
                    <a:pt x="2182" y="10401"/>
                    <a:pt x="3048" y="13390"/>
                  </a:cubicBezTo>
                  <a:cubicBezTo>
                    <a:pt x="3039" y="13452"/>
                    <a:pt x="3048" y="13515"/>
                    <a:pt x="3092" y="13568"/>
                  </a:cubicBezTo>
                  <a:cubicBezTo>
                    <a:pt x="3212" y="13725"/>
                    <a:pt x="3327" y="13788"/>
                    <a:pt x="3433" y="13788"/>
                  </a:cubicBezTo>
                  <a:cubicBezTo>
                    <a:pt x="3714" y="13788"/>
                    <a:pt x="3935" y="13351"/>
                    <a:pt x="4038" y="13060"/>
                  </a:cubicBezTo>
                  <a:cubicBezTo>
                    <a:pt x="4466" y="11820"/>
                    <a:pt x="7312" y="2631"/>
                    <a:pt x="7553" y="1364"/>
                  </a:cubicBezTo>
                  <a:cubicBezTo>
                    <a:pt x="7722" y="479"/>
                    <a:pt x="8276" y="0"/>
                    <a:pt x="6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4514636" y="1047873"/>
              <a:ext cx="648157" cy="1126214"/>
            </a:xfrm>
            <a:custGeom>
              <a:avLst/>
              <a:gdLst/>
              <a:ahLst/>
              <a:cxnLst/>
              <a:rect l="l" t="t" r="r" b="b"/>
              <a:pathLst>
                <a:path w="8021" h="13937" extrusionOk="0">
                  <a:moveTo>
                    <a:pt x="7039" y="146"/>
                  </a:moveTo>
                  <a:cubicBezTo>
                    <a:pt x="7458" y="146"/>
                    <a:pt x="7690" y="198"/>
                    <a:pt x="7771" y="305"/>
                  </a:cubicBezTo>
                  <a:cubicBezTo>
                    <a:pt x="7851" y="403"/>
                    <a:pt x="7788" y="609"/>
                    <a:pt x="7708" y="867"/>
                  </a:cubicBezTo>
                  <a:cubicBezTo>
                    <a:pt x="7655" y="1028"/>
                    <a:pt x="7592" y="1215"/>
                    <a:pt x="7548" y="1420"/>
                  </a:cubicBezTo>
                  <a:cubicBezTo>
                    <a:pt x="7316" y="2643"/>
                    <a:pt x="4479" y="11804"/>
                    <a:pt x="4033" y="13107"/>
                  </a:cubicBezTo>
                  <a:cubicBezTo>
                    <a:pt x="3926" y="13428"/>
                    <a:pt x="3729" y="13758"/>
                    <a:pt x="3533" y="13785"/>
                  </a:cubicBezTo>
                  <a:cubicBezTo>
                    <a:pt x="3522" y="13787"/>
                    <a:pt x="3511" y="13788"/>
                    <a:pt x="3500" y="13788"/>
                  </a:cubicBezTo>
                  <a:cubicBezTo>
                    <a:pt x="3411" y="13788"/>
                    <a:pt x="3316" y="13724"/>
                    <a:pt x="3221" y="13598"/>
                  </a:cubicBezTo>
                  <a:cubicBezTo>
                    <a:pt x="3194" y="13562"/>
                    <a:pt x="3176" y="13517"/>
                    <a:pt x="3185" y="13473"/>
                  </a:cubicBezTo>
                  <a:lnTo>
                    <a:pt x="3185" y="13455"/>
                  </a:lnTo>
                  <a:lnTo>
                    <a:pt x="3185" y="13446"/>
                  </a:lnTo>
                  <a:cubicBezTo>
                    <a:pt x="2302" y="10404"/>
                    <a:pt x="1544" y="7362"/>
                    <a:pt x="928" y="4400"/>
                  </a:cubicBezTo>
                  <a:cubicBezTo>
                    <a:pt x="777" y="3660"/>
                    <a:pt x="625" y="2910"/>
                    <a:pt x="491" y="2170"/>
                  </a:cubicBezTo>
                  <a:cubicBezTo>
                    <a:pt x="464" y="2036"/>
                    <a:pt x="420" y="1857"/>
                    <a:pt x="375" y="1670"/>
                  </a:cubicBezTo>
                  <a:cubicBezTo>
                    <a:pt x="277" y="1233"/>
                    <a:pt x="152" y="689"/>
                    <a:pt x="152" y="368"/>
                  </a:cubicBezTo>
                  <a:cubicBezTo>
                    <a:pt x="152" y="350"/>
                    <a:pt x="152" y="332"/>
                    <a:pt x="170" y="314"/>
                  </a:cubicBezTo>
                  <a:cubicBezTo>
                    <a:pt x="304" y="189"/>
                    <a:pt x="777" y="154"/>
                    <a:pt x="1249" y="154"/>
                  </a:cubicBezTo>
                  <a:cubicBezTo>
                    <a:pt x="1472" y="154"/>
                    <a:pt x="1704" y="163"/>
                    <a:pt x="1892" y="171"/>
                  </a:cubicBezTo>
                  <a:cubicBezTo>
                    <a:pt x="2061" y="171"/>
                    <a:pt x="2213" y="180"/>
                    <a:pt x="2329" y="180"/>
                  </a:cubicBezTo>
                  <a:cubicBezTo>
                    <a:pt x="2802" y="180"/>
                    <a:pt x="3274" y="180"/>
                    <a:pt x="3738" y="189"/>
                  </a:cubicBezTo>
                  <a:cubicBezTo>
                    <a:pt x="4176" y="198"/>
                    <a:pt x="4619" y="206"/>
                    <a:pt x="5064" y="206"/>
                  </a:cubicBezTo>
                  <a:cubicBezTo>
                    <a:pt x="5564" y="206"/>
                    <a:pt x="6066" y="196"/>
                    <a:pt x="6566" y="163"/>
                  </a:cubicBezTo>
                  <a:cubicBezTo>
                    <a:pt x="6745" y="151"/>
                    <a:pt x="6902" y="146"/>
                    <a:pt x="7039" y="146"/>
                  </a:cubicBezTo>
                  <a:close/>
                  <a:moveTo>
                    <a:pt x="7074" y="0"/>
                  </a:moveTo>
                  <a:cubicBezTo>
                    <a:pt x="6926" y="0"/>
                    <a:pt x="6754" y="7"/>
                    <a:pt x="6557" y="20"/>
                  </a:cubicBezTo>
                  <a:cubicBezTo>
                    <a:pt x="6054" y="49"/>
                    <a:pt x="5545" y="57"/>
                    <a:pt x="5038" y="57"/>
                  </a:cubicBezTo>
                  <a:cubicBezTo>
                    <a:pt x="4602" y="57"/>
                    <a:pt x="4167" y="51"/>
                    <a:pt x="3738" y="47"/>
                  </a:cubicBezTo>
                  <a:cubicBezTo>
                    <a:pt x="3274" y="38"/>
                    <a:pt x="2802" y="29"/>
                    <a:pt x="2329" y="29"/>
                  </a:cubicBezTo>
                  <a:cubicBezTo>
                    <a:pt x="2213" y="29"/>
                    <a:pt x="2070" y="29"/>
                    <a:pt x="1901" y="20"/>
                  </a:cubicBezTo>
                  <a:cubicBezTo>
                    <a:pt x="1672" y="13"/>
                    <a:pt x="1453" y="8"/>
                    <a:pt x="1250" y="8"/>
                  </a:cubicBezTo>
                  <a:cubicBezTo>
                    <a:pt x="675" y="8"/>
                    <a:pt x="230" y="49"/>
                    <a:pt x="72" y="207"/>
                  </a:cubicBezTo>
                  <a:cubicBezTo>
                    <a:pt x="18" y="252"/>
                    <a:pt x="0" y="305"/>
                    <a:pt x="0" y="368"/>
                  </a:cubicBezTo>
                  <a:cubicBezTo>
                    <a:pt x="9" y="707"/>
                    <a:pt x="134" y="1260"/>
                    <a:pt x="232" y="1697"/>
                  </a:cubicBezTo>
                  <a:cubicBezTo>
                    <a:pt x="277" y="1893"/>
                    <a:pt x="313" y="2063"/>
                    <a:pt x="339" y="2196"/>
                  </a:cubicBezTo>
                  <a:cubicBezTo>
                    <a:pt x="482" y="2937"/>
                    <a:pt x="634" y="3686"/>
                    <a:pt x="785" y="4436"/>
                  </a:cubicBezTo>
                  <a:cubicBezTo>
                    <a:pt x="1401" y="7389"/>
                    <a:pt x="2159" y="10431"/>
                    <a:pt x="3034" y="13473"/>
                  </a:cubicBezTo>
                  <a:cubicBezTo>
                    <a:pt x="3034" y="13553"/>
                    <a:pt x="3051" y="13624"/>
                    <a:pt x="3105" y="13687"/>
                  </a:cubicBezTo>
                  <a:cubicBezTo>
                    <a:pt x="3230" y="13856"/>
                    <a:pt x="3364" y="13937"/>
                    <a:pt x="3497" y="13937"/>
                  </a:cubicBezTo>
                  <a:lnTo>
                    <a:pt x="3551" y="13937"/>
                  </a:lnTo>
                  <a:cubicBezTo>
                    <a:pt x="3899" y="13874"/>
                    <a:pt x="4113" y="13321"/>
                    <a:pt x="4175" y="13160"/>
                  </a:cubicBezTo>
                  <a:cubicBezTo>
                    <a:pt x="4595" y="11938"/>
                    <a:pt x="7449" y="2759"/>
                    <a:pt x="7699" y="1447"/>
                  </a:cubicBezTo>
                  <a:cubicBezTo>
                    <a:pt x="7735" y="1251"/>
                    <a:pt x="7797" y="1072"/>
                    <a:pt x="7842" y="912"/>
                  </a:cubicBezTo>
                  <a:cubicBezTo>
                    <a:pt x="7940" y="617"/>
                    <a:pt x="8020" y="377"/>
                    <a:pt x="7887" y="207"/>
                  </a:cubicBezTo>
                  <a:cubicBezTo>
                    <a:pt x="7778" y="65"/>
                    <a:pt x="7537" y="0"/>
                    <a:pt x="7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4848533" y="486342"/>
              <a:ext cx="144161" cy="136645"/>
            </a:xfrm>
            <a:custGeom>
              <a:avLst/>
              <a:gdLst/>
              <a:ahLst/>
              <a:cxnLst/>
              <a:rect l="l" t="t" r="r" b="b"/>
              <a:pathLst>
                <a:path w="1784" h="1691" extrusionOk="0">
                  <a:moveTo>
                    <a:pt x="899" y="1"/>
                  </a:moveTo>
                  <a:cubicBezTo>
                    <a:pt x="403" y="1"/>
                    <a:pt x="0" y="474"/>
                    <a:pt x="79" y="965"/>
                  </a:cubicBezTo>
                  <a:cubicBezTo>
                    <a:pt x="147" y="1388"/>
                    <a:pt x="528" y="1690"/>
                    <a:pt x="927" y="1690"/>
                  </a:cubicBezTo>
                  <a:cubicBezTo>
                    <a:pt x="1050" y="1690"/>
                    <a:pt x="1175" y="1661"/>
                    <a:pt x="1292" y="1598"/>
                  </a:cubicBezTo>
                  <a:cubicBezTo>
                    <a:pt x="1542" y="1465"/>
                    <a:pt x="1676" y="1206"/>
                    <a:pt x="1685" y="956"/>
                  </a:cubicBezTo>
                  <a:cubicBezTo>
                    <a:pt x="1783" y="483"/>
                    <a:pt x="1399" y="28"/>
                    <a:pt x="927" y="1"/>
                  </a:cubicBezTo>
                  <a:cubicBezTo>
                    <a:pt x="917" y="1"/>
                    <a:pt x="908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4913987" y="372645"/>
              <a:ext cx="82181" cy="166302"/>
            </a:xfrm>
            <a:custGeom>
              <a:avLst/>
              <a:gdLst/>
              <a:ahLst/>
              <a:cxnLst/>
              <a:rect l="l" t="t" r="r" b="b"/>
              <a:pathLst>
                <a:path w="1017" h="2058" extrusionOk="0">
                  <a:moveTo>
                    <a:pt x="878" y="1"/>
                  </a:moveTo>
                  <a:cubicBezTo>
                    <a:pt x="859" y="1"/>
                    <a:pt x="839" y="8"/>
                    <a:pt x="821" y="26"/>
                  </a:cubicBezTo>
                  <a:cubicBezTo>
                    <a:pt x="286" y="543"/>
                    <a:pt x="1" y="1230"/>
                    <a:pt x="1" y="1970"/>
                  </a:cubicBezTo>
                  <a:cubicBezTo>
                    <a:pt x="1" y="2028"/>
                    <a:pt x="45" y="2057"/>
                    <a:pt x="90" y="2057"/>
                  </a:cubicBezTo>
                  <a:cubicBezTo>
                    <a:pt x="134" y="2057"/>
                    <a:pt x="179" y="2028"/>
                    <a:pt x="179" y="1970"/>
                  </a:cubicBezTo>
                  <a:cubicBezTo>
                    <a:pt x="179" y="1275"/>
                    <a:pt x="447" y="641"/>
                    <a:pt x="946" y="160"/>
                  </a:cubicBezTo>
                  <a:cubicBezTo>
                    <a:pt x="1016" y="97"/>
                    <a:pt x="949" y="1"/>
                    <a:pt x="8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4738069" y="2057886"/>
              <a:ext cx="96727" cy="66424"/>
            </a:xfrm>
            <a:custGeom>
              <a:avLst/>
              <a:gdLst/>
              <a:ahLst/>
              <a:cxnLst/>
              <a:rect l="l" t="t" r="r" b="b"/>
              <a:pathLst>
                <a:path w="1197" h="822" extrusionOk="0">
                  <a:moveTo>
                    <a:pt x="86" y="1"/>
                  </a:moveTo>
                  <a:cubicBezTo>
                    <a:pt x="61" y="1"/>
                    <a:pt x="36" y="11"/>
                    <a:pt x="19" y="28"/>
                  </a:cubicBezTo>
                  <a:cubicBezTo>
                    <a:pt x="1" y="64"/>
                    <a:pt x="10" y="108"/>
                    <a:pt x="37" y="135"/>
                  </a:cubicBezTo>
                  <a:cubicBezTo>
                    <a:pt x="376" y="376"/>
                    <a:pt x="724" y="608"/>
                    <a:pt x="1080" y="813"/>
                  </a:cubicBezTo>
                  <a:cubicBezTo>
                    <a:pt x="1089" y="822"/>
                    <a:pt x="1098" y="822"/>
                    <a:pt x="1116" y="822"/>
                  </a:cubicBezTo>
                  <a:cubicBezTo>
                    <a:pt x="1143" y="822"/>
                    <a:pt x="1170" y="813"/>
                    <a:pt x="1178" y="786"/>
                  </a:cubicBezTo>
                  <a:cubicBezTo>
                    <a:pt x="1196" y="751"/>
                    <a:pt x="1187" y="706"/>
                    <a:pt x="1152" y="688"/>
                  </a:cubicBezTo>
                  <a:cubicBezTo>
                    <a:pt x="804" y="474"/>
                    <a:pt x="456" y="251"/>
                    <a:pt x="126" y="10"/>
                  </a:cubicBezTo>
                  <a:cubicBezTo>
                    <a:pt x="113" y="4"/>
                    <a:pt x="99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4683281" y="1862736"/>
              <a:ext cx="201211" cy="111676"/>
            </a:xfrm>
            <a:custGeom>
              <a:avLst/>
              <a:gdLst/>
              <a:ahLst/>
              <a:cxnLst/>
              <a:rect l="l" t="t" r="r" b="b"/>
              <a:pathLst>
                <a:path w="2490" h="1382" extrusionOk="0">
                  <a:moveTo>
                    <a:pt x="82" y="1"/>
                  </a:moveTo>
                  <a:cubicBezTo>
                    <a:pt x="59" y="1"/>
                    <a:pt x="38" y="13"/>
                    <a:pt x="28" y="34"/>
                  </a:cubicBezTo>
                  <a:cubicBezTo>
                    <a:pt x="1" y="70"/>
                    <a:pt x="10" y="115"/>
                    <a:pt x="46" y="132"/>
                  </a:cubicBezTo>
                  <a:cubicBezTo>
                    <a:pt x="777" y="632"/>
                    <a:pt x="1562" y="1042"/>
                    <a:pt x="2383" y="1381"/>
                  </a:cubicBezTo>
                  <a:lnTo>
                    <a:pt x="2410" y="1381"/>
                  </a:lnTo>
                  <a:cubicBezTo>
                    <a:pt x="2436" y="1381"/>
                    <a:pt x="2463" y="1364"/>
                    <a:pt x="2481" y="1337"/>
                  </a:cubicBezTo>
                  <a:cubicBezTo>
                    <a:pt x="2490" y="1301"/>
                    <a:pt x="2472" y="1257"/>
                    <a:pt x="2436" y="1239"/>
                  </a:cubicBezTo>
                  <a:cubicBezTo>
                    <a:pt x="1625" y="909"/>
                    <a:pt x="848" y="498"/>
                    <a:pt x="126" y="16"/>
                  </a:cubicBezTo>
                  <a:cubicBezTo>
                    <a:pt x="112" y="6"/>
                    <a:pt x="96" y="1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4624211" y="1611182"/>
              <a:ext cx="328078" cy="139716"/>
            </a:xfrm>
            <a:custGeom>
              <a:avLst/>
              <a:gdLst/>
              <a:ahLst/>
              <a:cxnLst/>
              <a:rect l="l" t="t" r="r" b="b"/>
              <a:pathLst>
                <a:path w="4060" h="1729" extrusionOk="0">
                  <a:moveTo>
                    <a:pt x="89" y="1"/>
                  </a:moveTo>
                  <a:cubicBezTo>
                    <a:pt x="66" y="1"/>
                    <a:pt x="43" y="12"/>
                    <a:pt x="27" y="34"/>
                  </a:cubicBezTo>
                  <a:cubicBezTo>
                    <a:pt x="0" y="61"/>
                    <a:pt x="9" y="105"/>
                    <a:pt x="45" y="132"/>
                  </a:cubicBezTo>
                  <a:cubicBezTo>
                    <a:pt x="1169" y="971"/>
                    <a:pt x="2534" y="1363"/>
                    <a:pt x="3961" y="1720"/>
                  </a:cubicBezTo>
                  <a:cubicBezTo>
                    <a:pt x="3970" y="1729"/>
                    <a:pt x="3970" y="1729"/>
                    <a:pt x="3979" y="1729"/>
                  </a:cubicBezTo>
                  <a:cubicBezTo>
                    <a:pt x="4015" y="1729"/>
                    <a:pt x="4042" y="1702"/>
                    <a:pt x="4051" y="1666"/>
                  </a:cubicBezTo>
                  <a:cubicBezTo>
                    <a:pt x="4059" y="1631"/>
                    <a:pt x="4033" y="1586"/>
                    <a:pt x="3997" y="1577"/>
                  </a:cubicBezTo>
                  <a:cubicBezTo>
                    <a:pt x="2587" y="1220"/>
                    <a:pt x="1231" y="837"/>
                    <a:pt x="134" y="16"/>
                  </a:cubicBezTo>
                  <a:cubicBezTo>
                    <a:pt x="120" y="6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4572979" y="1360356"/>
              <a:ext cx="452118" cy="182221"/>
            </a:xfrm>
            <a:custGeom>
              <a:avLst/>
              <a:gdLst/>
              <a:ahLst/>
              <a:cxnLst/>
              <a:rect l="l" t="t" r="r" b="b"/>
              <a:pathLst>
                <a:path w="5595" h="2255" extrusionOk="0">
                  <a:moveTo>
                    <a:pt x="86" y="0"/>
                  </a:moveTo>
                  <a:cubicBezTo>
                    <a:pt x="62" y="0"/>
                    <a:pt x="39" y="12"/>
                    <a:pt x="28" y="33"/>
                  </a:cubicBezTo>
                  <a:cubicBezTo>
                    <a:pt x="1" y="60"/>
                    <a:pt x="10" y="114"/>
                    <a:pt x="37" y="132"/>
                  </a:cubicBezTo>
                  <a:cubicBezTo>
                    <a:pt x="1330" y="1077"/>
                    <a:pt x="2900" y="1523"/>
                    <a:pt x="4426" y="1942"/>
                  </a:cubicBezTo>
                  <a:cubicBezTo>
                    <a:pt x="4774" y="2041"/>
                    <a:pt x="5140" y="2148"/>
                    <a:pt x="5487" y="2255"/>
                  </a:cubicBezTo>
                  <a:lnTo>
                    <a:pt x="5514" y="2255"/>
                  </a:lnTo>
                  <a:cubicBezTo>
                    <a:pt x="5541" y="2255"/>
                    <a:pt x="5577" y="2237"/>
                    <a:pt x="5586" y="2201"/>
                  </a:cubicBezTo>
                  <a:cubicBezTo>
                    <a:pt x="5594" y="2166"/>
                    <a:pt x="5577" y="2121"/>
                    <a:pt x="5532" y="2112"/>
                  </a:cubicBezTo>
                  <a:cubicBezTo>
                    <a:pt x="5184" y="2005"/>
                    <a:pt x="4818" y="1898"/>
                    <a:pt x="4462" y="1800"/>
                  </a:cubicBezTo>
                  <a:cubicBezTo>
                    <a:pt x="2954" y="1380"/>
                    <a:pt x="1393" y="943"/>
                    <a:pt x="126" y="16"/>
                  </a:cubicBezTo>
                  <a:cubicBezTo>
                    <a:pt x="115" y="5"/>
                    <a:pt x="101" y="0"/>
                    <a:pt x="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4537666" y="1071226"/>
              <a:ext cx="549410" cy="247190"/>
            </a:xfrm>
            <a:custGeom>
              <a:avLst/>
              <a:gdLst/>
              <a:ahLst/>
              <a:cxnLst/>
              <a:rect l="l" t="t" r="r" b="b"/>
              <a:pathLst>
                <a:path w="6799" h="3059" extrusionOk="0">
                  <a:moveTo>
                    <a:pt x="90" y="1"/>
                  </a:moveTo>
                  <a:cubicBezTo>
                    <a:pt x="67" y="1"/>
                    <a:pt x="44" y="12"/>
                    <a:pt x="28" y="34"/>
                  </a:cubicBezTo>
                  <a:cubicBezTo>
                    <a:pt x="1" y="61"/>
                    <a:pt x="10" y="105"/>
                    <a:pt x="37" y="132"/>
                  </a:cubicBezTo>
                  <a:cubicBezTo>
                    <a:pt x="1321" y="1167"/>
                    <a:pt x="2918" y="1711"/>
                    <a:pt x="4461" y="2229"/>
                  </a:cubicBezTo>
                  <a:cubicBezTo>
                    <a:pt x="5202" y="2478"/>
                    <a:pt x="5969" y="2737"/>
                    <a:pt x="6683" y="3049"/>
                  </a:cubicBezTo>
                  <a:cubicBezTo>
                    <a:pt x="6701" y="3049"/>
                    <a:pt x="6709" y="3058"/>
                    <a:pt x="6718" y="3058"/>
                  </a:cubicBezTo>
                  <a:cubicBezTo>
                    <a:pt x="6745" y="3058"/>
                    <a:pt x="6772" y="3040"/>
                    <a:pt x="6781" y="3005"/>
                  </a:cubicBezTo>
                  <a:cubicBezTo>
                    <a:pt x="6799" y="2969"/>
                    <a:pt x="6781" y="2924"/>
                    <a:pt x="6745" y="2916"/>
                  </a:cubicBezTo>
                  <a:cubicBezTo>
                    <a:pt x="6023" y="2594"/>
                    <a:pt x="5246" y="2336"/>
                    <a:pt x="4506" y="2086"/>
                  </a:cubicBezTo>
                  <a:cubicBezTo>
                    <a:pt x="2980" y="1568"/>
                    <a:pt x="1401" y="1033"/>
                    <a:pt x="135" y="16"/>
                  </a:cubicBezTo>
                  <a:cubicBezTo>
                    <a:pt x="121" y="6"/>
                    <a:pt x="105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4898876" y="1055388"/>
              <a:ext cx="232160" cy="136888"/>
            </a:xfrm>
            <a:custGeom>
              <a:avLst/>
              <a:gdLst/>
              <a:ahLst/>
              <a:cxnLst/>
              <a:rect l="l" t="t" r="r" b="b"/>
              <a:pathLst>
                <a:path w="2873" h="1694" extrusionOk="0">
                  <a:moveTo>
                    <a:pt x="86" y="0"/>
                  </a:moveTo>
                  <a:cubicBezTo>
                    <a:pt x="59" y="0"/>
                    <a:pt x="31" y="17"/>
                    <a:pt x="18" y="43"/>
                  </a:cubicBezTo>
                  <a:cubicBezTo>
                    <a:pt x="0" y="78"/>
                    <a:pt x="18" y="123"/>
                    <a:pt x="54" y="141"/>
                  </a:cubicBezTo>
                  <a:cubicBezTo>
                    <a:pt x="277" y="239"/>
                    <a:pt x="473" y="382"/>
                    <a:pt x="660" y="516"/>
                  </a:cubicBezTo>
                  <a:lnTo>
                    <a:pt x="768" y="596"/>
                  </a:lnTo>
                  <a:cubicBezTo>
                    <a:pt x="1383" y="1033"/>
                    <a:pt x="2052" y="1408"/>
                    <a:pt x="2757" y="1693"/>
                  </a:cubicBezTo>
                  <a:lnTo>
                    <a:pt x="2784" y="1693"/>
                  </a:lnTo>
                  <a:cubicBezTo>
                    <a:pt x="2810" y="1693"/>
                    <a:pt x="2846" y="1675"/>
                    <a:pt x="2855" y="1649"/>
                  </a:cubicBezTo>
                  <a:cubicBezTo>
                    <a:pt x="2873" y="1613"/>
                    <a:pt x="2855" y="1568"/>
                    <a:pt x="2810" y="1550"/>
                  </a:cubicBezTo>
                  <a:cubicBezTo>
                    <a:pt x="2124" y="1274"/>
                    <a:pt x="1463" y="908"/>
                    <a:pt x="857" y="471"/>
                  </a:cubicBezTo>
                  <a:lnTo>
                    <a:pt x="750" y="400"/>
                  </a:lnTo>
                  <a:cubicBezTo>
                    <a:pt x="553" y="257"/>
                    <a:pt x="348" y="105"/>
                    <a:pt x="116" y="7"/>
                  </a:cubicBezTo>
                  <a:cubicBezTo>
                    <a:pt x="107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4550676" y="1056519"/>
              <a:ext cx="137050" cy="197009"/>
            </a:xfrm>
            <a:custGeom>
              <a:avLst/>
              <a:gdLst/>
              <a:ahLst/>
              <a:cxnLst/>
              <a:rect l="l" t="t" r="r" b="b"/>
              <a:pathLst>
                <a:path w="1696" h="2438" extrusionOk="0">
                  <a:moveTo>
                    <a:pt x="1599" y="1"/>
                  </a:moveTo>
                  <a:cubicBezTo>
                    <a:pt x="1543" y="1"/>
                    <a:pt x="1498" y="39"/>
                    <a:pt x="1490" y="56"/>
                  </a:cubicBezTo>
                  <a:cubicBezTo>
                    <a:pt x="893" y="609"/>
                    <a:pt x="509" y="1331"/>
                    <a:pt x="134" y="2018"/>
                  </a:cubicBezTo>
                  <a:cubicBezTo>
                    <a:pt x="81" y="2116"/>
                    <a:pt x="27" y="2232"/>
                    <a:pt x="9" y="2348"/>
                  </a:cubicBezTo>
                  <a:cubicBezTo>
                    <a:pt x="0" y="2393"/>
                    <a:pt x="27" y="2428"/>
                    <a:pt x="72" y="2437"/>
                  </a:cubicBezTo>
                  <a:lnTo>
                    <a:pt x="81" y="2437"/>
                  </a:lnTo>
                  <a:cubicBezTo>
                    <a:pt x="116" y="2437"/>
                    <a:pt x="143" y="2411"/>
                    <a:pt x="152" y="2375"/>
                  </a:cubicBezTo>
                  <a:cubicBezTo>
                    <a:pt x="170" y="2277"/>
                    <a:pt x="215" y="2179"/>
                    <a:pt x="268" y="2089"/>
                  </a:cubicBezTo>
                  <a:cubicBezTo>
                    <a:pt x="625" y="1420"/>
                    <a:pt x="1000" y="725"/>
                    <a:pt x="1562" y="189"/>
                  </a:cubicBezTo>
                  <a:cubicBezTo>
                    <a:pt x="1571" y="198"/>
                    <a:pt x="1588" y="198"/>
                    <a:pt x="1606" y="198"/>
                  </a:cubicBezTo>
                  <a:cubicBezTo>
                    <a:pt x="1651" y="198"/>
                    <a:pt x="1687" y="163"/>
                    <a:pt x="1687" y="118"/>
                  </a:cubicBezTo>
                  <a:cubicBezTo>
                    <a:pt x="1695" y="64"/>
                    <a:pt x="1660" y="20"/>
                    <a:pt x="1615" y="2"/>
                  </a:cubicBezTo>
                  <a:cubicBezTo>
                    <a:pt x="1610" y="1"/>
                    <a:pt x="1604" y="1"/>
                    <a:pt x="1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4575888" y="1059671"/>
              <a:ext cx="225049" cy="361129"/>
            </a:xfrm>
            <a:custGeom>
              <a:avLst/>
              <a:gdLst/>
              <a:ahLst/>
              <a:cxnLst/>
              <a:rect l="l" t="t" r="r" b="b"/>
              <a:pathLst>
                <a:path w="2785" h="4469" extrusionOk="0">
                  <a:moveTo>
                    <a:pt x="2695" y="1"/>
                  </a:moveTo>
                  <a:cubicBezTo>
                    <a:pt x="2680" y="1"/>
                    <a:pt x="2664" y="6"/>
                    <a:pt x="2650" y="17"/>
                  </a:cubicBezTo>
                  <a:cubicBezTo>
                    <a:pt x="2177" y="400"/>
                    <a:pt x="1874" y="962"/>
                    <a:pt x="1606" y="1444"/>
                  </a:cubicBezTo>
                  <a:lnTo>
                    <a:pt x="19" y="4361"/>
                  </a:lnTo>
                  <a:cubicBezTo>
                    <a:pt x="1" y="4397"/>
                    <a:pt x="10" y="4441"/>
                    <a:pt x="45" y="4459"/>
                  </a:cubicBezTo>
                  <a:cubicBezTo>
                    <a:pt x="54" y="4468"/>
                    <a:pt x="72" y="4468"/>
                    <a:pt x="81" y="4468"/>
                  </a:cubicBezTo>
                  <a:cubicBezTo>
                    <a:pt x="108" y="4468"/>
                    <a:pt x="134" y="4459"/>
                    <a:pt x="143" y="4432"/>
                  </a:cubicBezTo>
                  <a:lnTo>
                    <a:pt x="1740" y="1515"/>
                  </a:lnTo>
                  <a:cubicBezTo>
                    <a:pt x="1999" y="1042"/>
                    <a:pt x="2302" y="498"/>
                    <a:pt x="2748" y="132"/>
                  </a:cubicBezTo>
                  <a:cubicBezTo>
                    <a:pt x="2775" y="106"/>
                    <a:pt x="2784" y="61"/>
                    <a:pt x="2757" y="34"/>
                  </a:cubicBezTo>
                  <a:cubicBezTo>
                    <a:pt x="2741" y="13"/>
                    <a:pt x="2718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4618474" y="1060964"/>
              <a:ext cx="339553" cy="518380"/>
            </a:xfrm>
            <a:custGeom>
              <a:avLst/>
              <a:gdLst/>
              <a:ahLst/>
              <a:cxnLst/>
              <a:rect l="l" t="t" r="r" b="b"/>
              <a:pathLst>
                <a:path w="4202" h="6415" extrusionOk="0">
                  <a:moveTo>
                    <a:pt x="4120" y="1"/>
                  </a:moveTo>
                  <a:cubicBezTo>
                    <a:pt x="4095" y="1"/>
                    <a:pt x="4071" y="12"/>
                    <a:pt x="4059" y="36"/>
                  </a:cubicBezTo>
                  <a:cubicBezTo>
                    <a:pt x="2703" y="2115"/>
                    <a:pt x="1347" y="4229"/>
                    <a:pt x="27" y="6308"/>
                  </a:cubicBezTo>
                  <a:cubicBezTo>
                    <a:pt x="0" y="6334"/>
                    <a:pt x="9" y="6388"/>
                    <a:pt x="45" y="6406"/>
                  </a:cubicBezTo>
                  <a:cubicBezTo>
                    <a:pt x="62" y="6415"/>
                    <a:pt x="71" y="6415"/>
                    <a:pt x="89" y="6415"/>
                  </a:cubicBezTo>
                  <a:cubicBezTo>
                    <a:pt x="116" y="6415"/>
                    <a:pt x="134" y="6406"/>
                    <a:pt x="152" y="6388"/>
                  </a:cubicBezTo>
                  <a:cubicBezTo>
                    <a:pt x="1472" y="4309"/>
                    <a:pt x="2828" y="2195"/>
                    <a:pt x="4184" y="116"/>
                  </a:cubicBezTo>
                  <a:cubicBezTo>
                    <a:pt x="4202" y="81"/>
                    <a:pt x="4193" y="36"/>
                    <a:pt x="4157" y="9"/>
                  </a:cubicBezTo>
                  <a:cubicBezTo>
                    <a:pt x="4145" y="3"/>
                    <a:pt x="4132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4645140" y="1059671"/>
              <a:ext cx="452764" cy="635713"/>
            </a:xfrm>
            <a:custGeom>
              <a:avLst/>
              <a:gdLst/>
              <a:ahLst/>
              <a:cxnLst/>
              <a:rect l="l" t="t" r="r" b="b"/>
              <a:pathLst>
                <a:path w="5603" h="7867" extrusionOk="0">
                  <a:moveTo>
                    <a:pt x="5513" y="1"/>
                  </a:moveTo>
                  <a:cubicBezTo>
                    <a:pt x="5490" y="1"/>
                    <a:pt x="5467" y="13"/>
                    <a:pt x="5451" y="34"/>
                  </a:cubicBezTo>
                  <a:lnTo>
                    <a:pt x="3586" y="2836"/>
                  </a:lnTo>
                  <a:cubicBezTo>
                    <a:pt x="2480" y="4486"/>
                    <a:pt x="1338" y="6199"/>
                    <a:pt x="27" y="7742"/>
                  </a:cubicBezTo>
                  <a:cubicBezTo>
                    <a:pt x="0" y="7778"/>
                    <a:pt x="0" y="7822"/>
                    <a:pt x="36" y="7849"/>
                  </a:cubicBezTo>
                  <a:cubicBezTo>
                    <a:pt x="54" y="7858"/>
                    <a:pt x="63" y="7867"/>
                    <a:pt x="80" y="7867"/>
                  </a:cubicBezTo>
                  <a:cubicBezTo>
                    <a:pt x="107" y="7867"/>
                    <a:pt x="125" y="7858"/>
                    <a:pt x="143" y="7840"/>
                  </a:cubicBezTo>
                  <a:cubicBezTo>
                    <a:pt x="1454" y="6288"/>
                    <a:pt x="2596" y="4575"/>
                    <a:pt x="3711" y="2916"/>
                  </a:cubicBezTo>
                  <a:lnTo>
                    <a:pt x="5576" y="115"/>
                  </a:lnTo>
                  <a:cubicBezTo>
                    <a:pt x="5603" y="88"/>
                    <a:pt x="5594" y="34"/>
                    <a:pt x="5558" y="17"/>
                  </a:cubicBezTo>
                  <a:cubicBezTo>
                    <a:pt x="5544" y="6"/>
                    <a:pt x="5528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4676817" y="1301770"/>
              <a:ext cx="408078" cy="548602"/>
            </a:xfrm>
            <a:custGeom>
              <a:avLst/>
              <a:gdLst/>
              <a:ahLst/>
              <a:cxnLst/>
              <a:rect l="l" t="t" r="r" b="b"/>
              <a:pathLst>
                <a:path w="5050" h="6789" extrusionOk="0">
                  <a:moveTo>
                    <a:pt x="4972" y="0"/>
                  </a:moveTo>
                  <a:cubicBezTo>
                    <a:pt x="4947" y="0"/>
                    <a:pt x="4919" y="12"/>
                    <a:pt x="4907" y="36"/>
                  </a:cubicBezTo>
                  <a:cubicBezTo>
                    <a:pt x="3730" y="1900"/>
                    <a:pt x="2418" y="3702"/>
                    <a:pt x="1009" y="5388"/>
                  </a:cubicBezTo>
                  <a:lnTo>
                    <a:pt x="911" y="5513"/>
                  </a:lnTo>
                  <a:cubicBezTo>
                    <a:pt x="598" y="5879"/>
                    <a:pt x="286" y="6263"/>
                    <a:pt x="18" y="6682"/>
                  </a:cubicBezTo>
                  <a:cubicBezTo>
                    <a:pt x="1" y="6718"/>
                    <a:pt x="10" y="6762"/>
                    <a:pt x="45" y="6780"/>
                  </a:cubicBezTo>
                  <a:cubicBezTo>
                    <a:pt x="54" y="6789"/>
                    <a:pt x="72" y="6789"/>
                    <a:pt x="81" y="6789"/>
                  </a:cubicBezTo>
                  <a:cubicBezTo>
                    <a:pt x="108" y="6789"/>
                    <a:pt x="134" y="6780"/>
                    <a:pt x="143" y="6762"/>
                  </a:cubicBezTo>
                  <a:cubicBezTo>
                    <a:pt x="402" y="6352"/>
                    <a:pt x="714" y="5968"/>
                    <a:pt x="1027" y="5603"/>
                  </a:cubicBezTo>
                  <a:lnTo>
                    <a:pt x="1125" y="5487"/>
                  </a:lnTo>
                  <a:cubicBezTo>
                    <a:pt x="2534" y="3792"/>
                    <a:pt x="3855" y="1981"/>
                    <a:pt x="5032" y="116"/>
                  </a:cubicBezTo>
                  <a:cubicBezTo>
                    <a:pt x="5050" y="80"/>
                    <a:pt x="5041" y="36"/>
                    <a:pt x="5005" y="9"/>
                  </a:cubicBezTo>
                  <a:cubicBezTo>
                    <a:pt x="4996" y="3"/>
                    <a:pt x="4985" y="0"/>
                    <a:pt x="4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4710675" y="1638253"/>
              <a:ext cx="286301" cy="321048"/>
            </a:xfrm>
            <a:custGeom>
              <a:avLst/>
              <a:gdLst/>
              <a:ahLst/>
              <a:cxnLst/>
              <a:rect l="l" t="t" r="r" b="b"/>
              <a:pathLst>
                <a:path w="3543" h="3973" extrusionOk="0">
                  <a:moveTo>
                    <a:pt x="3450" y="1"/>
                  </a:moveTo>
                  <a:cubicBezTo>
                    <a:pt x="3429" y="1"/>
                    <a:pt x="3409" y="10"/>
                    <a:pt x="3400" y="29"/>
                  </a:cubicBezTo>
                  <a:cubicBezTo>
                    <a:pt x="3177" y="323"/>
                    <a:pt x="2909" y="582"/>
                    <a:pt x="2659" y="841"/>
                  </a:cubicBezTo>
                  <a:lnTo>
                    <a:pt x="2490" y="1010"/>
                  </a:lnTo>
                  <a:cubicBezTo>
                    <a:pt x="1607" y="1902"/>
                    <a:pt x="804" y="2893"/>
                    <a:pt x="28" y="3856"/>
                  </a:cubicBezTo>
                  <a:cubicBezTo>
                    <a:pt x="1" y="3883"/>
                    <a:pt x="10" y="3927"/>
                    <a:pt x="37" y="3954"/>
                  </a:cubicBezTo>
                  <a:cubicBezTo>
                    <a:pt x="54" y="3972"/>
                    <a:pt x="72" y="3972"/>
                    <a:pt x="81" y="3972"/>
                  </a:cubicBezTo>
                  <a:cubicBezTo>
                    <a:pt x="108" y="3972"/>
                    <a:pt x="126" y="3963"/>
                    <a:pt x="144" y="3945"/>
                  </a:cubicBezTo>
                  <a:cubicBezTo>
                    <a:pt x="920" y="2991"/>
                    <a:pt x="1723" y="2001"/>
                    <a:pt x="2597" y="1108"/>
                  </a:cubicBezTo>
                  <a:lnTo>
                    <a:pt x="2766" y="939"/>
                  </a:lnTo>
                  <a:cubicBezTo>
                    <a:pt x="3025" y="680"/>
                    <a:pt x="3284" y="422"/>
                    <a:pt x="3516" y="118"/>
                  </a:cubicBezTo>
                  <a:cubicBezTo>
                    <a:pt x="3543" y="91"/>
                    <a:pt x="3534" y="38"/>
                    <a:pt x="3498" y="20"/>
                  </a:cubicBezTo>
                  <a:cubicBezTo>
                    <a:pt x="3486" y="8"/>
                    <a:pt x="3467" y="1"/>
                    <a:pt x="3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4741705" y="1879301"/>
              <a:ext cx="171635" cy="175110"/>
            </a:xfrm>
            <a:custGeom>
              <a:avLst/>
              <a:gdLst/>
              <a:ahLst/>
              <a:cxnLst/>
              <a:rect l="l" t="t" r="r" b="b"/>
              <a:pathLst>
                <a:path w="2124" h="2167" extrusionOk="0">
                  <a:moveTo>
                    <a:pt x="2045" y="1"/>
                  </a:moveTo>
                  <a:cubicBezTo>
                    <a:pt x="2023" y="1"/>
                    <a:pt x="2000" y="10"/>
                    <a:pt x="1990" y="26"/>
                  </a:cubicBezTo>
                  <a:cubicBezTo>
                    <a:pt x="1401" y="739"/>
                    <a:pt x="794" y="1471"/>
                    <a:pt x="36" y="2033"/>
                  </a:cubicBezTo>
                  <a:cubicBezTo>
                    <a:pt x="9" y="2051"/>
                    <a:pt x="1" y="2104"/>
                    <a:pt x="27" y="2131"/>
                  </a:cubicBezTo>
                  <a:cubicBezTo>
                    <a:pt x="36" y="2149"/>
                    <a:pt x="63" y="2167"/>
                    <a:pt x="81" y="2167"/>
                  </a:cubicBezTo>
                  <a:cubicBezTo>
                    <a:pt x="99" y="2167"/>
                    <a:pt x="116" y="2158"/>
                    <a:pt x="125" y="2149"/>
                  </a:cubicBezTo>
                  <a:cubicBezTo>
                    <a:pt x="893" y="1578"/>
                    <a:pt x="1508" y="837"/>
                    <a:pt x="2097" y="124"/>
                  </a:cubicBezTo>
                  <a:cubicBezTo>
                    <a:pt x="2124" y="88"/>
                    <a:pt x="2124" y="43"/>
                    <a:pt x="2088" y="17"/>
                  </a:cubicBezTo>
                  <a:cubicBezTo>
                    <a:pt x="2077" y="5"/>
                    <a:pt x="2061" y="1"/>
                    <a:pt x="2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4647968" y="1726494"/>
              <a:ext cx="282665" cy="136161"/>
            </a:xfrm>
            <a:custGeom>
              <a:avLst/>
              <a:gdLst/>
              <a:ahLst/>
              <a:cxnLst/>
              <a:rect l="l" t="t" r="r" b="b"/>
              <a:pathLst>
                <a:path w="3498" h="1685" extrusionOk="0">
                  <a:moveTo>
                    <a:pt x="84" y="0"/>
                  </a:moveTo>
                  <a:cubicBezTo>
                    <a:pt x="68" y="0"/>
                    <a:pt x="51" y="5"/>
                    <a:pt x="36" y="16"/>
                  </a:cubicBezTo>
                  <a:cubicBezTo>
                    <a:pt x="10" y="43"/>
                    <a:pt x="1" y="88"/>
                    <a:pt x="28" y="115"/>
                  </a:cubicBezTo>
                  <a:cubicBezTo>
                    <a:pt x="188" y="320"/>
                    <a:pt x="420" y="454"/>
                    <a:pt x="634" y="561"/>
                  </a:cubicBezTo>
                  <a:cubicBezTo>
                    <a:pt x="1500" y="1033"/>
                    <a:pt x="2401" y="1515"/>
                    <a:pt x="3409" y="1685"/>
                  </a:cubicBezTo>
                  <a:lnTo>
                    <a:pt x="3418" y="1685"/>
                  </a:lnTo>
                  <a:cubicBezTo>
                    <a:pt x="3453" y="1685"/>
                    <a:pt x="3489" y="1667"/>
                    <a:pt x="3489" y="1631"/>
                  </a:cubicBezTo>
                  <a:cubicBezTo>
                    <a:pt x="3498" y="1587"/>
                    <a:pt x="3471" y="1551"/>
                    <a:pt x="3435" y="1542"/>
                  </a:cubicBezTo>
                  <a:cubicBezTo>
                    <a:pt x="2454" y="1372"/>
                    <a:pt x="1562" y="891"/>
                    <a:pt x="697" y="427"/>
                  </a:cubicBezTo>
                  <a:cubicBezTo>
                    <a:pt x="509" y="329"/>
                    <a:pt x="286" y="204"/>
                    <a:pt x="144" y="25"/>
                  </a:cubicBezTo>
                  <a:cubicBezTo>
                    <a:pt x="128" y="10"/>
                    <a:pt x="106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4580252" y="1441890"/>
              <a:ext cx="408805" cy="206706"/>
            </a:xfrm>
            <a:custGeom>
              <a:avLst/>
              <a:gdLst/>
              <a:ahLst/>
              <a:cxnLst/>
              <a:rect l="l" t="t" r="r" b="b"/>
              <a:pathLst>
                <a:path w="5059" h="2558" extrusionOk="0">
                  <a:moveTo>
                    <a:pt x="81" y="0"/>
                  </a:moveTo>
                  <a:cubicBezTo>
                    <a:pt x="65" y="0"/>
                    <a:pt x="48" y="7"/>
                    <a:pt x="36" y="24"/>
                  </a:cubicBezTo>
                  <a:cubicBezTo>
                    <a:pt x="0" y="50"/>
                    <a:pt x="0" y="95"/>
                    <a:pt x="27" y="122"/>
                  </a:cubicBezTo>
                  <a:cubicBezTo>
                    <a:pt x="1383" y="1567"/>
                    <a:pt x="3372" y="2182"/>
                    <a:pt x="4960" y="2557"/>
                  </a:cubicBezTo>
                  <a:lnTo>
                    <a:pt x="4978" y="2557"/>
                  </a:lnTo>
                  <a:cubicBezTo>
                    <a:pt x="5014" y="2557"/>
                    <a:pt x="5041" y="2539"/>
                    <a:pt x="5050" y="2504"/>
                  </a:cubicBezTo>
                  <a:cubicBezTo>
                    <a:pt x="5058" y="2459"/>
                    <a:pt x="5032" y="2423"/>
                    <a:pt x="4996" y="2414"/>
                  </a:cubicBezTo>
                  <a:cubicBezTo>
                    <a:pt x="3426" y="2040"/>
                    <a:pt x="1463" y="1433"/>
                    <a:pt x="134" y="24"/>
                  </a:cubicBezTo>
                  <a:cubicBezTo>
                    <a:pt x="120" y="9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529747" y="1149529"/>
              <a:ext cx="521289" cy="297937"/>
            </a:xfrm>
            <a:custGeom>
              <a:avLst/>
              <a:gdLst/>
              <a:ahLst/>
              <a:cxnLst/>
              <a:rect l="l" t="t" r="r" b="b"/>
              <a:pathLst>
                <a:path w="6451" h="3687" extrusionOk="0">
                  <a:moveTo>
                    <a:pt x="86" y="1"/>
                  </a:moveTo>
                  <a:cubicBezTo>
                    <a:pt x="67" y="1"/>
                    <a:pt x="49" y="7"/>
                    <a:pt x="36" y="20"/>
                  </a:cubicBezTo>
                  <a:cubicBezTo>
                    <a:pt x="1" y="46"/>
                    <a:pt x="1" y="91"/>
                    <a:pt x="27" y="127"/>
                  </a:cubicBezTo>
                  <a:cubicBezTo>
                    <a:pt x="1607" y="2027"/>
                    <a:pt x="3917" y="3320"/>
                    <a:pt x="6361" y="3677"/>
                  </a:cubicBezTo>
                  <a:cubicBezTo>
                    <a:pt x="6361" y="3686"/>
                    <a:pt x="6370" y="3686"/>
                    <a:pt x="6370" y="3686"/>
                  </a:cubicBezTo>
                  <a:cubicBezTo>
                    <a:pt x="6406" y="3686"/>
                    <a:pt x="6442" y="3659"/>
                    <a:pt x="6442" y="3615"/>
                  </a:cubicBezTo>
                  <a:cubicBezTo>
                    <a:pt x="6451" y="3579"/>
                    <a:pt x="6424" y="3543"/>
                    <a:pt x="6379" y="3535"/>
                  </a:cubicBezTo>
                  <a:cubicBezTo>
                    <a:pt x="3971" y="3178"/>
                    <a:pt x="1696" y="1902"/>
                    <a:pt x="143" y="29"/>
                  </a:cubicBezTo>
                  <a:cubicBezTo>
                    <a:pt x="129" y="9"/>
                    <a:pt x="107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4709948" y="1049651"/>
              <a:ext cx="418260" cy="182948"/>
            </a:xfrm>
            <a:custGeom>
              <a:avLst/>
              <a:gdLst/>
              <a:ahLst/>
              <a:cxnLst/>
              <a:rect l="l" t="t" r="r" b="b"/>
              <a:pathLst>
                <a:path w="5176" h="2264" extrusionOk="0">
                  <a:moveTo>
                    <a:pt x="90" y="0"/>
                  </a:moveTo>
                  <a:cubicBezTo>
                    <a:pt x="67" y="0"/>
                    <a:pt x="44" y="12"/>
                    <a:pt x="28" y="33"/>
                  </a:cubicBezTo>
                  <a:cubicBezTo>
                    <a:pt x="1" y="69"/>
                    <a:pt x="10" y="114"/>
                    <a:pt x="46" y="132"/>
                  </a:cubicBezTo>
                  <a:cubicBezTo>
                    <a:pt x="1535" y="1193"/>
                    <a:pt x="3284" y="1934"/>
                    <a:pt x="5086" y="2264"/>
                  </a:cubicBezTo>
                  <a:lnTo>
                    <a:pt x="5095" y="2264"/>
                  </a:lnTo>
                  <a:cubicBezTo>
                    <a:pt x="5131" y="2264"/>
                    <a:pt x="5166" y="2237"/>
                    <a:pt x="5166" y="2201"/>
                  </a:cubicBezTo>
                  <a:cubicBezTo>
                    <a:pt x="5175" y="2166"/>
                    <a:pt x="5148" y="2121"/>
                    <a:pt x="5113" y="2121"/>
                  </a:cubicBezTo>
                  <a:cubicBezTo>
                    <a:pt x="3329" y="1791"/>
                    <a:pt x="1607" y="1059"/>
                    <a:pt x="135" y="16"/>
                  </a:cubicBezTo>
                  <a:cubicBezTo>
                    <a:pt x="121" y="5"/>
                    <a:pt x="105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35"/>
          <p:cNvGrpSpPr/>
          <p:nvPr/>
        </p:nvGrpSpPr>
        <p:grpSpPr>
          <a:xfrm rot="2880041">
            <a:off x="6421980" y="-219431"/>
            <a:ext cx="656339" cy="617738"/>
            <a:chOff x="2866475" y="1973425"/>
            <a:chExt cx="282825" cy="266175"/>
          </a:xfrm>
        </p:grpSpPr>
        <p:sp>
          <p:nvSpPr>
            <p:cNvPr id="845" name="Google Shape;845;p35"/>
            <p:cNvSpPr/>
            <p:nvPr/>
          </p:nvSpPr>
          <p:spPr>
            <a:xfrm>
              <a:off x="2916650" y="2048800"/>
              <a:ext cx="232650" cy="190800"/>
            </a:xfrm>
            <a:custGeom>
              <a:avLst/>
              <a:gdLst/>
              <a:ahLst/>
              <a:cxnLst/>
              <a:rect l="l" t="t" r="r" b="b"/>
              <a:pathLst>
                <a:path w="9306" h="7632" extrusionOk="0">
                  <a:moveTo>
                    <a:pt x="6790" y="227"/>
                  </a:moveTo>
                  <a:cubicBezTo>
                    <a:pt x="7102" y="227"/>
                    <a:pt x="7423" y="236"/>
                    <a:pt x="7735" y="254"/>
                  </a:cubicBezTo>
                  <a:cubicBezTo>
                    <a:pt x="7637" y="450"/>
                    <a:pt x="7468" y="620"/>
                    <a:pt x="7316" y="781"/>
                  </a:cubicBezTo>
                  <a:cubicBezTo>
                    <a:pt x="7289" y="798"/>
                    <a:pt x="7280" y="834"/>
                    <a:pt x="7280" y="870"/>
                  </a:cubicBezTo>
                  <a:cubicBezTo>
                    <a:pt x="7280" y="897"/>
                    <a:pt x="7298" y="932"/>
                    <a:pt x="7325" y="950"/>
                  </a:cubicBezTo>
                  <a:cubicBezTo>
                    <a:pt x="8244" y="1646"/>
                    <a:pt x="8859" y="2823"/>
                    <a:pt x="9002" y="4171"/>
                  </a:cubicBezTo>
                  <a:cubicBezTo>
                    <a:pt x="9073" y="4857"/>
                    <a:pt x="9011" y="5455"/>
                    <a:pt x="8824" y="5955"/>
                  </a:cubicBezTo>
                  <a:cubicBezTo>
                    <a:pt x="8592" y="6552"/>
                    <a:pt x="8172" y="7016"/>
                    <a:pt x="7655" y="7230"/>
                  </a:cubicBezTo>
                  <a:cubicBezTo>
                    <a:pt x="7218" y="7409"/>
                    <a:pt x="6700" y="7409"/>
                    <a:pt x="6245" y="7409"/>
                  </a:cubicBezTo>
                  <a:lnTo>
                    <a:pt x="2035" y="7400"/>
                  </a:lnTo>
                  <a:cubicBezTo>
                    <a:pt x="1615" y="7400"/>
                    <a:pt x="1107" y="7391"/>
                    <a:pt x="723" y="7141"/>
                  </a:cubicBezTo>
                  <a:cubicBezTo>
                    <a:pt x="607" y="7061"/>
                    <a:pt x="518" y="6972"/>
                    <a:pt x="474" y="6874"/>
                  </a:cubicBezTo>
                  <a:cubicBezTo>
                    <a:pt x="429" y="6784"/>
                    <a:pt x="420" y="6677"/>
                    <a:pt x="402" y="6561"/>
                  </a:cubicBezTo>
                  <a:cubicBezTo>
                    <a:pt x="295" y="5705"/>
                    <a:pt x="242" y="4831"/>
                    <a:pt x="233" y="3974"/>
                  </a:cubicBezTo>
                  <a:cubicBezTo>
                    <a:pt x="233" y="3350"/>
                    <a:pt x="259" y="2823"/>
                    <a:pt x="402" y="2333"/>
                  </a:cubicBezTo>
                  <a:cubicBezTo>
                    <a:pt x="491" y="2030"/>
                    <a:pt x="697" y="1485"/>
                    <a:pt x="1152" y="1128"/>
                  </a:cubicBezTo>
                  <a:cubicBezTo>
                    <a:pt x="1357" y="968"/>
                    <a:pt x="1642" y="905"/>
                    <a:pt x="1910" y="843"/>
                  </a:cubicBezTo>
                  <a:cubicBezTo>
                    <a:pt x="1981" y="834"/>
                    <a:pt x="2053" y="816"/>
                    <a:pt x="2124" y="798"/>
                  </a:cubicBezTo>
                  <a:cubicBezTo>
                    <a:pt x="3337" y="504"/>
                    <a:pt x="4568" y="317"/>
                    <a:pt x="5791" y="254"/>
                  </a:cubicBezTo>
                  <a:cubicBezTo>
                    <a:pt x="6121" y="236"/>
                    <a:pt x="6451" y="227"/>
                    <a:pt x="6790" y="227"/>
                  </a:cubicBezTo>
                  <a:close/>
                  <a:moveTo>
                    <a:pt x="6783" y="1"/>
                  </a:moveTo>
                  <a:cubicBezTo>
                    <a:pt x="6447" y="1"/>
                    <a:pt x="6110" y="10"/>
                    <a:pt x="5773" y="31"/>
                  </a:cubicBezTo>
                  <a:cubicBezTo>
                    <a:pt x="4542" y="94"/>
                    <a:pt x="3302" y="272"/>
                    <a:pt x="2070" y="575"/>
                  </a:cubicBezTo>
                  <a:cubicBezTo>
                    <a:pt x="1999" y="593"/>
                    <a:pt x="1937" y="611"/>
                    <a:pt x="1865" y="620"/>
                  </a:cubicBezTo>
                  <a:cubicBezTo>
                    <a:pt x="1571" y="691"/>
                    <a:pt x="1259" y="754"/>
                    <a:pt x="1009" y="950"/>
                  </a:cubicBezTo>
                  <a:cubicBezTo>
                    <a:pt x="509" y="1343"/>
                    <a:pt x="277" y="1940"/>
                    <a:pt x="179" y="2261"/>
                  </a:cubicBezTo>
                  <a:cubicBezTo>
                    <a:pt x="28" y="2788"/>
                    <a:pt x="1" y="3332"/>
                    <a:pt x="10" y="3974"/>
                  </a:cubicBezTo>
                  <a:cubicBezTo>
                    <a:pt x="10" y="4849"/>
                    <a:pt x="72" y="5723"/>
                    <a:pt x="179" y="6588"/>
                  </a:cubicBezTo>
                  <a:cubicBezTo>
                    <a:pt x="188" y="6695"/>
                    <a:pt x="206" y="6838"/>
                    <a:pt x="268" y="6963"/>
                  </a:cubicBezTo>
                  <a:cubicBezTo>
                    <a:pt x="331" y="7106"/>
                    <a:pt x="447" y="7230"/>
                    <a:pt x="598" y="7337"/>
                  </a:cubicBezTo>
                  <a:cubicBezTo>
                    <a:pt x="1036" y="7623"/>
                    <a:pt x="1589" y="7623"/>
                    <a:pt x="2026" y="7623"/>
                  </a:cubicBezTo>
                  <a:lnTo>
                    <a:pt x="6245" y="7632"/>
                  </a:lnTo>
                  <a:lnTo>
                    <a:pt x="6353" y="7632"/>
                  </a:lnTo>
                  <a:cubicBezTo>
                    <a:pt x="6799" y="7632"/>
                    <a:pt x="7298" y="7623"/>
                    <a:pt x="7744" y="7436"/>
                  </a:cubicBezTo>
                  <a:cubicBezTo>
                    <a:pt x="8315" y="7204"/>
                    <a:pt x="8788" y="6695"/>
                    <a:pt x="9038" y="6044"/>
                  </a:cubicBezTo>
                  <a:cubicBezTo>
                    <a:pt x="9234" y="5509"/>
                    <a:pt x="9305" y="4866"/>
                    <a:pt x="9225" y="4153"/>
                  </a:cubicBezTo>
                  <a:cubicBezTo>
                    <a:pt x="9082" y="2788"/>
                    <a:pt x="8476" y="1592"/>
                    <a:pt x="7566" y="843"/>
                  </a:cubicBezTo>
                  <a:cubicBezTo>
                    <a:pt x="7744" y="665"/>
                    <a:pt x="7932" y="450"/>
                    <a:pt x="8012" y="183"/>
                  </a:cubicBezTo>
                  <a:cubicBezTo>
                    <a:pt x="8021" y="147"/>
                    <a:pt x="8012" y="111"/>
                    <a:pt x="7994" y="85"/>
                  </a:cubicBezTo>
                  <a:cubicBezTo>
                    <a:pt x="7976" y="49"/>
                    <a:pt x="7940" y="31"/>
                    <a:pt x="7905" y="31"/>
                  </a:cubicBezTo>
                  <a:cubicBezTo>
                    <a:pt x="7533" y="12"/>
                    <a:pt x="7159" y="1"/>
                    <a:pt x="6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919775" y="2071325"/>
              <a:ext cx="193400" cy="50300"/>
            </a:xfrm>
            <a:custGeom>
              <a:avLst/>
              <a:gdLst/>
              <a:ahLst/>
              <a:cxnLst/>
              <a:rect l="l" t="t" r="r" b="b"/>
              <a:pathLst>
                <a:path w="7736" h="2012" extrusionOk="0">
                  <a:moveTo>
                    <a:pt x="6922" y="0"/>
                  </a:moveTo>
                  <a:cubicBezTo>
                    <a:pt x="6729" y="0"/>
                    <a:pt x="6536" y="34"/>
                    <a:pt x="6344" y="67"/>
                  </a:cubicBezTo>
                  <a:cubicBezTo>
                    <a:pt x="5068" y="299"/>
                    <a:pt x="3783" y="504"/>
                    <a:pt x="2490" y="674"/>
                  </a:cubicBezTo>
                  <a:cubicBezTo>
                    <a:pt x="1856" y="754"/>
                    <a:pt x="1214" y="798"/>
                    <a:pt x="589" y="905"/>
                  </a:cubicBezTo>
                  <a:cubicBezTo>
                    <a:pt x="349" y="950"/>
                    <a:pt x="313" y="941"/>
                    <a:pt x="197" y="1191"/>
                  </a:cubicBezTo>
                  <a:cubicBezTo>
                    <a:pt x="161" y="1253"/>
                    <a:pt x="1" y="2012"/>
                    <a:pt x="45" y="2012"/>
                  </a:cubicBezTo>
                  <a:cubicBezTo>
                    <a:pt x="2659" y="1789"/>
                    <a:pt x="5246" y="1262"/>
                    <a:pt x="7735" y="424"/>
                  </a:cubicBezTo>
                  <a:cubicBezTo>
                    <a:pt x="7628" y="192"/>
                    <a:pt x="7369" y="49"/>
                    <a:pt x="7120" y="13"/>
                  </a:cubicBezTo>
                  <a:cubicBezTo>
                    <a:pt x="7054" y="4"/>
                    <a:pt x="6988" y="0"/>
                    <a:pt x="6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866475" y="2124400"/>
              <a:ext cx="57350" cy="83775"/>
            </a:xfrm>
            <a:custGeom>
              <a:avLst/>
              <a:gdLst/>
              <a:ahLst/>
              <a:cxnLst/>
              <a:rect l="l" t="t" r="r" b="b"/>
              <a:pathLst>
                <a:path w="2294" h="3351" extrusionOk="0">
                  <a:moveTo>
                    <a:pt x="1336" y="0"/>
                  </a:moveTo>
                  <a:cubicBezTo>
                    <a:pt x="1200" y="0"/>
                    <a:pt x="1065" y="11"/>
                    <a:pt x="937" y="22"/>
                  </a:cubicBezTo>
                  <a:lnTo>
                    <a:pt x="937" y="138"/>
                  </a:lnTo>
                  <a:lnTo>
                    <a:pt x="955" y="246"/>
                  </a:lnTo>
                  <a:cubicBezTo>
                    <a:pt x="1076" y="238"/>
                    <a:pt x="1206" y="228"/>
                    <a:pt x="1335" y="228"/>
                  </a:cubicBezTo>
                  <a:cubicBezTo>
                    <a:pt x="1501" y="228"/>
                    <a:pt x="1666" y="244"/>
                    <a:pt x="1811" y="299"/>
                  </a:cubicBezTo>
                  <a:cubicBezTo>
                    <a:pt x="1910" y="344"/>
                    <a:pt x="1981" y="370"/>
                    <a:pt x="2017" y="424"/>
                  </a:cubicBezTo>
                  <a:cubicBezTo>
                    <a:pt x="2017" y="469"/>
                    <a:pt x="2017" y="602"/>
                    <a:pt x="2008" y="674"/>
                  </a:cubicBezTo>
                  <a:cubicBezTo>
                    <a:pt x="2008" y="683"/>
                    <a:pt x="2008" y="700"/>
                    <a:pt x="2008" y="709"/>
                  </a:cubicBezTo>
                  <a:cubicBezTo>
                    <a:pt x="1696" y="665"/>
                    <a:pt x="1383" y="638"/>
                    <a:pt x="1071" y="638"/>
                  </a:cubicBezTo>
                  <a:cubicBezTo>
                    <a:pt x="1018" y="638"/>
                    <a:pt x="928" y="638"/>
                    <a:pt x="857" y="692"/>
                  </a:cubicBezTo>
                  <a:cubicBezTo>
                    <a:pt x="768" y="754"/>
                    <a:pt x="741" y="861"/>
                    <a:pt x="732" y="924"/>
                  </a:cubicBezTo>
                  <a:cubicBezTo>
                    <a:pt x="643" y="1307"/>
                    <a:pt x="607" y="1700"/>
                    <a:pt x="607" y="2092"/>
                  </a:cubicBezTo>
                  <a:cubicBezTo>
                    <a:pt x="607" y="2315"/>
                    <a:pt x="625" y="2547"/>
                    <a:pt x="732" y="2752"/>
                  </a:cubicBezTo>
                  <a:cubicBezTo>
                    <a:pt x="777" y="2842"/>
                    <a:pt x="830" y="2904"/>
                    <a:pt x="893" y="2940"/>
                  </a:cubicBezTo>
                  <a:cubicBezTo>
                    <a:pt x="955" y="2984"/>
                    <a:pt x="1026" y="2993"/>
                    <a:pt x="1098" y="3002"/>
                  </a:cubicBezTo>
                  <a:cubicBezTo>
                    <a:pt x="1181" y="3013"/>
                    <a:pt x="1265" y="3019"/>
                    <a:pt x="1348" y="3019"/>
                  </a:cubicBezTo>
                  <a:cubicBezTo>
                    <a:pt x="1593" y="3019"/>
                    <a:pt x="1835" y="2970"/>
                    <a:pt x="2061" y="2877"/>
                  </a:cubicBezTo>
                  <a:lnTo>
                    <a:pt x="2070" y="3073"/>
                  </a:lnTo>
                  <a:cubicBezTo>
                    <a:pt x="1849" y="3108"/>
                    <a:pt x="1631" y="3126"/>
                    <a:pt x="1413" y="3126"/>
                  </a:cubicBezTo>
                  <a:cubicBezTo>
                    <a:pt x="1182" y="3126"/>
                    <a:pt x="953" y="3106"/>
                    <a:pt x="723" y="3065"/>
                  </a:cubicBezTo>
                  <a:cubicBezTo>
                    <a:pt x="607" y="3047"/>
                    <a:pt x="464" y="3020"/>
                    <a:pt x="420" y="2931"/>
                  </a:cubicBezTo>
                  <a:cubicBezTo>
                    <a:pt x="393" y="2886"/>
                    <a:pt x="384" y="2815"/>
                    <a:pt x="375" y="2752"/>
                  </a:cubicBezTo>
                  <a:cubicBezTo>
                    <a:pt x="313" y="2048"/>
                    <a:pt x="232" y="1254"/>
                    <a:pt x="509" y="558"/>
                  </a:cubicBezTo>
                  <a:cubicBezTo>
                    <a:pt x="545" y="469"/>
                    <a:pt x="598" y="361"/>
                    <a:pt x="687" y="308"/>
                  </a:cubicBezTo>
                  <a:cubicBezTo>
                    <a:pt x="759" y="263"/>
                    <a:pt x="857" y="254"/>
                    <a:pt x="946" y="246"/>
                  </a:cubicBezTo>
                  <a:lnTo>
                    <a:pt x="937" y="138"/>
                  </a:lnTo>
                  <a:lnTo>
                    <a:pt x="928" y="22"/>
                  </a:lnTo>
                  <a:cubicBezTo>
                    <a:pt x="821" y="31"/>
                    <a:pt x="679" y="40"/>
                    <a:pt x="563" y="112"/>
                  </a:cubicBezTo>
                  <a:cubicBezTo>
                    <a:pt x="420" y="201"/>
                    <a:pt x="348" y="353"/>
                    <a:pt x="295" y="477"/>
                  </a:cubicBezTo>
                  <a:cubicBezTo>
                    <a:pt x="1" y="1218"/>
                    <a:pt x="81" y="2048"/>
                    <a:pt x="152" y="2770"/>
                  </a:cubicBezTo>
                  <a:cubicBezTo>
                    <a:pt x="161" y="2850"/>
                    <a:pt x="170" y="2949"/>
                    <a:pt x="215" y="3038"/>
                  </a:cubicBezTo>
                  <a:cubicBezTo>
                    <a:pt x="322" y="3216"/>
                    <a:pt x="518" y="3270"/>
                    <a:pt x="687" y="3296"/>
                  </a:cubicBezTo>
                  <a:cubicBezTo>
                    <a:pt x="919" y="3332"/>
                    <a:pt x="1160" y="3350"/>
                    <a:pt x="1401" y="3350"/>
                  </a:cubicBezTo>
                  <a:cubicBezTo>
                    <a:pt x="1669" y="3350"/>
                    <a:pt x="1936" y="3332"/>
                    <a:pt x="2204" y="3279"/>
                  </a:cubicBezTo>
                  <a:cubicBezTo>
                    <a:pt x="2258" y="3270"/>
                    <a:pt x="2293" y="3225"/>
                    <a:pt x="2293" y="3172"/>
                  </a:cubicBezTo>
                  <a:lnTo>
                    <a:pt x="2293" y="2690"/>
                  </a:lnTo>
                  <a:cubicBezTo>
                    <a:pt x="2293" y="2654"/>
                    <a:pt x="2266" y="2610"/>
                    <a:pt x="2231" y="2592"/>
                  </a:cubicBezTo>
                  <a:cubicBezTo>
                    <a:pt x="2217" y="2583"/>
                    <a:pt x="2200" y="2578"/>
                    <a:pt x="2181" y="2578"/>
                  </a:cubicBezTo>
                  <a:cubicBezTo>
                    <a:pt x="2162" y="2578"/>
                    <a:pt x="2142" y="2583"/>
                    <a:pt x="2124" y="2592"/>
                  </a:cubicBezTo>
                  <a:cubicBezTo>
                    <a:pt x="1884" y="2726"/>
                    <a:pt x="1616" y="2793"/>
                    <a:pt x="1342" y="2793"/>
                  </a:cubicBezTo>
                  <a:cubicBezTo>
                    <a:pt x="1270" y="2793"/>
                    <a:pt x="1197" y="2788"/>
                    <a:pt x="1125" y="2779"/>
                  </a:cubicBezTo>
                  <a:cubicBezTo>
                    <a:pt x="1089" y="2770"/>
                    <a:pt x="1044" y="2761"/>
                    <a:pt x="1018" y="2743"/>
                  </a:cubicBezTo>
                  <a:cubicBezTo>
                    <a:pt x="991" y="2726"/>
                    <a:pt x="964" y="2699"/>
                    <a:pt x="937" y="2654"/>
                  </a:cubicBezTo>
                  <a:cubicBezTo>
                    <a:pt x="848" y="2485"/>
                    <a:pt x="839" y="2288"/>
                    <a:pt x="839" y="2092"/>
                  </a:cubicBezTo>
                  <a:cubicBezTo>
                    <a:pt x="830" y="1717"/>
                    <a:pt x="875" y="1334"/>
                    <a:pt x="955" y="968"/>
                  </a:cubicBezTo>
                  <a:cubicBezTo>
                    <a:pt x="955" y="950"/>
                    <a:pt x="973" y="888"/>
                    <a:pt x="991" y="879"/>
                  </a:cubicBezTo>
                  <a:cubicBezTo>
                    <a:pt x="1000" y="861"/>
                    <a:pt x="1053" y="861"/>
                    <a:pt x="1071" y="861"/>
                  </a:cubicBezTo>
                  <a:cubicBezTo>
                    <a:pt x="1419" y="870"/>
                    <a:pt x="1758" y="897"/>
                    <a:pt x="2106" y="959"/>
                  </a:cubicBezTo>
                  <a:cubicBezTo>
                    <a:pt x="2111" y="960"/>
                    <a:pt x="2117" y="960"/>
                    <a:pt x="2122" y="960"/>
                  </a:cubicBezTo>
                  <a:cubicBezTo>
                    <a:pt x="2179" y="960"/>
                    <a:pt x="2231" y="917"/>
                    <a:pt x="2231" y="852"/>
                  </a:cubicBezTo>
                  <a:cubicBezTo>
                    <a:pt x="2240" y="843"/>
                    <a:pt x="2231" y="834"/>
                    <a:pt x="2231" y="816"/>
                  </a:cubicBezTo>
                  <a:cubicBezTo>
                    <a:pt x="2231" y="790"/>
                    <a:pt x="2231" y="736"/>
                    <a:pt x="2240" y="683"/>
                  </a:cubicBezTo>
                  <a:cubicBezTo>
                    <a:pt x="2249" y="424"/>
                    <a:pt x="2249" y="379"/>
                    <a:pt x="2222" y="335"/>
                  </a:cubicBezTo>
                  <a:cubicBezTo>
                    <a:pt x="2150" y="192"/>
                    <a:pt x="2008" y="138"/>
                    <a:pt x="1892" y="94"/>
                  </a:cubicBezTo>
                  <a:cubicBezTo>
                    <a:pt x="1716" y="21"/>
                    <a:pt x="1525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2940525" y="2115550"/>
              <a:ext cx="183575" cy="105625"/>
            </a:xfrm>
            <a:custGeom>
              <a:avLst/>
              <a:gdLst/>
              <a:ahLst/>
              <a:cxnLst/>
              <a:rect l="l" t="t" r="r" b="b"/>
              <a:pathLst>
                <a:path w="7343" h="4225" extrusionOk="0">
                  <a:moveTo>
                    <a:pt x="6557" y="1"/>
                  </a:moveTo>
                  <a:cubicBezTo>
                    <a:pt x="6506" y="1"/>
                    <a:pt x="6453" y="10"/>
                    <a:pt x="6406" y="20"/>
                  </a:cubicBezTo>
                  <a:cubicBezTo>
                    <a:pt x="5772" y="180"/>
                    <a:pt x="5130" y="296"/>
                    <a:pt x="4497" y="421"/>
                  </a:cubicBezTo>
                  <a:cubicBezTo>
                    <a:pt x="3346" y="635"/>
                    <a:pt x="2186" y="805"/>
                    <a:pt x="1026" y="939"/>
                  </a:cubicBezTo>
                  <a:cubicBezTo>
                    <a:pt x="580" y="983"/>
                    <a:pt x="90" y="885"/>
                    <a:pt x="45" y="1402"/>
                  </a:cubicBezTo>
                  <a:cubicBezTo>
                    <a:pt x="0" y="1982"/>
                    <a:pt x="45" y="2589"/>
                    <a:pt x="54" y="3178"/>
                  </a:cubicBezTo>
                  <a:cubicBezTo>
                    <a:pt x="54" y="3436"/>
                    <a:pt x="63" y="3713"/>
                    <a:pt x="223" y="3918"/>
                  </a:cubicBezTo>
                  <a:cubicBezTo>
                    <a:pt x="429" y="4186"/>
                    <a:pt x="830" y="4213"/>
                    <a:pt x="1169" y="4213"/>
                  </a:cubicBezTo>
                  <a:cubicBezTo>
                    <a:pt x="1638" y="4218"/>
                    <a:pt x="2107" y="4224"/>
                    <a:pt x="2575" y="4224"/>
                  </a:cubicBezTo>
                  <a:cubicBezTo>
                    <a:pt x="3551" y="4224"/>
                    <a:pt x="4525" y="4199"/>
                    <a:pt x="5496" y="4097"/>
                  </a:cubicBezTo>
                  <a:cubicBezTo>
                    <a:pt x="6067" y="4043"/>
                    <a:pt x="6700" y="3918"/>
                    <a:pt x="7012" y="3436"/>
                  </a:cubicBezTo>
                  <a:cubicBezTo>
                    <a:pt x="7137" y="3240"/>
                    <a:pt x="7191" y="2999"/>
                    <a:pt x="7226" y="2758"/>
                  </a:cubicBezTo>
                  <a:cubicBezTo>
                    <a:pt x="7342" y="1902"/>
                    <a:pt x="7209" y="1001"/>
                    <a:pt x="6834" y="216"/>
                  </a:cubicBezTo>
                  <a:cubicBezTo>
                    <a:pt x="6798" y="145"/>
                    <a:pt x="6754" y="64"/>
                    <a:pt x="6682" y="29"/>
                  </a:cubicBezTo>
                  <a:cubicBezTo>
                    <a:pt x="6645" y="8"/>
                    <a:pt x="6602" y="1"/>
                    <a:pt x="6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2950100" y="2153250"/>
              <a:ext cx="8075" cy="40650"/>
            </a:xfrm>
            <a:custGeom>
              <a:avLst/>
              <a:gdLst/>
              <a:ahLst/>
              <a:cxnLst/>
              <a:rect l="l" t="t" r="r" b="b"/>
              <a:pathLst>
                <a:path w="323" h="1626" extrusionOk="0">
                  <a:moveTo>
                    <a:pt x="196" y="0"/>
                  </a:moveTo>
                  <a:cubicBezTo>
                    <a:pt x="140" y="0"/>
                    <a:pt x="89" y="35"/>
                    <a:pt x="81" y="91"/>
                  </a:cubicBezTo>
                  <a:cubicBezTo>
                    <a:pt x="1" y="572"/>
                    <a:pt x="1" y="1054"/>
                    <a:pt x="81" y="1536"/>
                  </a:cubicBezTo>
                  <a:cubicBezTo>
                    <a:pt x="90" y="1589"/>
                    <a:pt x="144" y="1625"/>
                    <a:pt x="197" y="1625"/>
                  </a:cubicBezTo>
                  <a:lnTo>
                    <a:pt x="215" y="1625"/>
                  </a:lnTo>
                  <a:cubicBezTo>
                    <a:pt x="277" y="1616"/>
                    <a:pt x="322" y="1554"/>
                    <a:pt x="304" y="1491"/>
                  </a:cubicBezTo>
                  <a:cubicBezTo>
                    <a:pt x="233" y="1045"/>
                    <a:pt x="233" y="581"/>
                    <a:pt x="304" y="135"/>
                  </a:cubicBezTo>
                  <a:cubicBezTo>
                    <a:pt x="322" y="73"/>
                    <a:pt x="277" y="10"/>
                    <a:pt x="215" y="1"/>
                  </a:cubicBezTo>
                  <a:cubicBezTo>
                    <a:pt x="209" y="1"/>
                    <a:pt x="202" y="0"/>
                    <a:pt x="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962825" y="2171775"/>
              <a:ext cx="6725" cy="37050"/>
            </a:xfrm>
            <a:custGeom>
              <a:avLst/>
              <a:gdLst/>
              <a:ahLst/>
              <a:cxnLst/>
              <a:rect l="l" t="t" r="r" b="b"/>
              <a:pathLst>
                <a:path w="269" h="1482" extrusionOk="0">
                  <a:moveTo>
                    <a:pt x="125" y="1"/>
                  </a:moveTo>
                  <a:cubicBezTo>
                    <a:pt x="63" y="1"/>
                    <a:pt x="9" y="46"/>
                    <a:pt x="9" y="108"/>
                  </a:cubicBezTo>
                  <a:cubicBezTo>
                    <a:pt x="0" y="527"/>
                    <a:pt x="9" y="955"/>
                    <a:pt x="36" y="1375"/>
                  </a:cubicBezTo>
                  <a:cubicBezTo>
                    <a:pt x="45" y="1437"/>
                    <a:pt x="90" y="1482"/>
                    <a:pt x="152" y="1482"/>
                  </a:cubicBezTo>
                  <a:lnTo>
                    <a:pt x="161" y="1482"/>
                  </a:lnTo>
                  <a:cubicBezTo>
                    <a:pt x="223" y="1482"/>
                    <a:pt x="268" y="1428"/>
                    <a:pt x="268" y="1357"/>
                  </a:cubicBezTo>
                  <a:cubicBezTo>
                    <a:pt x="241" y="947"/>
                    <a:pt x="232" y="527"/>
                    <a:pt x="241" y="117"/>
                  </a:cubicBezTo>
                  <a:cubicBezTo>
                    <a:pt x="241" y="54"/>
                    <a:pt x="188" y="1"/>
                    <a:pt x="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3089725" y="2134725"/>
              <a:ext cx="7825" cy="25700"/>
            </a:xfrm>
            <a:custGeom>
              <a:avLst/>
              <a:gdLst/>
              <a:ahLst/>
              <a:cxnLst/>
              <a:rect l="l" t="t" r="r" b="b"/>
              <a:pathLst>
                <a:path w="313" h="1028" extrusionOk="0">
                  <a:moveTo>
                    <a:pt x="118" y="1"/>
                  </a:moveTo>
                  <a:cubicBezTo>
                    <a:pt x="111" y="1"/>
                    <a:pt x="105" y="1"/>
                    <a:pt x="99" y="2"/>
                  </a:cubicBezTo>
                  <a:cubicBezTo>
                    <a:pt x="36" y="11"/>
                    <a:pt x="0" y="73"/>
                    <a:pt x="9" y="136"/>
                  </a:cubicBezTo>
                  <a:cubicBezTo>
                    <a:pt x="63" y="386"/>
                    <a:pt x="81" y="644"/>
                    <a:pt x="63" y="903"/>
                  </a:cubicBezTo>
                  <a:cubicBezTo>
                    <a:pt x="63" y="965"/>
                    <a:pt x="108" y="1019"/>
                    <a:pt x="170" y="1028"/>
                  </a:cubicBezTo>
                  <a:lnTo>
                    <a:pt x="179" y="1028"/>
                  </a:lnTo>
                  <a:cubicBezTo>
                    <a:pt x="241" y="1028"/>
                    <a:pt x="286" y="983"/>
                    <a:pt x="295" y="921"/>
                  </a:cubicBezTo>
                  <a:cubicBezTo>
                    <a:pt x="313" y="644"/>
                    <a:pt x="286" y="359"/>
                    <a:pt x="232" y="91"/>
                  </a:cubicBezTo>
                  <a:cubicBezTo>
                    <a:pt x="224" y="35"/>
                    <a:pt x="173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3101775" y="2123350"/>
              <a:ext cx="6925" cy="17025"/>
            </a:xfrm>
            <a:custGeom>
              <a:avLst/>
              <a:gdLst/>
              <a:ahLst/>
              <a:cxnLst/>
              <a:rect l="l" t="t" r="r" b="b"/>
              <a:pathLst>
                <a:path w="277" h="681" extrusionOk="0">
                  <a:moveTo>
                    <a:pt x="132" y="1"/>
                  </a:moveTo>
                  <a:cubicBezTo>
                    <a:pt x="127" y="1"/>
                    <a:pt x="122" y="1"/>
                    <a:pt x="116" y="2"/>
                  </a:cubicBezTo>
                  <a:cubicBezTo>
                    <a:pt x="54" y="2"/>
                    <a:pt x="0" y="56"/>
                    <a:pt x="9" y="118"/>
                  </a:cubicBezTo>
                  <a:lnTo>
                    <a:pt x="45" y="573"/>
                  </a:lnTo>
                  <a:cubicBezTo>
                    <a:pt x="45" y="635"/>
                    <a:pt x="98" y="680"/>
                    <a:pt x="152" y="680"/>
                  </a:cubicBezTo>
                  <a:lnTo>
                    <a:pt x="161" y="680"/>
                  </a:lnTo>
                  <a:cubicBezTo>
                    <a:pt x="223" y="680"/>
                    <a:pt x="277" y="627"/>
                    <a:pt x="268" y="564"/>
                  </a:cubicBezTo>
                  <a:lnTo>
                    <a:pt x="232" y="100"/>
                  </a:lnTo>
                  <a:cubicBezTo>
                    <a:pt x="232" y="43"/>
                    <a:pt x="187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103100" y="2151725"/>
              <a:ext cx="7175" cy="32800"/>
            </a:xfrm>
            <a:custGeom>
              <a:avLst/>
              <a:gdLst/>
              <a:ahLst/>
              <a:cxnLst/>
              <a:rect l="l" t="t" r="r" b="b"/>
              <a:pathLst>
                <a:path w="287" h="1312" extrusionOk="0">
                  <a:moveTo>
                    <a:pt x="135" y="0"/>
                  </a:moveTo>
                  <a:cubicBezTo>
                    <a:pt x="72" y="9"/>
                    <a:pt x="19" y="62"/>
                    <a:pt x="28" y="125"/>
                  </a:cubicBezTo>
                  <a:cubicBezTo>
                    <a:pt x="54" y="482"/>
                    <a:pt x="54" y="839"/>
                    <a:pt x="10" y="1187"/>
                  </a:cubicBezTo>
                  <a:cubicBezTo>
                    <a:pt x="1" y="1249"/>
                    <a:pt x="45" y="1302"/>
                    <a:pt x="108" y="1311"/>
                  </a:cubicBezTo>
                  <a:lnTo>
                    <a:pt x="126" y="1311"/>
                  </a:lnTo>
                  <a:cubicBezTo>
                    <a:pt x="179" y="1311"/>
                    <a:pt x="224" y="1276"/>
                    <a:pt x="233" y="1213"/>
                  </a:cubicBezTo>
                  <a:cubicBezTo>
                    <a:pt x="277" y="848"/>
                    <a:pt x="286" y="473"/>
                    <a:pt x="251" y="107"/>
                  </a:cubicBezTo>
                  <a:cubicBezTo>
                    <a:pt x="251" y="45"/>
                    <a:pt x="197" y="0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082375" y="2178900"/>
              <a:ext cx="10050" cy="14325"/>
            </a:xfrm>
            <a:custGeom>
              <a:avLst/>
              <a:gdLst/>
              <a:ahLst/>
              <a:cxnLst/>
              <a:rect l="l" t="t" r="r" b="b"/>
              <a:pathLst>
                <a:path w="402" h="573" extrusionOk="0">
                  <a:moveTo>
                    <a:pt x="275" y="0"/>
                  </a:moveTo>
                  <a:cubicBezTo>
                    <a:pt x="269" y="0"/>
                    <a:pt x="264" y="1"/>
                    <a:pt x="259" y="1"/>
                  </a:cubicBezTo>
                  <a:cubicBezTo>
                    <a:pt x="196" y="10"/>
                    <a:pt x="152" y="64"/>
                    <a:pt x="161" y="126"/>
                  </a:cubicBezTo>
                  <a:cubicBezTo>
                    <a:pt x="170" y="215"/>
                    <a:pt x="134" y="314"/>
                    <a:pt x="63" y="367"/>
                  </a:cubicBezTo>
                  <a:cubicBezTo>
                    <a:pt x="9" y="412"/>
                    <a:pt x="0" y="483"/>
                    <a:pt x="45" y="528"/>
                  </a:cubicBezTo>
                  <a:cubicBezTo>
                    <a:pt x="63" y="554"/>
                    <a:pt x="98" y="572"/>
                    <a:pt x="134" y="572"/>
                  </a:cubicBezTo>
                  <a:cubicBezTo>
                    <a:pt x="161" y="572"/>
                    <a:pt x="187" y="563"/>
                    <a:pt x="205" y="546"/>
                  </a:cubicBezTo>
                  <a:cubicBezTo>
                    <a:pt x="330" y="439"/>
                    <a:pt x="402" y="269"/>
                    <a:pt x="384" y="100"/>
                  </a:cubicBezTo>
                  <a:cubicBezTo>
                    <a:pt x="376" y="42"/>
                    <a:pt x="330" y="0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3069200" y="2152600"/>
              <a:ext cx="5825" cy="24125"/>
            </a:xfrm>
            <a:custGeom>
              <a:avLst/>
              <a:gdLst/>
              <a:ahLst/>
              <a:cxnLst/>
              <a:rect l="l" t="t" r="r" b="b"/>
              <a:pathLst>
                <a:path w="233" h="965" extrusionOk="0">
                  <a:moveTo>
                    <a:pt x="117" y="1"/>
                  </a:moveTo>
                  <a:cubicBezTo>
                    <a:pt x="54" y="1"/>
                    <a:pt x="1" y="45"/>
                    <a:pt x="1" y="108"/>
                  </a:cubicBezTo>
                  <a:lnTo>
                    <a:pt x="1" y="848"/>
                  </a:lnTo>
                  <a:cubicBezTo>
                    <a:pt x="1" y="920"/>
                    <a:pt x="54" y="964"/>
                    <a:pt x="117" y="964"/>
                  </a:cubicBezTo>
                  <a:cubicBezTo>
                    <a:pt x="179" y="964"/>
                    <a:pt x="233" y="920"/>
                    <a:pt x="233" y="848"/>
                  </a:cubicBezTo>
                  <a:lnTo>
                    <a:pt x="233" y="108"/>
                  </a:lnTo>
                  <a:cubicBezTo>
                    <a:pt x="233" y="45"/>
                    <a:pt x="179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2959925" y="1973425"/>
              <a:ext cx="37500" cy="103825"/>
            </a:xfrm>
            <a:custGeom>
              <a:avLst/>
              <a:gdLst/>
              <a:ahLst/>
              <a:cxnLst/>
              <a:rect l="l" t="t" r="r" b="b"/>
              <a:pathLst>
                <a:path w="1500" h="4153" extrusionOk="0">
                  <a:moveTo>
                    <a:pt x="127" y="1"/>
                  </a:moveTo>
                  <a:cubicBezTo>
                    <a:pt x="92" y="1"/>
                    <a:pt x="58" y="17"/>
                    <a:pt x="36" y="49"/>
                  </a:cubicBezTo>
                  <a:cubicBezTo>
                    <a:pt x="0" y="102"/>
                    <a:pt x="9" y="174"/>
                    <a:pt x="63" y="209"/>
                  </a:cubicBezTo>
                  <a:cubicBezTo>
                    <a:pt x="339" y="415"/>
                    <a:pt x="607" y="629"/>
                    <a:pt x="857" y="861"/>
                  </a:cubicBezTo>
                  <a:cubicBezTo>
                    <a:pt x="1000" y="985"/>
                    <a:pt x="1160" y="1155"/>
                    <a:pt x="1133" y="1333"/>
                  </a:cubicBezTo>
                  <a:cubicBezTo>
                    <a:pt x="1116" y="1449"/>
                    <a:pt x="1009" y="1547"/>
                    <a:pt x="901" y="1655"/>
                  </a:cubicBezTo>
                  <a:cubicBezTo>
                    <a:pt x="785" y="1762"/>
                    <a:pt x="652" y="1886"/>
                    <a:pt x="607" y="2056"/>
                  </a:cubicBezTo>
                  <a:cubicBezTo>
                    <a:pt x="509" y="2359"/>
                    <a:pt x="723" y="2663"/>
                    <a:pt x="964" y="2805"/>
                  </a:cubicBezTo>
                  <a:cubicBezTo>
                    <a:pt x="982" y="2823"/>
                    <a:pt x="1009" y="2841"/>
                    <a:pt x="1035" y="2850"/>
                  </a:cubicBezTo>
                  <a:cubicBezTo>
                    <a:pt x="1098" y="2886"/>
                    <a:pt x="1160" y="2921"/>
                    <a:pt x="1196" y="2966"/>
                  </a:cubicBezTo>
                  <a:cubicBezTo>
                    <a:pt x="1267" y="3064"/>
                    <a:pt x="1249" y="3216"/>
                    <a:pt x="1232" y="3305"/>
                  </a:cubicBezTo>
                  <a:cubicBezTo>
                    <a:pt x="1169" y="3564"/>
                    <a:pt x="1009" y="3796"/>
                    <a:pt x="785" y="3947"/>
                  </a:cubicBezTo>
                  <a:cubicBezTo>
                    <a:pt x="732" y="3983"/>
                    <a:pt x="714" y="4054"/>
                    <a:pt x="750" y="4108"/>
                  </a:cubicBezTo>
                  <a:cubicBezTo>
                    <a:pt x="777" y="4143"/>
                    <a:pt x="812" y="4152"/>
                    <a:pt x="848" y="4152"/>
                  </a:cubicBezTo>
                  <a:cubicBezTo>
                    <a:pt x="875" y="4152"/>
                    <a:pt x="893" y="4152"/>
                    <a:pt x="910" y="4135"/>
                  </a:cubicBezTo>
                  <a:cubicBezTo>
                    <a:pt x="1178" y="3956"/>
                    <a:pt x="1374" y="3671"/>
                    <a:pt x="1455" y="3358"/>
                  </a:cubicBezTo>
                  <a:cubicBezTo>
                    <a:pt x="1499" y="3135"/>
                    <a:pt x="1472" y="2957"/>
                    <a:pt x="1374" y="2823"/>
                  </a:cubicBezTo>
                  <a:cubicBezTo>
                    <a:pt x="1312" y="2743"/>
                    <a:pt x="1223" y="2698"/>
                    <a:pt x="1142" y="2654"/>
                  </a:cubicBezTo>
                  <a:cubicBezTo>
                    <a:pt x="1124" y="2645"/>
                    <a:pt x="1107" y="2627"/>
                    <a:pt x="1080" y="2618"/>
                  </a:cubicBezTo>
                  <a:cubicBezTo>
                    <a:pt x="910" y="2511"/>
                    <a:pt x="768" y="2306"/>
                    <a:pt x="821" y="2118"/>
                  </a:cubicBezTo>
                  <a:cubicBezTo>
                    <a:pt x="857" y="2011"/>
                    <a:pt x="955" y="1913"/>
                    <a:pt x="1053" y="1824"/>
                  </a:cubicBezTo>
                  <a:cubicBezTo>
                    <a:pt x="1187" y="1699"/>
                    <a:pt x="1330" y="1565"/>
                    <a:pt x="1356" y="1360"/>
                  </a:cubicBezTo>
                  <a:cubicBezTo>
                    <a:pt x="1401" y="1084"/>
                    <a:pt x="1196" y="861"/>
                    <a:pt x="1017" y="691"/>
                  </a:cubicBezTo>
                  <a:cubicBezTo>
                    <a:pt x="759" y="459"/>
                    <a:pt x="482" y="236"/>
                    <a:pt x="197" y="22"/>
                  </a:cubicBezTo>
                  <a:cubicBezTo>
                    <a:pt x="175" y="8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2995600" y="1979925"/>
              <a:ext cx="23000" cy="72125"/>
            </a:xfrm>
            <a:custGeom>
              <a:avLst/>
              <a:gdLst/>
              <a:ahLst/>
              <a:cxnLst/>
              <a:rect l="l" t="t" r="r" b="b"/>
              <a:pathLst>
                <a:path w="920" h="2885" extrusionOk="0">
                  <a:moveTo>
                    <a:pt x="128" y="0"/>
                  </a:moveTo>
                  <a:cubicBezTo>
                    <a:pt x="95" y="0"/>
                    <a:pt x="65" y="14"/>
                    <a:pt x="45" y="39"/>
                  </a:cubicBezTo>
                  <a:cubicBezTo>
                    <a:pt x="1" y="92"/>
                    <a:pt x="10" y="163"/>
                    <a:pt x="54" y="199"/>
                  </a:cubicBezTo>
                  <a:cubicBezTo>
                    <a:pt x="242" y="360"/>
                    <a:pt x="429" y="538"/>
                    <a:pt x="447" y="752"/>
                  </a:cubicBezTo>
                  <a:cubicBezTo>
                    <a:pt x="465" y="913"/>
                    <a:pt x="375" y="1082"/>
                    <a:pt x="286" y="1252"/>
                  </a:cubicBezTo>
                  <a:cubicBezTo>
                    <a:pt x="242" y="1350"/>
                    <a:pt x="188" y="1448"/>
                    <a:pt x="152" y="1555"/>
                  </a:cubicBezTo>
                  <a:cubicBezTo>
                    <a:pt x="135" y="1609"/>
                    <a:pt x="117" y="1671"/>
                    <a:pt x="126" y="1734"/>
                  </a:cubicBezTo>
                  <a:cubicBezTo>
                    <a:pt x="144" y="1858"/>
                    <a:pt x="251" y="1930"/>
                    <a:pt x="322" y="1983"/>
                  </a:cubicBezTo>
                  <a:lnTo>
                    <a:pt x="349" y="1992"/>
                  </a:lnTo>
                  <a:cubicBezTo>
                    <a:pt x="554" y="2144"/>
                    <a:pt x="679" y="2403"/>
                    <a:pt x="670" y="2670"/>
                  </a:cubicBezTo>
                  <a:cubicBezTo>
                    <a:pt x="643" y="2679"/>
                    <a:pt x="625" y="2706"/>
                    <a:pt x="607" y="2742"/>
                  </a:cubicBezTo>
                  <a:cubicBezTo>
                    <a:pt x="599" y="2795"/>
                    <a:pt x="625" y="2858"/>
                    <a:pt x="688" y="2875"/>
                  </a:cubicBezTo>
                  <a:cubicBezTo>
                    <a:pt x="706" y="2884"/>
                    <a:pt x="714" y="2884"/>
                    <a:pt x="732" y="2884"/>
                  </a:cubicBezTo>
                  <a:cubicBezTo>
                    <a:pt x="759" y="2884"/>
                    <a:pt x="795" y="2875"/>
                    <a:pt x="822" y="2858"/>
                  </a:cubicBezTo>
                  <a:cubicBezTo>
                    <a:pt x="875" y="2813"/>
                    <a:pt x="902" y="2742"/>
                    <a:pt x="902" y="2688"/>
                  </a:cubicBezTo>
                  <a:cubicBezTo>
                    <a:pt x="920" y="2349"/>
                    <a:pt x="750" y="2010"/>
                    <a:pt x="474" y="1814"/>
                  </a:cubicBezTo>
                  <a:lnTo>
                    <a:pt x="456" y="1796"/>
                  </a:lnTo>
                  <a:cubicBezTo>
                    <a:pt x="411" y="1760"/>
                    <a:pt x="358" y="1725"/>
                    <a:pt x="349" y="1698"/>
                  </a:cubicBezTo>
                  <a:cubicBezTo>
                    <a:pt x="349" y="1680"/>
                    <a:pt x="358" y="1644"/>
                    <a:pt x="367" y="1635"/>
                  </a:cubicBezTo>
                  <a:cubicBezTo>
                    <a:pt x="393" y="1537"/>
                    <a:pt x="447" y="1448"/>
                    <a:pt x="491" y="1359"/>
                  </a:cubicBezTo>
                  <a:cubicBezTo>
                    <a:pt x="590" y="1163"/>
                    <a:pt x="697" y="966"/>
                    <a:pt x="679" y="725"/>
                  </a:cubicBezTo>
                  <a:cubicBezTo>
                    <a:pt x="643" y="431"/>
                    <a:pt x="429" y="217"/>
                    <a:pt x="206" y="30"/>
                  </a:cubicBezTo>
                  <a:cubicBezTo>
                    <a:pt x="182" y="10"/>
                    <a:pt x="154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3015675" y="1993725"/>
              <a:ext cx="17875" cy="48950"/>
            </a:xfrm>
            <a:custGeom>
              <a:avLst/>
              <a:gdLst/>
              <a:ahLst/>
              <a:cxnLst/>
              <a:rect l="l" t="t" r="r" b="b"/>
              <a:pathLst>
                <a:path w="715" h="1958" extrusionOk="0">
                  <a:moveTo>
                    <a:pt x="364" y="1"/>
                  </a:moveTo>
                  <a:cubicBezTo>
                    <a:pt x="347" y="1"/>
                    <a:pt x="329" y="5"/>
                    <a:pt x="313" y="13"/>
                  </a:cubicBezTo>
                  <a:cubicBezTo>
                    <a:pt x="259" y="40"/>
                    <a:pt x="233" y="111"/>
                    <a:pt x="259" y="165"/>
                  </a:cubicBezTo>
                  <a:cubicBezTo>
                    <a:pt x="331" y="289"/>
                    <a:pt x="268" y="468"/>
                    <a:pt x="99" y="700"/>
                  </a:cubicBezTo>
                  <a:cubicBezTo>
                    <a:pt x="63" y="744"/>
                    <a:pt x="1" y="834"/>
                    <a:pt x="27" y="941"/>
                  </a:cubicBezTo>
                  <a:cubicBezTo>
                    <a:pt x="63" y="1048"/>
                    <a:pt x="161" y="1083"/>
                    <a:pt x="224" y="1110"/>
                  </a:cubicBezTo>
                  <a:lnTo>
                    <a:pt x="250" y="1119"/>
                  </a:lnTo>
                  <a:cubicBezTo>
                    <a:pt x="366" y="1164"/>
                    <a:pt x="429" y="1297"/>
                    <a:pt x="456" y="1405"/>
                  </a:cubicBezTo>
                  <a:cubicBezTo>
                    <a:pt x="482" y="1538"/>
                    <a:pt x="465" y="1690"/>
                    <a:pt x="456" y="1833"/>
                  </a:cubicBezTo>
                  <a:cubicBezTo>
                    <a:pt x="447" y="1895"/>
                    <a:pt x="491" y="1949"/>
                    <a:pt x="554" y="1958"/>
                  </a:cubicBezTo>
                  <a:lnTo>
                    <a:pt x="563" y="1958"/>
                  </a:lnTo>
                  <a:cubicBezTo>
                    <a:pt x="625" y="1958"/>
                    <a:pt x="670" y="1913"/>
                    <a:pt x="679" y="1860"/>
                  </a:cubicBezTo>
                  <a:cubicBezTo>
                    <a:pt x="697" y="1699"/>
                    <a:pt x="714" y="1521"/>
                    <a:pt x="670" y="1351"/>
                  </a:cubicBezTo>
                  <a:cubicBezTo>
                    <a:pt x="625" y="1146"/>
                    <a:pt x="500" y="976"/>
                    <a:pt x="331" y="905"/>
                  </a:cubicBezTo>
                  <a:lnTo>
                    <a:pt x="304" y="896"/>
                  </a:lnTo>
                  <a:cubicBezTo>
                    <a:pt x="286" y="887"/>
                    <a:pt x="268" y="878"/>
                    <a:pt x="259" y="878"/>
                  </a:cubicBezTo>
                  <a:cubicBezTo>
                    <a:pt x="259" y="869"/>
                    <a:pt x="268" y="851"/>
                    <a:pt x="277" y="834"/>
                  </a:cubicBezTo>
                  <a:cubicBezTo>
                    <a:pt x="366" y="727"/>
                    <a:pt x="625" y="370"/>
                    <a:pt x="465" y="66"/>
                  </a:cubicBezTo>
                  <a:cubicBezTo>
                    <a:pt x="446" y="23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5"/>
          <p:cNvGrpSpPr/>
          <p:nvPr/>
        </p:nvGrpSpPr>
        <p:grpSpPr>
          <a:xfrm>
            <a:off x="4613803" y="1303482"/>
            <a:ext cx="429939" cy="266212"/>
            <a:chOff x="3146150" y="4162950"/>
            <a:chExt cx="129375" cy="80100"/>
          </a:xfrm>
        </p:grpSpPr>
        <p:sp>
          <p:nvSpPr>
            <p:cNvPr id="860" name="Google Shape;860;p35"/>
            <p:cNvSpPr/>
            <p:nvPr/>
          </p:nvSpPr>
          <p:spPr>
            <a:xfrm>
              <a:off x="3242500" y="4195700"/>
              <a:ext cx="9825" cy="19675"/>
            </a:xfrm>
            <a:custGeom>
              <a:avLst/>
              <a:gdLst/>
              <a:ahLst/>
              <a:cxnLst/>
              <a:rect l="l" t="t" r="r" b="b"/>
              <a:pathLst>
                <a:path w="393" h="787" extrusionOk="0">
                  <a:moveTo>
                    <a:pt x="242" y="1"/>
                  </a:moveTo>
                  <a:cubicBezTo>
                    <a:pt x="167" y="1"/>
                    <a:pt x="98" y="52"/>
                    <a:pt x="90" y="127"/>
                  </a:cubicBezTo>
                  <a:lnTo>
                    <a:pt x="9" y="617"/>
                  </a:lnTo>
                  <a:cubicBezTo>
                    <a:pt x="0" y="698"/>
                    <a:pt x="54" y="769"/>
                    <a:pt x="134" y="787"/>
                  </a:cubicBezTo>
                  <a:lnTo>
                    <a:pt x="161" y="787"/>
                  </a:lnTo>
                  <a:cubicBezTo>
                    <a:pt x="232" y="787"/>
                    <a:pt x="295" y="733"/>
                    <a:pt x="304" y="662"/>
                  </a:cubicBezTo>
                  <a:lnTo>
                    <a:pt x="375" y="171"/>
                  </a:lnTo>
                  <a:cubicBezTo>
                    <a:pt x="393" y="91"/>
                    <a:pt x="339" y="20"/>
                    <a:pt x="259" y="2"/>
                  </a:cubicBezTo>
                  <a:cubicBezTo>
                    <a:pt x="253" y="1"/>
                    <a:pt x="24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3223775" y="4219825"/>
              <a:ext cx="7600" cy="23225"/>
            </a:xfrm>
            <a:custGeom>
              <a:avLst/>
              <a:gdLst/>
              <a:ahLst/>
              <a:cxnLst/>
              <a:rect l="l" t="t" r="r" b="b"/>
              <a:pathLst>
                <a:path w="304" h="929" extrusionOk="0">
                  <a:moveTo>
                    <a:pt x="152" y="0"/>
                  </a:moveTo>
                  <a:cubicBezTo>
                    <a:pt x="71" y="0"/>
                    <a:pt x="0" y="63"/>
                    <a:pt x="0" y="143"/>
                  </a:cubicBezTo>
                  <a:lnTo>
                    <a:pt x="0" y="777"/>
                  </a:lnTo>
                  <a:cubicBezTo>
                    <a:pt x="0" y="857"/>
                    <a:pt x="71" y="928"/>
                    <a:pt x="152" y="928"/>
                  </a:cubicBezTo>
                  <a:cubicBezTo>
                    <a:pt x="232" y="928"/>
                    <a:pt x="303" y="857"/>
                    <a:pt x="303" y="777"/>
                  </a:cubicBezTo>
                  <a:lnTo>
                    <a:pt x="303" y="143"/>
                  </a:lnTo>
                  <a:cubicBezTo>
                    <a:pt x="303" y="63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3200350" y="4181675"/>
              <a:ext cx="8500" cy="24125"/>
            </a:xfrm>
            <a:custGeom>
              <a:avLst/>
              <a:gdLst/>
              <a:ahLst/>
              <a:cxnLst/>
              <a:rect l="l" t="t" r="r" b="b"/>
              <a:pathLst>
                <a:path w="340" h="965" extrusionOk="0">
                  <a:moveTo>
                    <a:pt x="181" y="0"/>
                  </a:moveTo>
                  <a:cubicBezTo>
                    <a:pt x="107" y="0"/>
                    <a:pt x="45" y="60"/>
                    <a:pt x="45" y="135"/>
                  </a:cubicBezTo>
                  <a:lnTo>
                    <a:pt x="9" y="804"/>
                  </a:lnTo>
                  <a:cubicBezTo>
                    <a:pt x="0" y="893"/>
                    <a:pt x="63" y="964"/>
                    <a:pt x="143" y="964"/>
                  </a:cubicBezTo>
                  <a:lnTo>
                    <a:pt x="152" y="964"/>
                  </a:lnTo>
                  <a:cubicBezTo>
                    <a:pt x="232" y="964"/>
                    <a:pt x="295" y="902"/>
                    <a:pt x="304" y="822"/>
                  </a:cubicBezTo>
                  <a:lnTo>
                    <a:pt x="339" y="153"/>
                  </a:lnTo>
                  <a:cubicBezTo>
                    <a:pt x="339" y="72"/>
                    <a:pt x="277" y="1"/>
                    <a:pt x="197" y="1"/>
                  </a:cubicBezTo>
                  <a:cubicBezTo>
                    <a:pt x="191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3175600" y="4216925"/>
              <a:ext cx="7375" cy="21425"/>
            </a:xfrm>
            <a:custGeom>
              <a:avLst/>
              <a:gdLst/>
              <a:ahLst/>
              <a:cxnLst/>
              <a:rect l="l" t="t" r="r" b="b"/>
              <a:pathLst>
                <a:path w="295" h="857" extrusionOk="0">
                  <a:moveTo>
                    <a:pt x="143" y="0"/>
                  </a:moveTo>
                  <a:cubicBezTo>
                    <a:pt x="63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63" y="857"/>
                    <a:pt x="143" y="857"/>
                  </a:cubicBezTo>
                  <a:cubicBezTo>
                    <a:pt x="232" y="857"/>
                    <a:pt x="294" y="785"/>
                    <a:pt x="294" y="705"/>
                  </a:cubicBezTo>
                  <a:lnTo>
                    <a:pt x="294" y="152"/>
                  </a:lnTo>
                  <a:cubicBezTo>
                    <a:pt x="294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3172700" y="4172325"/>
              <a:ext cx="7600" cy="21425"/>
            </a:xfrm>
            <a:custGeom>
              <a:avLst/>
              <a:gdLst/>
              <a:ahLst/>
              <a:cxnLst/>
              <a:rect l="l" t="t" r="r" b="b"/>
              <a:pathLst>
                <a:path w="304" h="857" extrusionOk="0">
                  <a:moveTo>
                    <a:pt x="152" y="0"/>
                  </a:moveTo>
                  <a:cubicBezTo>
                    <a:pt x="71" y="0"/>
                    <a:pt x="0" y="72"/>
                    <a:pt x="0" y="152"/>
                  </a:cubicBezTo>
                  <a:lnTo>
                    <a:pt x="0" y="705"/>
                  </a:lnTo>
                  <a:cubicBezTo>
                    <a:pt x="0" y="785"/>
                    <a:pt x="71" y="857"/>
                    <a:pt x="152" y="857"/>
                  </a:cubicBezTo>
                  <a:cubicBezTo>
                    <a:pt x="232" y="857"/>
                    <a:pt x="303" y="785"/>
                    <a:pt x="303" y="705"/>
                  </a:cubicBezTo>
                  <a:lnTo>
                    <a:pt x="303" y="152"/>
                  </a:ln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3224425" y="4168525"/>
              <a:ext cx="7400" cy="18325"/>
            </a:xfrm>
            <a:custGeom>
              <a:avLst/>
              <a:gdLst/>
              <a:ahLst/>
              <a:cxnLst/>
              <a:rect l="l" t="t" r="r" b="b"/>
              <a:pathLst>
                <a:path w="296" h="733" extrusionOk="0">
                  <a:moveTo>
                    <a:pt x="144" y="1"/>
                  </a:moveTo>
                  <a:cubicBezTo>
                    <a:pt x="63" y="1"/>
                    <a:pt x="1" y="72"/>
                    <a:pt x="1" y="152"/>
                  </a:cubicBezTo>
                  <a:lnTo>
                    <a:pt x="1" y="580"/>
                  </a:lnTo>
                  <a:cubicBezTo>
                    <a:pt x="1" y="661"/>
                    <a:pt x="63" y="732"/>
                    <a:pt x="144" y="732"/>
                  </a:cubicBezTo>
                  <a:cubicBezTo>
                    <a:pt x="224" y="732"/>
                    <a:pt x="295" y="661"/>
                    <a:pt x="295" y="580"/>
                  </a:cubicBezTo>
                  <a:lnTo>
                    <a:pt x="295" y="152"/>
                  </a:lnTo>
                  <a:cubicBezTo>
                    <a:pt x="295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3194100" y="4162950"/>
              <a:ext cx="7375" cy="18750"/>
            </a:xfrm>
            <a:custGeom>
              <a:avLst/>
              <a:gdLst/>
              <a:ahLst/>
              <a:cxnLst/>
              <a:rect l="l" t="t" r="r" b="b"/>
              <a:pathLst>
                <a:path w="295" h="750" extrusionOk="0">
                  <a:moveTo>
                    <a:pt x="152" y="1"/>
                  </a:moveTo>
                  <a:cubicBezTo>
                    <a:pt x="72" y="1"/>
                    <a:pt x="1" y="72"/>
                    <a:pt x="1" y="152"/>
                  </a:cubicBezTo>
                  <a:lnTo>
                    <a:pt x="1" y="598"/>
                  </a:lnTo>
                  <a:cubicBezTo>
                    <a:pt x="1" y="679"/>
                    <a:pt x="72" y="750"/>
                    <a:pt x="152" y="750"/>
                  </a:cubicBezTo>
                  <a:cubicBezTo>
                    <a:pt x="232" y="750"/>
                    <a:pt x="295" y="679"/>
                    <a:pt x="295" y="598"/>
                  </a:cubicBezTo>
                  <a:lnTo>
                    <a:pt x="295" y="152"/>
                  </a:ln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3146150" y="4205750"/>
              <a:ext cx="8725" cy="18550"/>
            </a:xfrm>
            <a:custGeom>
              <a:avLst/>
              <a:gdLst/>
              <a:ahLst/>
              <a:cxnLst/>
              <a:rect l="l" t="t" r="r" b="b"/>
              <a:pathLst>
                <a:path w="349" h="742" extrusionOk="0">
                  <a:moveTo>
                    <a:pt x="190" y="1"/>
                  </a:moveTo>
                  <a:cubicBezTo>
                    <a:pt x="117" y="1"/>
                    <a:pt x="53" y="60"/>
                    <a:pt x="45" y="135"/>
                  </a:cubicBezTo>
                  <a:lnTo>
                    <a:pt x="9" y="581"/>
                  </a:lnTo>
                  <a:cubicBezTo>
                    <a:pt x="1" y="670"/>
                    <a:pt x="63" y="742"/>
                    <a:pt x="143" y="742"/>
                  </a:cubicBezTo>
                  <a:lnTo>
                    <a:pt x="152" y="742"/>
                  </a:lnTo>
                  <a:cubicBezTo>
                    <a:pt x="232" y="742"/>
                    <a:pt x="295" y="688"/>
                    <a:pt x="304" y="608"/>
                  </a:cubicBezTo>
                  <a:lnTo>
                    <a:pt x="340" y="162"/>
                  </a:lnTo>
                  <a:cubicBezTo>
                    <a:pt x="348" y="82"/>
                    <a:pt x="286" y="10"/>
                    <a:pt x="206" y="1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3196550" y="4226700"/>
              <a:ext cx="9400" cy="15900"/>
            </a:xfrm>
            <a:custGeom>
              <a:avLst/>
              <a:gdLst/>
              <a:ahLst/>
              <a:cxnLst/>
              <a:rect l="l" t="t" r="r" b="b"/>
              <a:pathLst>
                <a:path w="376" h="636" extrusionOk="0">
                  <a:moveTo>
                    <a:pt x="224" y="1"/>
                  </a:moveTo>
                  <a:cubicBezTo>
                    <a:pt x="151" y="1"/>
                    <a:pt x="89" y="52"/>
                    <a:pt x="72" y="127"/>
                  </a:cubicBezTo>
                  <a:lnTo>
                    <a:pt x="19" y="457"/>
                  </a:lnTo>
                  <a:cubicBezTo>
                    <a:pt x="1" y="537"/>
                    <a:pt x="54" y="618"/>
                    <a:pt x="143" y="626"/>
                  </a:cubicBezTo>
                  <a:cubicBezTo>
                    <a:pt x="143" y="635"/>
                    <a:pt x="152" y="635"/>
                    <a:pt x="161" y="635"/>
                  </a:cubicBezTo>
                  <a:cubicBezTo>
                    <a:pt x="233" y="635"/>
                    <a:pt x="295" y="582"/>
                    <a:pt x="313" y="510"/>
                  </a:cubicBezTo>
                  <a:lnTo>
                    <a:pt x="366" y="171"/>
                  </a:lnTo>
                  <a:cubicBezTo>
                    <a:pt x="375" y="91"/>
                    <a:pt x="322" y="20"/>
                    <a:pt x="242" y="2"/>
                  </a:cubicBezTo>
                  <a:cubicBezTo>
                    <a:pt x="236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3267475" y="4193725"/>
              <a:ext cx="8050" cy="18775"/>
            </a:xfrm>
            <a:custGeom>
              <a:avLst/>
              <a:gdLst/>
              <a:ahLst/>
              <a:cxnLst/>
              <a:rect l="l" t="t" r="r" b="b"/>
              <a:pathLst>
                <a:path w="322" h="751" extrusionOk="0">
                  <a:moveTo>
                    <a:pt x="179" y="1"/>
                  </a:moveTo>
                  <a:cubicBezTo>
                    <a:pt x="99" y="1"/>
                    <a:pt x="27" y="63"/>
                    <a:pt x="18" y="143"/>
                  </a:cubicBezTo>
                  <a:lnTo>
                    <a:pt x="1" y="589"/>
                  </a:lnTo>
                  <a:cubicBezTo>
                    <a:pt x="1" y="679"/>
                    <a:pt x="63" y="741"/>
                    <a:pt x="143" y="750"/>
                  </a:cubicBezTo>
                  <a:lnTo>
                    <a:pt x="152" y="750"/>
                  </a:lnTo>
                  <a:cubicBezTo>
                    <a:pt x="233" y="750"/>
                    <a:pt x="295" y="688"/>
                    <a:pt x="304" y="607"/>
                  </a:cubicBezTo>
                  <a:lnTo>
                    <a:pt x="322" y="161"/>
                  </a:lnTo>
                  <a:cubicBezTo>
                    <a:pt x="322" y="81"/>
                    <a:pt x="259" y="10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utoShape 2" descr="blob:https://web.whatsapp.com/d06bfc7a-d2e9-41f4-bd80-2bea8a51ff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blob:https://web.whatsapp.com/d06bfc7a-d2e9-41f4-bd80-2bea8a51ff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41005" r="3648" b="39687"/>
          <a:stretch/>
        </p:blipFill>
        <p:spPr bwMode="auto">
          <a:xfrm>
            <a:off x="492687" y="1521009"/>
            <a:ext cx="4319843" cy="2206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0" b="41955"/>
          <a:stretch/>
        </p:blipFill>
        <p:spPr bwMode="auto">
          <a:xfrm>
            <a:off x="5292080" y="1352936"/>
            <a:ext cx="3202536" cy="2249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s Serendipity by Slidesgo">
  <a:themeElements>
    <a:clrScheme name="Simple Light">
      <a:dk1>
        <a:srgbClr val="49304F"/>
      </a:dk1>
      <a:lt1>
        <a:srgbClr val="FAEADD"/>
      </a:lt1>
      <a:dk2>
        <a:srgbClr val="59BDAB"/>
      </a:dk2>
      <a:lt2>
        <a:srgbClr val="FFB19B"/>
      </a:lt2>
      <a:accent1>
        <a:srgbClr val="FF9595"/>
      </a:accent1>
      <a:accent2>
        <a:srgbClr val="FFFFFF"/>
      </a:accent2>
      <a:accent3>
        <a:srgbClr val="7C6861"/>
      </a:accent3>
      <a:accent4>
        <a:srgbClr val="FFCF57"/>
      </a:accent4>
      <a:accent5>
        <a:srgbClr val="AD95D3"/>
      </a:accent5>
      <a:accent6>
        <a:srgbClr val="C7D3E3"/>
      </a:accent6>
      <a:hlink>
        <a:srgbClr val="59BDA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116</Words>
  <Application>Microsoft Office PowerPoint</Application>
  <PresentationFormat>Presentación en pantalla (16:9)</PresentationFormat>
  <Paragraphs>16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Doodles Serendipity by Slidesgo</vt:lpstr>
      <vt:lpstr>Día mundial de los animales</vt:lpstr>
      <vt:lpstr>¿Por qué el 29 de Abril se conmemora  el dia del animal?</vt:lpstr>
      <vt:lpstr>¿Quién creó la sociedad protectora de animales?</vt:lpstr>
      <vt:lpstr>¿Qué derechos se proclaman?</vt:lpstr>
      <vt:lpstr>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mundial de los animales</dc:title>
  <dc:creator>Graciela</dc:creator>
  <cp:lastModifiedBy>Graciela</cp:lastModifiedBy>
  <cp:revision>5</cp:revision>
  <dcterms:modified xsi:type="dcterms:W3CDTF">2023-05-04T03:02:51Z</dcterms:modified>
</cp:coreProperties>
</file>