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0" autoAdjust="0"/>
    <p:restoredTop sz="94660"/>
  </p:normalViewPr>
  <p:slideViewPr>
    <p:cSldViewPr snapToGrid="0">
      <p:cViewPr varScale="1">
        <p:scale>
          <a:sx n="73" d="100"/>
          <a:sy n="73" d="100"/>
        </p:scale>
        <p:origin x="72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 /><Relationship Id="rId3" Type="http://schemas.openxmlformats.org/officeDocument/2006/relationships/slide" Target="slides/slide2.xml" /><Relationship Id="rId7" Type="http://schemas.openxmlformats.org/officeDocument/2006/relationships/presProps" Target="pres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5" Type="http://schemas.openxmlformats.org/officeDocument/2006/relationships/slide" Target="slides/slide4.xml" /><Relationship Id="rId10" Type="http://schemas.openxmlformats.org/officeDocument/2006/relationships/tableStyles" Target="tableStyles.xml" /><Relationship Id="rId4" Type="http://schemas.openxmlformats.org/officeDocument/2006/relationships/slide" Target="slides/slide3.xml" /><Relationship Id="rId9" Type="http://schemas.openxmlformats.org/officeDocument/2006/relationships/theme" Target="theme/theme1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22F66-727D-4150-ADA5-49CF3A0F6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9829800" cy="2387600"/>
          </a:xfrm>
        </p:spPr>
        <p:txBody>
          <a:bodyPr anchor="b">
            <a:normAutofit/>
          </a:bodyPr>
          <a:lstStyle>
            <a:lvl1pPr algn="l"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D9A1FE-C39F-4D7C-B93D-F8C203A1D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98298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08AAC-7D41-4304-8D59-EF34B23268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136525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9549D6DC-E1CB-4874-BF52-C3407230D20E}" type="datetime1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4D078-DE22-4F23-8B48-21FB1415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4C1F5-608B-4335-9F2A-17F63D5FA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098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9F2C5-A3FC-44EF-BA15-CEC83C83D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5040D3-67DB-455C-AD79-49E185DB63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2B07A-258E-42DD-9A68-2C76F7D54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1D81-C4B9-4A87-89A7-22E29E6C9200}" type="datetime1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1E9BC-3BB8-40CD-9294-59A2E59E1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3979D-5589-4770-9D29-046F2B506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316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6693CD-CB65-4F37-A6DA-F300B93C14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31520"/>
            <a:ext cx="2628900" cy="53780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8D117-7AE6-4831-9867-5145F64A0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31520"/>
            <a:ext cx="7734300" cy="53780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88CF8-397F-485E-8081-AFA4DADD4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7718-69F7-427E-95A3-C1246AF46913}" type="datetime1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E4773-4660-4F21-83CF-1A449395B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59537-EB47-40FA-893E-785D6FE0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195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7B4A7-C566-48F4-B4B8-3A5E7B6C5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B93F5-BC8B-452C-ACE2-C7E01D1B8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A49B3-A57D-46C5-8462-0C52509F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13E51-B7F7-4C24-B8E3-5471755DC0E0}" type="datetime1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8C810-EAF4-4D86-84DD-2E574122D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7E738-8574-490B-974B-9AD3B2AAE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403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9764E-4B3D-4B6A-A210-B50E4F60E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30AEC2-B6E6-4C09-A16F-5E2A1C9A0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37CAB-B545-4E42-BB5A-F1DAA9335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1A59F-D956-4598-A3C1-AE72A5387751}" type="datetime1">
              <a:rPr lang="en-US" smtClean="0"/>
              <a:t>5/3/2023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D720B-7E58-43F4-9659-ADB2403A5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5F53F-2FA5-4B5C-A151-F07BBC00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543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473D3-0F03-4BF4-831F-34E80BAC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09409-59F2-486F-A6D0-FAEE8FFF2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95847"/>
            <a:ext cx="5181600" cy="3981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87241-B390-47A6-8070-C3D4652F8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95847"/>
            <a:ext cx="5181600" cy="3981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0B360-2ACA-4B93-9439-591B6D3F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BBD69-7BD3-4731-8064-242619E92CBE}" type="datetime1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A73E2-CF78-404C-A86F-E70A284A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8F42A-11E1-42A0-8ECF-A5BBA3B8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201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ECA31-EE14-41DD-9914-DA7138220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22AB6-1657-4AE2-8607-2C77A25D7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49131"/>
            <a:ext cx="5157787" cy="693696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AA6DC0-D4D5-4164-A3FD-6BB5CBB2B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10625"/>
            <a:ext cx="5157787" cy="31005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9B35F8-95F3-43D1-8917-5836BAA904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149131"/>
            <a:ext cx="5183188" cy="693696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B639E7-F4A3-4ADE-B290-0A4F9761B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10625"/>
            <a:ext cx="5183188" cy="31005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6F296B-429F-4DFC-ABC3-0A078EA99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D77D9-239F-488B-9358-023C46BC7084}" type="datetime1">
              <a:rPr lang="en-US" smtClean="0"/>
              <a:t>5/3/2023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7103B9-D521-4910-AC15-F12F25CB9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73A6D9-123D-492C-B5CE-294EF255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34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92A22-4B4D-4F58-9783-A0469DA4D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152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EE610-5457-4E8C-B568-B8D56077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61C24-7140-4FDE-92F3-654C6E2D3C1C}" type="datetime1">
              <a:rPr lang="en-US" smtClean="0"/>
              <a:t>5/3/2023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A57BB-288A-4A30-A4EC-FF0537BC2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414C89-B968-4A85-A035-E2997A5F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648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7A339C-4093-4B40-8C90-52F005CA9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D6ACF-ECB9-4B5F-A429-08B8AC75E8EF}" type="datetime1">
              <a:rPr lang="en-US" smtClean="0"/>
              <a:t>5/3/2023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A33F04-8E0A-4165-930C-527D781A7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2F57B-BEB6-4973-A362-38F638E0D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412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FAC90-C2CA-44DD-8EF8-20BDD6724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3932237" cy="2346326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915FB-D5F4-4CAD-AE70-3644E8180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31521"/>
            <a:ext cx="6172200" cy="512953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74DA3-3BAC-4045-825F-B3C27B897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932237" cy="24399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5A0D65-0423-4E45-947A-E08C8569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B429B-EE2A-486A-BDB9-0C848B4FAFDD}" type="datetime1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6FBD0-E49F-4DE6-9264-CEDB9BAA0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6B246-A768-4B2D-96C6-9F417852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618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B0C8-915E-4BF2-976E-B8D7EDC59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3932237" cy="2341564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0714E6-8E50-4B50-A2E0-F9D20155EB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7257"/>
            <a:ext cx="6172200" cy="517379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D67A6C-5CA5-4EF0-B1C4-ED85FF255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932237" cy="24399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76474-31D4-4567-B4EC-B6AF24488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5FE4A-CB8D-40AB-BFFC-AAF37EA071CB}" type="datetime1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02DE0-33F5-4372-8EB5-F5746D344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5C2EF-849D-4B2C-8ED6-D26553657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924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93296F-4C3A-4530-98F5-F83646ACE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914D2BD-3C47-433D-81FE-DC6C39595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2" y="-1"/>
            <a:ext cx="12192000" cy="6857996"/>
            <a:chOff x="572" y="-1"/>
            <a:chExt cx="12192000" cy="685799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3DD55E4-EA4F-4874-8B5B-6E0EAF4BBFC4}"/>
                </a:ext>
              </a:extLst>
            </p:cNvPr>
            <p:cNvCxnSpPr>
              <a:cxnSpLocks/>
            </p:cNvCxnSpPr>
            <p:nvPr/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2950BAF-7673-4138-AEA2-DE7D368CC357}"/>
                </a:ext>
              </a:extLst>
            </p:cNvPr>
            <p:cNvCxnSpPr>
              <a:cxnSpLocks/>
            </p:cNvCxnSpPr>
            <p:nvPr/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BE3E2B5-EA1C-415A-941A-843C7EA148E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87FA3A6-E398-4576-B6B8-3328028D84B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Graphic 33">
              <a:extLst>
                <a:ext uri="{FF2B5EF4-FFF2-40B4-BE49-F238E27FC236}">
                  <a16:creationId xmlns:a16="http://schemas.microsoft.com/office/drawing/2014/main" id="{EFB597D7-65E0-476A-B9EB-3AA6ED33884C}"/>
                </a:ext>
              </a:extLst>
            </p:cNvPr>
            <p:cNvSpPr/>
            <p:nvPr/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Graphic 33">
              <a:extLst>
                <a:ext uri="{FF2B5EF4-FFF2-40B4-BE49-F238E27FC236}">
                  <a16:creationId xmlns:a16="http://schemas.microsoft.com/office/drawing/2014/main" id="{11AA060A-BE0E-4687-8F9E-0E2955D9796D}"/>
                </a:ext>
              </a:extLst>
            </p:cNvPr>
            <p:cNvSpPr/>
            <p:nvPr/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78318D-FE3E-41D7-9A8C-2065A2C46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3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06718-79E7-4159-A003-F86FE7B3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89408"/>
            <a:ext cx="10515600" cy="3821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F99FF-FFE2-431D-A0C8-A46C21712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1365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C0517C94-3B1E-4991-BED3-41F8B0158A00}" type="datetime1">
              <a:rPr lang="en-US" smtClean="0"/>
              <a:t>5/3/2023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3547E-668D-4191-847C-7424F7549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3450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B6E6E-8527-4F63-A0C7-84CD44A2B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3467" y="3246434"/>
            <a:ext cx="628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273BAE12-D270-459D-897B-6833652BB167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243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4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8">
            <a:extLst>
              <a:ext uri="{FF2B5EF4-FFF2-40B4-BE49-F238E27FC236}">
                <a16:creationId xmlns:a16="http://schemas.microsoft.com/office/drawing/2014/main" id="{A38827F1-3359-44F6-9009-43AE2B17F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"/>
            <a:ext cx="12192001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0">
            <a:extLst>
              <a:ext uri="{FF2B5EF4-FFF2-40B4-BE49-F238E27FC236}">
                <a16:creationId xmlns:a16="http://schemas.microsoft.com/office/drawing/2014/main" id="{17AFAD67-5350-4773-886F-D6DD7E66D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7346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3" descr="Concepto genético abstracto">
            <a:extLst>
              <a:ext uri="{FF2B5EF4-FFF2-40B4-BE49-F238E27FC236}">
                <a16:creationId xmlns:a16="http://schemas.microsoft.com/office/drawing/2014/main" id="{54D6CFF3-72E7-6333-6EBC-D5BA0F6625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25427" r="-1" b="18185"/>
          <a:stretch/>
        </p:blipFill>
        <p:spPr>
          <a:xfrm>
            <a:off x="20" y="-1"/>
            <a:ext cx="12189789" cy="6873457"/>
          </a:xfrm>
          <a:prstGeom prst="rect">
            <a:avLst/>
          </a:prstGeom>
          <a:ln w="12700">
            <a:noFill/>
          </a:ln>
        </p:spPr>
      </p:pic>
      <p:grpSp>
        <p:nvGrpSpPr>
          <p:cNvPr id="23" name="Group 12">
            <a:extLst>
              <a:ext uri="{FF2B5EF4-FFF2-40B4-BE49-F238E27FC236}">
                <a16:creationId xmlns:a16="http://schemas.microsoft.com/office/drawing/2014/main" id="{3914D2BD-3C47-433D-81FE-DC6C39595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"/>
            <a:ext cx="12192000" cy="6857996"/>
            <a:chOff x="572" y="-1"/>
            <a:chExt cx="12192000" cy="6857996"/>
          </a:xfrm>
        </p:grpSpPr>
        <p:cxnSp>
          <p:nvCxnSpPr>
            <p:cNvPr id="24" name="Straight Connector 13">
              <a:extLst>
                <a:ext uri="{FF2B5EF4-FFF2-40B4-BE49-F238E27FC236}">
                  <a16:creationId xmlns:a16="http://schemas.microsoft.com/office/drawing/2014/main" id="{D3DD55E4-EA4F-4874-8B5B-6E0EAF4BBF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2950BAF-7673-4138-AEA2-DE7D368CC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15">
              <a:extLst>
                <a:ext uri="{FF2B5EF4-FFF2-40B4-BE49-F238E27FC236}">
                  <a16:creationId xmlns:a16="http://schemas.microsoft.com/office/drawing/2014/main" id="{6BE3E2B5-EA1C-415A-941A-843C7EA14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87FA3A6-E398-4576-B6B8-3328028D84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Graphic 33">
              <a:extLst>
                <a:ext uri="{FF2B5EF4-FFF2-40B4-BE49-F238E27FC236}">
                  <a16:creationId xmlns:a16="http://schemas.microsoft.com/office/drawing/2014/main" id="{EFB597D7-65E0-476A-B9EB-3AA6ED338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9" name="Graphic 33">
              <a:extLst>
                <a:ext uri="{FF2B5EF4-FFF2-40B4-BE49-F238E27FC236}">
                  <a16:creationId xmlns:a16="http://schemas.microsoft.com/office/drawing/2014/main" id="{11AA060A-BE0E-4687-8F9E-0E2955D979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847663" y="970472"/>
            <a:ext cx="7165734" cy="4918015"/>
          </a:xfrm>
        </p:spPr>
        <p:txBody>
          <a:bodyPr anchor="t">
            <a:normAutofit/>
          </a:bodyPr>
          <a:lstStyle/>
          <a:p>
            <a:r>
              <a:rPr lang="es-ES" dirty="0">
                <a:solidFill>
                  <a:srgbClr val="FFFFFF"/>
                </a:solidFill>
              </a:rPr>
              <a:t>DIA DEL ANIMAL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47663" y="3614533"/>
            <a:ext cx="7151357" cy="2272483"/>
          </a:xfrm>
        </p:spPr>
        <p:txBody>
          <a:bodyPr anchor="b">
            <a:normAutofit/>
          </a:bodyPr>
          <a:lstStyle/>
          <a:p>
            <a:r>
              <a:rPr lang="es-ES" dirty="0">
                <a:solidFill>
                  <a:schemeClr val="tx1"/>
                </a:solidFill>
              </a:rPr>
              <a:t>NOMBRE Y APELLIDO :DYLAN GUZMAN  </a:t>
            </a:r>
            <a:endParaRPr lang="es-ES">
              <a:solidFill>
                <a:schemeClr val="tx1"/>
              </a:solidFill>
            </a:endParaRPr>
          </a:p>
          <a:p>
            <a:r>
              <a:rPr lang="es-ES" dirty="0">
                <a:solidFill>
                  <a:schemeClr val="tx1"/>
                </a:solidFill>
              </a:rPr>
              <a:t>COLEGIO  :SANTO DOMINGO</a:t>
            </a:r>
          </a:p>
          <a:p>
            <a:r>
              <a:rPr lang="es-ES" dirty="0">
                <a:solidFill>
                  <a:schemeClr val="tx1"/>
                </a:solidFill>
              </a:rPr>
              <a:t> GRADO : 5 B</a:t>
            </a:r>
          </a:p>
          <a:p>
            <a:r>
              <a:rPr lang="es-ES" dirty="0">
                <a:solidFill>
                  <a:schemeClr val="tx1"/>
                </a:solidFill>
              </a:rPr>
              <a:t>TRABAJO DE : FORMACION ETICA</a:t>
            </a:r>
          </a:p>
          <a:p>
            <a:endParaRPr lang="es-ES" dirty="0">
              <a:solidFill>
                <a:schemeClr val="tx1"/>
              </a:solidFill>
            </a:endParaRPr>
          </a:p>
          <a:p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2731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92D244-63B6-CA6E-66C7-049831F99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¿POR QUÉ EL 29 DE ABRIL SE CONMEMORA EL DIA DEL ANIMAL?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507F59-C6F2-486E-8C6E-7860880B3F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s-ES" sz="2800" dirty="0"/>
              <a:t>La fecha conmemora el fallecimiento de Ignacio Lucas </a:t>
            </a:r>
            <a:r>
              <a:rPr lang="es-ES" sz="2800" err="1"/>
              <a:t>Albarracin</a:t>
            </a:r>
            <a:r>
              <a:rPr lang="es-ES" sz="3200" dirty="0"/>
              <a:t> (1850-1926) pionero en el </a:t>
            </a:r>
            <a:r>
              <a:rPr lang="es-ES" sz="3200" err="1"/>
              <a:t>pais</a:t>
            </a:r>
            <a:r>
              <a:rPr lang="es-ES" sz="3200" dirty="0"/>
              <a:t> en la lucha por los derechos de los animales.</a:t>
            </a:r>
          </a:p>
          <a:p>
            <a:pPr marL="0" indent="0">
              <a:buNone/>
            </a:pP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449536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12840B-C5E7-894C-D55C-8C66A2222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¿QUIÉN CREO LA SOCIEDAD PROTECTORA DE ANIMALES 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F0E3C9-FBB4-53AF-F57A-B69D1211D4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s-ES" sz="2800" dirty="0"/>
              <a:t>Ignacio </a:t>
            </a:r>
            <a:r>
              <a:rPr lang="es-ES" sz="2800" dirty="0" err="1"/>
              <a:t>Albarracin</a:t>
            </a:r>
            <a:r>
              <a:rPr lang="es-ES" sz="2800" dirty="0"/>
              <a:t> fue un abogado argentino reconocido por dedicar su vida al proteccionismo animal . En 1879 fundo la sociedad protectora de animales donde se </a:t>
            </a:r>
            <a:r>
              <a:rPr lang="es-ES" sz="2800" dirty="0" err="1"/>
              <a:t>desempeño</a:t>
            </a:r>
            <a:r>
              <a:rPr lang="es-ES" sz="2800" dirty="0"/>
              <a:t> como primer secretario y luego como presidente .</a:t>
            </a:r>
          </a:p>
        </p:txBody>
      </p:sp>
    </p:spTree>
    <p:extLst>
      <p:ext uri="{BB962C8B-B14F-4D97-AF65-F5344CB8AC3E}">
        <p14:creationId xmlns:p14="http://schemas.microsoft.com/office/powerpoint/2010/main" val="2064479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2840DB-8BD5-7347-1577-7CBC29408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¿CUÁLES SON LOS DERECHOS QUE PROCLAMAN?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4F15EEE-A0D8-CF57-C189-19130D1965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s-ES" sz="3200" dirty="0"/>
              <a:t>Derecho a la vida , Derecho a ser Respetado Derecho a la Libertad , Derecho a la Igualdad y Existencia , Derecho a no causarle dolor. 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48385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293296F-4C3A-4530-98F5-F83646ACE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2" name="Group 12">
            <a:extLst>
              <a:ext uri="{FF2B5EF4-FFF2-40B4-BE49-F238E27FC236}">
                <a16:creationId xmlns:a16="http://schemas.microsoft.com/office/drawing/2014/main" id="{3914D2BD-3C47-433D-81FE-DC6C39595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2" y="-1"/>
            <a:ext cx="12192000" cy="6857996"/>
            <a:chOff x="572" y="-1"/>
            <a:chExt cx="12192000" cy="685799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3DD55E4-EA4F-4874-8B5B-6E0EAF4BBF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14">
              <a:extLst>
                <a:ext uri="{FF2B5EF4-FFF2-40B4-BE49-F238E27FC236}">
                  <a16:creationId xmlns:a16="http://schemas.microsoft.com/office/drawing/2014/main" id="{32950BAF-7673-4138-AEA2-DE7D368CC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BE3E2B5-EA1C-415A-941A-843C7EA14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16">
              <a:extLst>
                <a:ext uri="{FF2B5EF4-FFF2-40B4-BE49-F238E27FC236}">
                  <a16:creationId xmlns:a16="http://schemas.microsoft.com/office/drawing/2014/main" id="{087FA3A6-E398-4576-B6B8-3328028D84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Graphic 33">
              <a:extLst>
                <a:ext uri="{FF2B5EF4-FFF2-40B4-BE49-F238E27FC236}">
                  <a16:creationId xmlns:a16="http://schemas.microsoft.com/office/drawing/2014/main" id="{EFB597D7-65E0-476A-B9EB-3AA6ED338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Graphic 33">
              <a:extLst>
                <a:ext uri="{FF2B5EF4-FFF2-40B4-BE49-F238E27FC236}">
                  <a16:creationId xmlns:a16="http://schemas.microsoft.com/office/drawing/2014/main" id="{11AA060A-BE0E-4687-8F9E-0E2955D979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916F6374-2300-41FF-BA7E-22FADCD95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7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0864D9E-0A0C-482E-86DE-9C4E729C3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83C1C7F-462F-E748-8ABA-03ADDCFCD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6" y="579694"/>
            <a:ext cx="3910046" cy="29302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MI MASCOTA GINO 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9685C64-D442-42B1-ABC5-D54F0E4273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171535" y="-6437"/>
            <a:ext cx="6400800" cy="6864437"/>
            <a:chOff x="5171535" y="-6437"/>
            <a:chExt cx="6400800" cy="686443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58C3964-BF34-4211-835A-24B827B779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71535" y="581337"/>
              <a:ext cx="64008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C498194-83A5-4CCE-AA0B-12C3FE68E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71535" y="6276734"/>
              <a:ext cx="64008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B125AC6-B711-4F7C-B0D2-8369A8D671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V="1">
              <a:off x="5171535" y="0"/>
              <a:ext cx="0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543B8FC-DC9A-4AC0-BF25-85AF5B4944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60990" y="-6437"/>
              <a:ext cx="5783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6061C7A-8970-4408-BFCD-D49BCB151D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V="1">
              <a:off x="8371935" y="579694"/>
              <a:ext cx="0" cy="5704216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2A38DAD-2FDF-403A-A3B1-A8545AA355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71535" y="3429000"/>
              <a:ext cx="32004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Imagen 4">
            <a:extLst>
              <a:ext uri="{FF2B5EF4-FFF2-40B4-BE49-F238E27FC236}">
                <a16:creationId xmlns:a16="http://schemas.microsoft.com/office/drawing/2014/main" id="{BF352154-ABFC-3342-C14E-4A563167A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663" y="753474"/>
            <a:ext cx="1877490" cy="2503320"/>
          </a:xfrm>
          <a:prstGeom prst="rect">
            <a:avLst/>
          </a:prstGeom>
        </p:spPr>
      </p:pic>
      <p:pic>
        <p:nvPicPr>
          <p:cNvPr id="6" name="Imagen 6">
            <a:extLst>
              <a:ext uri="{FF2B5EF4-FFF2-40B4-BE49-F238E27FC236}">
                <a16:creationId xmlns:a16="http://schemas.microsoft.com/office/drawing/2014/main" id="{1E2B0143-3503-BAF8-4520-4CF270AE1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884" y="3799702"/>
            <a:ext cx="2808441" cy="2106330"/>
          </a:xfrm>
          <a:prstGeom prst="rect">
            <a:avLst/>
          </a:prstGeom>
        </p:spPr>
      </p:pic>
      <p:pic>
        <p:nvPicPr>
          <p:cNvPr id="4" name="Imagen 4">
            <a:extLst>
              <a:ext uri="{FF2B5EF4-FFF2-40B4-BE49-F238E27FC236}">
                <a16:creationId xmlns:a16="http://schemas.microsoft.com/office/drawing/2014/main" id="{AA168F2E-5616-7395-D566-9405477C0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562242" y="1556704"/>
            <a:ext cx="2808441" cy="374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08782"/>
      </p:ext>
    </p:extLst>
  </p:cSld>
  <p:clrMapOvr>
    <a:masterClrMapping/>
  </p:clrMapOvr>
</p:sld>
</file>

<file path=ppt/theme/theme1.xml><?xml version="1.0" encoding="utf-8"?>
<a:theme xmlns:a="http://schemas.openxmlformats.org/drawingml/2006/main" name="ArchVTI">
  <a:themeElements>
    <a:clrScheme name="AnalogousFromLightSeedLeftStep">
      <a:dk1>
        <a:srgbClr val="000000"/>
      </a:dk1>
      <a:lt1>
        <a:srgbClr val="FFFFFF"/>
      </a:lt1>
      <a:dk2>
        <a:srgbClr val="24393F"/>
      </a:dk2>
      <a:lt2>
        <a:srgbClr val="E8E8E2"/>
      </a:lt2>
      <a:accent1>
        <a:srgbClr val="8985D7"/>
      </a:accent1>
      <a:accent2>
        <a:srgbClr val="6A90CE"/>
      </a:accent2>
      <a:accent3>
        <a:srgbClr val="5AAEC3"/>
      </a:accent3>
      <a:accent4>
        <a:srgbClr val="5DB4A2"/>
      </a:accent4>
      <a:accent5>
        <a:srgbClr val="68B484"/>
      </a:accent5>
      <a:accent6>
        <a:srgbClr val="62B65E"/>
      </a:accent6>
      <a:hlink>
        <a:srgbClr val="848651"/>
      </a:hlink>
      <a:folHlink>
        <a:srgbClr val="7F7F7F"/>
      </a:folHlink>
    </a:clrScheme>
    <a:fontScheme name="Custom 16">
      <a:majorFont>
        <a:latin typeface="Footlight MT Ligh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VTI" id="{23FE938F-4DF0-4C94-8546-C2AC6D26660D}" vid="{62E62DA1-385F-4EE3-8841-58A87FAE206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Panorámica</PresentationFormat>
  <Paragraphs>0</Paragraphs>
  <Slides>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6" baseType="lpstr">
      <vt:lpstr>ArchVTI</vt:lpstr>
      <vt:lpstr>DIA DEL ANIMAL</vt:lpstr>
      <vt:lpstr>¿POR QUÉ EL 29 DE ABRIL SE CONMEMORA EL DIA DEL ANIMAL?</vt:lpstr>
      <vt:lpstr>¿QUIÉN CREO LA SOCIEDAD PROTECTORA DE ANIMALES ?</vt:lpstr>
      <vt:lpstr>¿CUÁLES SON LOS DERECHOS QUE PROCLAMAN?</vt:lpstr>
      <vt:lpstr>MI MASCOTA GINO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/>
  <cp:lastModifiedBy>rodrigueztatiana459@gmail.com</cp:lastModifiedBy>
  <cp:revision>26</cp:revision>
  <dcterms:created xsi:type="dcterms:W3CDTF">2023-05-03T13:43:06Z</dcterms:created>
  <dcterms:modified xsi:type="dcterms:W3CDTF">2023-05-04T02:48:18Z</dcterms:modified>
</cp:coreProperties>
</file>