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29" y="-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A896-7855-4B3D-9F34-90DB5B8AB127}" type="datetimeFigureOut">
              <a:rPr lang="en-US" smtClean="0"/>
              <a:t>5/4/2023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5762-E566-4466-A054-702CDD3A066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046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A896-7855-4B3D-9F34-90DB5B8AB127}" type="datetimeFigureOut">
              <a:rPr lang="en-US" smtClean="0"/>
              <a:t>5/4/2023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5762-E566-4466-A054-702CDD3A066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03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A896-7855-4B3D-9F34-90DB5B8AB127}" type="datetimeFigureOut">
              <a:rPr lang="en-US" smtClean="0"/>
              <a:t>5/4/2023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5762-E566-4466-A054-702CDD3A066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72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A896-7855-4B3D-9F34-90DB5B8AB127}" type="datetimeFigureOut">
              <a:rPr lang="en-US" smtClean="0"/>
              <a:t>5/4/2023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5762-E566-4466-A054-702CDD3A066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322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A896-7855-4B3D-9F34-90DB5B8AB127}" type="datetimeFigureOut">
              <a:rPr lang="en-US" smtClean="0"/>
              <a:t>5/4/2023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5762-E566-4466-A054-702CDD3A066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104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A896-7855-4B3D-9F34-90DB5B8AB127}" type="datetimeFigureOut">
              <a:rPr lang="en-US" smtClean="0"/>
              <a:t>5/4/2023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5762-E566-4466-A054-702CDD3A066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46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A896-7855-4B3D-9F34-90DB5B8AB127}" type="datetimeFigureOut">
              <a:rPr lang="en-US" smtClean="0"/>
              <a:t>5/4/2023</a:t>
            </a:fld>
            <a:endParaRPr lang="en-U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5762-E566-4466-A054-702CDD3A066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068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A896-7855-4B3D-9F34-90DB5B8AB127}" type="datetimeFigureOut">
              <a:rPr lang="en-US" smtClean="0"/>
              <a:t>5/4/2023</a:t>
            </a:fld>
            <a:endParaRPr lang="en-U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5762-E566-4466-A054-702CDD3A066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071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A896-7855-4B3D-9F34-90DB5B8AB127}" type="datetimeFigureOut">
              <a:rPr lang="en-US" smtClean="0"/>
              <a:t>5/4/2023</a:t>
            </a:fld>
            <a:endParaRPr lang="en-U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5762-E566-4466-A054-702CDD3A066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005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A896-7855-4B3D-9F34-90DB5B8AB127}" type="datetimeFigureOut">
              <a:rPr lang="en-US" smtClean="0"/>
              <a:t>5/4/2023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5762-E566-4466-A054-702CDD3A066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465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A896-7855-4B3D-9F34-90DB5B8AB127}" type="datetimeFigureOut">
              <a:rPr lang="en-US" smtClean="0"/>
              <a:t>5/4/2023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5762-E566-4466-A054-702CDD3A066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910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BA896-7855-4B3D-9F34-90DB5B8AB127}" type="datetimeFigureOut">
              <a:rPr lang="en-US" smtClean="0"/>
              <a:t>5/4/2023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65762-E566-4466-A054-702CDD3A066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69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29 de Abril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" dirty="0" smtClean="0"/>
              <a:t>Día del Animal</a:t>
            </a:r>
          </a:p>
          <a:p>
            <a:endParaRPr lang="es-ES" dirty="0"/>
          </a:p>
          <a:p>
            <a:r>
              <a:rPr lang="es-ES" dirty="0" smtClean="0"/>
              <a:t>A- ¿Por qué el 29 de abril se conmemora el día del animal?</a:t>
            </a:r>
          </a:p>
          <a:p>
            <a:r>
              <a:rPr lang="es-ES" dirty="0" smtClean="0"/>
              <a:t>En reconocimiento a la permanente y eficaz labor desempeñada por el Dr. Albarracín a favor de los animales, se instituyó para la Republica Argentina el 29 de Abril como el “ DÍA DEL ANIMAL”</a:t>
            </a:r>
          </a:p>
          <a:p>
            <a:endParaRPr lang="es-ES" dirty="0"/>
          </a:p>
          <a:p>
            <a:r>
              <a:rPr lang="es-ES" dirty="0" smtClean="0"/>
              <a:t>B- ¿Quién creo la sociedad protectora de animales? ¿En qué fecha?</a:t>
            </a:r>
          </a:p>
          <a:p>
            <a:r>
              <a:rPr lang="es-ES" dirty="0" smtClean="0"/>
              <a:t>Fue creada y presidida por Domingo Faustino Sarmiento en 1879</a:t>
            </a:r>
          </a:p>
          <a:p>
            <a:r>
              <a:rPr lang="es-ES" dirty="0" smtClean="0"/>
              <a:t>C- ¿Cuáles son los derechos que proclama?</a:t>
            </a:r>
          </a:p>
          <a:p>
            <a:r>
              <a:rPr lang="es-ES" dirty="0" smtClean="0"/>
              <a:t>Todos los animales nacen iguales ante la vida y tienen los mismos derechos a la existencia.</a:t>
            </a:r>
          </a:p>
          <a:p>
            <a:r>
              <a:rPr lang="es-ES" dirty="0" smtClean="0"/>
              <a:t>* Todo animal tiene </a:t>
            </a:r>
            <a:r>
              <a:rPr lang="es-ES" dirty="0" err="1" smtClean="0"/>
              <a:t>derechio</a:t>
            </a:r>
            <a:r>
              <a:rPr lang="es-ES" dirty="0" smtClean="0"/>
              <a:t> al respeto.</a:t>
            </a:r>
          </a:p>
          <a:p>
            <a:r>
              <a:rPr lang="es-ES" dirty="0" smtClean="0"/>
              <a:t>* </a:t>
            </a:r>
            <a:r>
              <a:rPr lang="es-ES" dirty="0" err="1" smtClean="0"/>
              <a:t>Ningun</a:t>
            </a:r>
            <a:r>
              <a:rPr lang="es-ES" dirty="0" smtClean="0"/>
              <a:t> animal será sometido a los malos tratos ni actos </a:t>
            </a:r>
            <a:r>
              <a:rPr lang="es-ES" dirty="0" err="1" smtClean="0"/>
              <a:t>crules</a:t>
            </a:r>
            <a:r>
              <a:rPr lang="es-ES" dirty="0" smtClean="0"/>
              <a:t>.</a:t>
            </a:r>
          </a:p>
          <a:p>
            <a:r>
              <a:rPr lang="es-ES" dirty="0" smtClean="0"/>
              <a:t>* El abandono de un animal es un acto cruel  y degradante.</a:t>
            </a:r>
          </a:p>
          <a:p>
            <a:r>
              <a:rPr lang="es-ES" dirty="0" smtClean="0"/>
              <a:t>* Los derechos del animal deben ser definidos por la ley, como los derechos del hombre.</a:t>
            </a:r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847538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161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29 de Abril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29 de Abril</dc:title>
  <dc:creator>USER</dc:creator>
  <cp:lastModifiedBy>USER</cp:lastModifiedBy>
  <cp:revision>3</cp:revision>
  <dcterms:created xsi:type="dcterms:W3CDTF">2023-05-04T13:58:28Z</dcterms:created>
  <dcterms:modified xsi:type="dcterms:W3CDTF">2023-05-04T14:15:46Z</dcterms:modified>
</cp:coreProperties>
</file>