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56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4304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520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9579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83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4007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833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641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784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735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356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270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FE0B5-E51C-4DBD-804A-4035076C9D1A}" type="datetimeFigureOut">
              <a:rPr lang="es-AR" smtClean="0"/>
              <a:t>3/5/2023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99F8E-AF67-4879-8054-806B28A8A7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986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¿Por qué el 29 de abril se conmemora el día del animal?</a:t>
            </a:r>
            <a:br>
              <a:rPr lang="es-ES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Se conmemora el 29 de abril por el fallecimiento del </a:t>
            </a:r>
            <a:r>
              <a:rPr lang="es-ES" dirty="0" err="1" smtClean="0"/>
              <a:t>doc</a:t>
            </a:r>
            <a:r>
              <a:rPr lang="es-ES" dirty="0" smtClean="0"/>
              <a:t> </a:t>
            </a:r>
            <a:r>
              <a:rPr lang="es-ES" dirty="0" err="1" smtClean="0"/>
              <a:t>Albarracin</a:t>
            </a:r>
            <a:r>
              <a:rPr lang="es-ES" dirty="0" smtClean="0"/>
              <a:t> (abogado)</a:t>
            </a:r>
            <a:endParaRPr lang="es-ES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3413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¿Quién creo la sociedad protectora de animales?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Fue creada por Domingo Faustino Sarmiento y el </a:t>
            </a:r>
            <a:r>
              <a:rPr lang="es-ES" dirty="0" err="1"/>
              <a:t>D</a:t>
            </a:r>
            <a:r>
              <a:rPr lang="es-ES" dirty="0" err="1" smtClean="0"/>
              <a:t>oc</a:t>
            </a:r>
            <a:r>
              <a:rPr lang="es-ES" dirty="0" smtClean="0"/>
              <a:t> </a:t>
            </a:r>
            <a:r>
              <a:rPr lang="es-ES" dirty="0" err="1" smtClean="0"/>
              <a:t>Abarracin</a:t>
            </a:r>
            <a:r>
              <a:rPr lang="es-ES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0119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¿Cuáles son los derechos que proclama?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1- Todos los animales nacen iguales ante la vida y tienen los mismos derechos a la existencia.</a:t>
            </a:r>
          </a:p>
          <a:p>
            <a:r>
              <a:rPr lang="es-ES" dirty="0" smtClean="0"/>
              <a:t>2- Todo animal tiene derecho al respeto.</a:t>
            </a:r>
          </a:p>
          <a:p>
            <a:r>
              <a:rPr lang="es-ES" dirty="0" smtClean="0"/>
              <a:t>3- Ningún animal será sometido a malos tratos ni actos crueles. </a:t>
            </a:r>
          </a:p>
          <a:p>
            <a:r>
              <a:rPr lang="es-ES" dirty="0" smtClean="0"/>
              <a:t>4- El abandono de un animal es un acto cruel y degradante. </a:t>
            </a:r>
          </a:p>
          <a:p>
            <a:r>
              <a:rPr lang="es-ES" dirty="0" smtClean="0"/>
              <a:t>5- Los derecho al animal deben ser defendidos por ley ,como los derechos del hombre</a:t>
            </a:r>
            <a:r>
              <a:rPr lang="es-AR" dirty="0" smtClean="0"/>
              <a:t>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88103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951" y="1160887"/>
            <a:ext cx="3838173" cy="511756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762" y="1107583"/>
            <a:ext cx="3878151" cy="517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190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125</Words>
  <Application>Microsoft Office PowerPoint</Application>
  <PresentationFormat>Panorámica</PresentationFormat>
  <Paragraphs>10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¿Por qué el 29 de abril se conmemora el día del animal? </vt:lpstr>
      <vt:lpstr>¿Quién creo la sociedad protectora de animales?</vt:lpstr>
      <vt:lpstr>¿Cuáles son los derechos que proclama?</vt:lpstr>
      <vt:lpstr>Presentación de PowerPoint</vt:lpstr>
    </vt:vector>
  </TitlesOfParts>
  <Company>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Full name</dc:creator>
  <cp:lastModifiedBy>Full name</cp:lastModifiedBy>
  <cp:revision>4</cp:revision>
  <dcterms:created xsi:type="dcterms:W3CDTF">2023-05-03T22:29:30Z</dcterms:created>
  <dcterms:modified xsi:type="dcterms:W3CDTF">2023-05-03T22:49:24Z</dcterms:modified>
</cp:coreProperties>
</file>