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F7E8EA-0D99-498A-BE32-0820EF0BF52B}" type="datetimeFigureOut">
              <a:rPr lang="es-AR" smtClean="0"/>
              <a:t>04/05/2023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CF778B-B585-4B0E-9152-E8624D4955F8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0243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DÍA DEL ANIMAL</a:t>
            </a:r>
            <a:endParaRPr lang="es-A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244696" cy="4501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600" b="1" i="1" dirty="0"/>
              <a:t>¿ Por qué el 29 de abril se</a:t>
            </a:r>
          </a:p>
          <a:p>
            <a:pPr marL="0" indent="0">
              <a:buNone/>
            </a:pPr>
            <a:r>
              <a:rPr lang="es-AR" sz="1600" b="1" i="1" dirty="0"/>
              <a:t>conmemora el día del animal?</a:t>
            </a:r>
          </a:p>
          <a:p>
            <a:pPr marL="0" indent="0">
              <a:buNone/>
            </a:pPr>
            <a:r>
              <a:rPr lang="es-AR" sz="1600" i="1" dirty="0"/>
              <a:t>Porque se conmemora el fallecimiento de</a:t>
            </a:r>
          </a:p>
          <a:p>
            <a:pPr marL="0" indent="0">
              <a:buNone/>
            </a:pPr>
            <a:r>
              <a:rPr lang="es-AR" sz="1600" i="1" dirty="0"/>
              <a:t>Ignacio Lucas Albarracín abogado pionero en la</a:t>
            </a:r>
          </a:p>
          <a:p>
            <a:pPr marL="0" indent="0">
              <a:buNone/>
            </a:pPr>
            <a:r>
              <a:rPr lang="es-AR" sz="1600" i="1" dirty="0"/>
              <a:t>lucha por los derechos de los animales</a:t>
            </a:r>
            <a:r>
              <a:rPr lang="es-AR" sz="1600" i="1" dirty="0" smtClean="0"/>
              <a:t>.</a:t>
            </a:r>
          </a:p>
          <a:p>
            <a:pPr marL="0" indent="0">
              <a:buNone/>
            </a:pPr>
            <a:r>
              <a:rPr lang="es-AR" sz="1600" b="1" i="1" dirty="0"/>
              <a:t>¿Quién creó la sociedad protectora de animales?</a:t>
            </a:r>
          </a:p>
          <a:p>
            <a:pPr marL="0" indent="0">
              <a:buNone/>
            </a:pPr>
            <a:r>
              <a:rPr lang="es-AR" sz="1600" i="1" dirty="0"/>
              <a:t>Ignacio Albarracín fundo la sociedad en el año 1879.</a:t>
            </a:r>
            <a:endParaRPr lang="es-AR" sz="1600" i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580112" y="692696"/>
            <a:ext cx="3003977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b="1" i="1" dirty="0"/>
              <a:t>¿Cuáles son los derechos que</a:t>
            </a:r>
          </a:p>
          <a:p>
            <a:pPr marL="0" indent="0">
              <a:buNone/>
            </a:pPr>
            <a:r>
              <a:rPr lang="es-AR" b="1" i="1" dirty="0"/>
              <a:t>proclama ?</a:t>
            </a:r>
          </a:p>
          <a:p>
            <a:pPr marL="0" indent="0">
              <a:buNone/>
            </a:pPr>
            <a:r>
              <a:rPr lang="es-AR" i="1" dirty="0"/>
              <a:t>Los derechos que proclaman , que todos los animales nacen</a:t>
            </a:r>
          </a:p>
          <a:p>
            <a:pPr marL="0" indent="0">
              <a:buNone/>
            </a:pPr>
            <a:r>
              <a:rPr lang="es-AR" i="1" dirty="0"/>
              <a:t>iguales ante la vida y tienen los mismos derechos a la existencia.</a:t>
            </a:r>
          </a:p>
          <a:p>
            <a:pPr marL="0" indent="0">
              <a:buNone/>
            </a:pPr>
            <a:r>
              <a:rPr lang="es-AR" i="1" dirty="0"/>
              <a:t>* Derecho al respeto</a:t>
            </a:r>
          </a:p>
          <a:p>
            <a:pPr marL="0" indent="0">
              <a:buNone/>
            </a:pPr>
            <a:r>
              <a:rPr lang="es-AR" i="1" dirty="0"/>
              <a:t>* El hombre como especie animal , no puede atribuirse al</a:t>
            </a:r>
          </a:p>
          <a:p>
            <a:pPr marL="0" indent="0">
              <a:buNone/>
            </a:pPr>
            <a:r>
              <a:rPr lang="es-AR" i="1" dirty="0"/>
              <a:t>derecho de exterminar a los otros animales o de explotarlos.</a:t>
            </a:r>
          </a:p>
        </p:txBody>
      </p:sp>
    </p:spTree>
    <p:extLst>
      <p:ext uri="{BB962C8B-B14F-4D97-AF65-F5344CB8AC3E}">
        <p14:creationId xmlns:p14="http://schemas.microsoft.com/office/powerpoint/2010/main" val="4015995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</TotalTime>
  <Words>114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Aspecto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Varios</dc:creator>
  <cp:lastModifiedBy>Varios</cp:lastModifiedBy>
  <cp:revision>1</cp:revision>
  <dcterms:created xsi:type="dcterms:W3CDTF">2023-05-04T14:22:19Z</dcterms:created>
  <dcterms:modified xsi:type="dcterms:W3CDTF">2023-05-04T14:28:52Z</dcterms:modified>
</cp:coreProperties>
</file>