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s-A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-1476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026A5112-00E3-4A55-8516-5EAB129E492F}" type="datetimeFigureOut">
              <a:rPr lang="es-AR" smtClean="0"/>
              <a:t>4/5/2023</a:t>
            </a:fld>
            <a:endParaRPr lang="es-AR" dirty="0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s-A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1A61A3E9-83B1-415E-BA2D-6A8355C816F8}" type="slidenum">
              <a:rPr lang="es-AR" smtClean="0"/>
              <a:t>‹Nº›</a:t>
            </a:fld>
            <a:endParaRPr lang="es-AR" dirty="0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6A5112-00E3-4A55-8516-5EAB129E492F}" type="datetimeFigureOut">
              <a:rPr lang="es-AR" smtClean="0"/>
              <a:t>4/5/2023</a:t>
            </a:fld>
            <a:endParaRPr lang="es-A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61A3E9-83B1-415E-BA2D-6A8355C816F8}" type="slidenum">
              <a:rPr lang="es-AR" smtClean="0"/>
              <a:t>‹Nº›</a:t>
            </a:fld>
            <a:endParaRPr lang="es-AR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6A5112-00E3-4A55-8516-5EAB129E492F}" type="datetimeFigureOut">
              <a:rPr lang="es-AR" smtClean="0"/>
              <a:t>4/5/2023</a:t>
            </a:fld>
            <a:endParaRPr lang="es-A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61A3E9-83B1-415E-BA2D-6A8355C816F8}" type="slidenum">
              <a:rPr lang="es-AR" smtClean="0"/>
              <a:t>‹Nº›</a:t>
            </a:fld>
            <a:endParaRPr lang="es-AR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6A5112-00E3-4A55-8516-5EAB129E492F}" type="datetimeFigureOut">
              <a:rPr lang="es-AR" smtClean="0"/>
              <a:t>4/5/2023</a:t>
            </a:fld>
            <a:endParaRPr lang="es-A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61A3E9-83B1-415E-BA2D-6A8355C816F8}" type="slidenum">
              <a:rPr lang="es-AR" smtClean="0"/>
              <a:t>‹Nº›</a:t>
            </a:fld>
            <a:endParaRPr lang="es-AR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6A5112-00E3-4A55-8516-5EAB129E492F}" type="datetimeFigureOut">
              <a:rPr lang="es-AR" smtClean="0"/>
              <a:t>4/5/2023</a:t>
            </a:fld>
            <a:endParaRPr lang="es-A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61A3E9-83B1-415E-BA2D-6A8355C816F8}" type="slidenum">
              <a:rPr lang="es-AR" smtClean="0"/>
              <a:t>‹Nº›</a:t>
            </a:fld>
            <a:endParaRPr lang="es-AR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6A5112-00E3-4A55-8516-5EAB129E492F}" type="datetimeFigureOut">
              <a:rPr lang="es-AR" smtClean="0"/>
              <a:t>4/5/2023</a:t>
            </a:fld>
            <a:endParaRPr lang="es-A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61A3E9-83B1-415E-BA2D-6A8355C816F8}" type="slidenum">
              <a:rPr lang="es-AR" smtClean="0"/>
              <a:t>‹Nº›</a:t>
            </a:fld>
            <a:endParaRPr lang="es-AR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6A5112-00E3-4A55-8516-5EAB129E492F}" type="datetimeFigureOut">
              <a:rPr lang="es-AR" smtClean="0"/>
              <a:t>4/5/2023</a:t>
            </a:fld>
            <a:endParaRPr lang="es-AR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61A3E9-83B1-415E-BA2D-6A8355C816F8}" type="slidenum">
              <a:rPr lang="es-AR" smtClean="0"/>
              <a:t>‹Nº›</a:t>
            </a:fld>
            <a:endParaRPr lang="es-AR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6A5112-00E3-4A55-8516-5EAB129E492F}" type="datetimeFigureOut">
              <a:rPr lang="es-AR" smtClean="0"/>
              <a:t>4/5/2023</a:t>
            </a:fld>
            <a:endParaRPr lang="es-A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61A3E9-83B1-415E-BA2D-6A8355C816F8}" type="slidenum">
              <a:rPr lang="es-AR" smtClean="0"/>
              <a:t>‹Nº›</a:t>
            </a:fld>
            <a:endParaRPr lang="es-AR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6A5112-00E3-4A55-8516-5EAB129E492F}" type="datetimeFigureOut">
              <a:rPr lang="es-AR" smtClean="0"/>
              <a:t>4/5/2023</a:t>
            </a:fld>
            <a:endParaRPr lang="es-AR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61A3E9-83B1-415E-BA2D-6A8355C816F8}" type="slidenum">
              <a:rPr lang="es-AR" smtClean="0"/>
              <a:t>‹Nº›</a:t>
            </a:fld>
            <a:endParaRPr lang="es-AR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6A5112-00E3-4A55-8516-5EAB129E492F}" type="datetimeFigureOut">
              <a:rPr lang="es-AR" smtClean="0"/>
              <a:t>4/5/2023</a:t>
            </a:fld>
            <a:endParaRPr lang="es-A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61A3E9-83B1-415E-BA2D-6A8355C816F8}" type="slidenum">
              <a:rPr lang="es-AR" smtClean="0"/>
              <a:t>‹Nº›</a:t>
            </a:fld>
            <a:endParaRPr lang="es-AR" dirty="0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s-AR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dirty="0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6A5112-00E3-4A55-8516-5EAB129E492F}" type="datetimeFigureOut">
              <a:rPr lang="es-AR" smtClean="0"/>
              <a:t>4/5/2023</a:t>
            </a:fld>
            <a:endParaRPr lang="es-A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s-A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61A3E9-83B1-415E-BA2D-6A8355C816F8}" type="slidenum">
              <a:rPr lang="es-AR" smtClean="0"/>
              <a:t>‹Nº›</a:t>
            </a:fld>
            <a:endParaRPr lang="es-AR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026A5112-00E3-4A55-8516-5EAB129E492F}" type="datetimeFigureOut">
              <a:rPr lang="es-AR" smtClean="0"/>
              <a:t>4/5/2023</a:t>
            </a:fld>
            <a:endParaRPr lang="es-A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es-A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1A61A3E9-83B1-415E-BA2D-6A8355C816F8}" type="slidenum">
              <a:rPr lang="es-AR" smtClean="0"/>
              <a:t>‹Nº›</a:t>
            </a:fld>
            <a:endParaRPr lang="es-A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5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4716016" y="2636912"/>
            <a:ext cx="3313355" cy="1702160"/>
          </a:xfrm>
        </p:spPr>
        <p:txBody>
          <a:bodyPr>
            <a:noAutofit/>
          </a:bodyPr>
          <a:lstStyle/>
          <a:p>
            <a:pPr algn="ctr"/>
            <a:r>
              <a:rPr lang="es-AR" sz="5400" dirty="0" smtClean="0"/>
              <a:t>DIA DEL ANIMAL</a:t>
            </a:r>
            <a:endParaRPr lang="es-AR" sz="5400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ctr"/>
            <a:r>
              <a:rPr lang="es-AR" sz="1600" dirty="0" smtClean="0"/>
              <a:t>29-04-23</a:t>
            </a:r>
          </a:p>
          <a:p>
            <a:pPr algn="ctr"/>
            <a:r>
              <a:rPr lang="es-AR" sz="1600" dirty="0" smtClean="0"/>
              <a:t>Santiago Pandolfini</a:t>
            </a:r>
            <a:endParaRPr lang="es-AR" sz="1600" dirty="0"/>
          </a:p>
        </p:txBody>
      </p:sp>
      <p:pic>
        <p:nvPicPr>
          <p:cNvPr id="4" name="3 Imagen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576" y="980728"/>
            <a:ext cx="3247111" cy="4680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32744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67544" y="764704"/>
            <a:ext cx="8229600" cy="5328592"/>
          </a:xfrm>
        </p:spPr>
        <p:txBody>
          <a:bodyPr>
            <a:normAutofit/>
          </a:bodyPr>
          <a:lstStyle/>
          <a:p>
            <a:r>
              <a:rPr lang="es-AR" sz="2000" dirty="0" smtClean="0"/>
              <a:t>El 29 de Abril se conmemora el día del animal por el fallecimiento de Ignacio Lucas Albarracín , quien fue pionero en el país en la lucha por los derechos de los animales.</a:t>
            </a:r>
            <a:r>
              <a:rPr lang="es-AR" sz="2000" dirty="0"/>
              <a:t> </a:t>
            </a:r>
            <a:r>
              <a:rPr lang="es-AR" sz="2000" dirty="0" smtClean="0"/>
              <a:t>          </a:t>
            </a:r>
          </a:p>
          <a:p>
            <a:r>
              <a:rPr lang="es-AR" sz="2000" dirty="0" smtClean="0"/>
              <a:t>Ignacio Albarracín fue el fundador de la Sociedad </a:t>
            </a:r>
            <a:r>
              <a:rPr lang="es-AR" sz="2000" dirty="0"/>
              <a:t>P</a:t>
            </a:r>
            <a:r>
              <a:rPr lang="es-AR" sz="2000" dirty="0" smtClean="0"/>
              <a:t>rotectora de Animales en 1879.  </a:t>
            </a:r>
          </a:p>
          <a:p>
            <a:r>
              <a:rPr lang="es-AR" sz="2000" dirty="0" smtClean="0"/>
              <a:t>Los derechos que proclama la sociedad protectora de animales son :   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s-AR" sz="2000" dirty="0" smtClean="0"/>
              <a:t># DERECHO A LA VIDA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s-AR" sz="2000" dirty="0" smtClean="0"/>
              <a:t># DERECHO A LA LIBERTAD 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s-AR" sz="2000" dirty="0" smtClean="0"/>
              <a:t># DERECHO A SER RECONOCIDOS Y TRATADOS COMO INDIVIDUOS    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s-AR" sz="2000" dirty="0" smtClean="0"/>
              <a:t># DERECHO A LA SALUD PUBLICA VETERINARIA           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s-AR" sz="2000" dirty="0" smtClean="0"/>
              <a:t># DERECHO A MORIR SIN DOLOR    </a:t>
            </a:r>
          </a:p>
        </p:txBody>
      </p:sp>
    </p:spTree>
    <p:extLst>
      <p:ext uri="{BB962C8B-B14F-4D97-AF65-F5344CB8AC3E}">
        <p14:creationId xmlns:p14="http://schemas.microsoft.com/office/powerpoint/2010/main" val="29726562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 rot="5400000">
            <a:off x="6012160" y="3284984"/>
            <a:ext cx="3600400" cy="720080"/>
          </a:xfrm>
        </p:spPr>
        <p:txBody>
          <a:bodyPr>
            <a:normAutofit fontScale="90000"/>
          </a:bodyPr>
          <a:lstStyle/>
          <a:p>
            <a:r>
              <a:rPr lang="es-AR" dirty="0" smtClean="0"/>
              <a:t>Tobías Pandolfini</a:t>
            </a:r>
            <a:endParaRPr lang="es-AR" dirty="0"/>
          </a:p>
        </p:txBody>
      </p:sp>
      <p:pic>
        <p:nvPicPr>
          <p:cNvPr id="6" name="5 Imagen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0335" r="9605" b="6604"/>
          <a:stretch/>
        </p:blipFill>
        <p:spPr>
          <a:xfrm>
            <a:off x="696740" y="415220"/>
            <a:ext cx="2520280" cy="3087768"/>
          </a:xfrm>
          <a:prstGeom prst="rect">
            <a:avLst/>
          </a:prstGeom>
        </p:spPr>
      </p:pic>
      <p:pic>
        <p:nvPicPr>
          <p:cNvPr id="7" name="6 Imagen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5208"/>
          <a:stretch/>
        </p:blipFill>
        <p:spPr>
          <a:xfrm>
            <a:off x="768748" y="3645024"/>
            <a:ext cx="2376263" cy="2737104"/>
          </a:xfrm>
          <a:prstGeom prst="rect">
            <a:avLst/>
          </a:prstGeom>
        </p:spPr>
      </p:pic>
      <p:pic>
        <p:nvPicPr>
          <p:cNvPr id="8" name="7 Imagen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982" t="5208" b="14000"/>
          <a:stretch/>
        </p:blipFill>
        <p:spPr>
          <a:xfrm>
            <a:off x="3851920" y="732636"/>
            <a:ext cx="3160216" cy="55407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308068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73</TotalTime>
  <Words>99</Words>
  <Application>Microsoft Office PowerPoint</Application>
  <PresentationFormat>Presentación en pantalla (4:3)</PresentationFormat>
  <Paragraphs>12</Paragraphs>
  <Slides>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4" baseType="lpstr">
      <vt:lpstr>Austin</vt:lpstr>
      <vt:lpstr>DIA DEL ANIMAL</vt:lpstr>
      <vt:lpstr>Presentación de PowerPoint</vt:lpstr>
      <vt:lpstr>Tobías Pandolfini</vt:lpstr>
    </vt:vector>
  </TitlesOfParts>
  <Company>HP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 DEL ANIMAL</dc:title>
  <dc:creator>agos</dc:creator>
  <cp:lastModifiedBy>agos</cp:lastModifiedBy>
  <cp:revision>5</cp:revision>
  <dcterms:created xsi:type="dcterms:W3CDTF">2023-05-04T13:49:52Z</dcterms:created>
  <dcterms:modified xsi:type="dcterms:W3CDTF">2023-05-04T15:03:49Z</dcterms:modified>
</cp:coreProperties>
</file>