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23" autoAdjust="0"/>
  </p:normalViewPr>
  <p:slideViewPr>
    <p:cSldViewPr>
      <p:cViewPr varScale="1">
        <p:scale>
          <a:sx n="37" d="100"/>
          <a:sy n="37" d="100"/>
        </p:scale>
        <p:origin x="-10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258FB5-5318-4814-A19A-EC4944EC3350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54D366-ED38-4A8A-9D42-BA58765A158D}" type="slidenum">
              <a:rPr lang="es-AR" smtClean="0"/>
              <a:t>‹Nº›</a:t>
            </a:fld>
            <a:endParaRPr lang="es-A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052736"/>
            <a:ext cx="3962400" cy="419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88641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accent4"/>
                </a:solidFill>
                <a:latin typeface="Arabic Typesetting" pitchFamily="66" charset="-78"/>
                <a:cs typeface="Arabic Typesetting" pitchFamily="66" charset="-78"/>
              </a:rPr>
              <a:t>DIA DEL ANIMAL</a:t>
            </a:r>
            <a:endParaRPr lang="es-AR" dirty="0">
              <a:solidFill>
                <a:schemeClr val="accent4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4463" y="980728"/>
            <a:ext cx="4283521" cy="3384376"/>
          </a:xfrm>
        </p:spPr>
        <p:txBody>
          <a:bodyPr>
            <a:normAutofit lnSpcReduction="10000"/>
          </a:bodyPr>
          <a:lstStyle/>
          <a:p>
            <a:pPr algn="l"/>
            <a:endParaRPr lang="es-AR" dirty="0"/>
          </a:p>
          <a:p>
            <a:pPr algn="l"/>
            <a:r>
              <a:rPr lang="es-AR" dirty="0"/>
              <a:t> </a:t>
            </a:r>
            <a:r>
              <a:rPr lang="es-AR" b="1" i="1" dirty="0"/>
              <a:t>¿ Por qué el 29 de abril se conmemora el día del animal?</a:t>
            </a:r>
          </a:p>
          <a:p>
            <a:pPr algn="l"/>
            <a:r>
              <a:rPr lang="es-AR" dirty="0" smtClean="0">
                <a:latin typeface="Agency FB" pitchFamily="34" charset="0"/>
              </a:rPr>
              <a:t>Se conmemora en ese día por </a:t>
            </a:r>
            <a:r>
              <a:rPr lang="es-AR" dirty="0">
                <a:latin typeface="Agency FB" pitchFamily="34" charset="0"/>
              </a:rPr>
              <a:t>el fallecimiento de Ignacio Lucas Albarracín abogado pionero en la lucha por los derechos de los animales.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144463"/>
            <a:ext cx="1835249" cy="1124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363496" y="260648"/>
            <a:ext cx="4572000" cy="172354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AR" dirty="0"/>
          </a:p>
          <a:p>
            <a:r>
              <a:rPr lang="es-AR" dirty="0"/>
              <a:t> </a:t>
            </a:r>
            <a:r>
              <a:rPr lang="es-AR" sz="2000" b="1" i="1" dirty="0" smtClean="0"/>
              <a:t>¿Quién creó la sociedad protectora</a:t>
            </a:r>
          </a:p>
          <a:p>
            <a:r>
              <a:rPr lang="es-AR" sz="2000" b="1" i="1" dirty="0" smtClean="0"/>
              <a:t>de animales?</a:t>
            </a:r>
          </a:p>
          <a:p>
            <a:r>
              <a:rPr lang="es-AR" sz="2400" dirty="0" smtClean="0">
                <a:solidFill>
                  <a:srgbClr val="C00000"/>
                </a:solidFill>
                <a:latin typeface="Agency FB" pitchFamily="34" charset="0"/>
              </a:rPr>
              <a:t>Ignacio </a:t>
            </a:r>
            <a:r>
              <a:rPr lang="es-AR" sz="2400" dirty="0" smtClean="0">
                <a:latin typeface="Agency FB" pitchFamily="34" charset="0"/>
              </a:rPr>
              <a:t>Albarracín fundo la sociedad en el</a:t>
            </a:r>
          </a:p>
          <a:p>
            <a:r>
              <a:rPr lang="es-AR" sz="2400" dirty="0" smtClean="0">
                <a:solidFill>
                  <a:srgbClr val="C00000"/>
                </a:solidFill>
                <a:latin typeface="Agency FB" pitchFamily="34" charset="0"/>
              </a:rPr>
              <a:t>año 1879</a:t>
            </a:r>
            <a:r>
              <a:rPr lang="es-AR" sz="2400" dirty="0" smtClean="0">
                <a:latin typeface="Agency FB" pitchFamily="34" charset="0"/>
              </a:rPr>
              <a:t>.</a:t>
            </a:r>
            <a:endParaRPr lang="es-AR" sz="2400" dirty="0">
              <a:latin typeface="Agency FB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4221089"/>
            <a:ext cx="1835249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2289840" y="4628477"/>
            <a:ext cx="66746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AR" dirty="0"/>
          </a:p>
          <a:p>
            <a:r>
              <a:rPr lang="es-AR" dirty="0"/>
              <a:t> </a:t>
            </a:r>
            <a:r>
              <a:rPr lang="es-AR" b="1" i="1" dirty="0"/>
              <a:t>¿Cuáles son los derechos que proclama ?</a:t>
            </a:r>
          </a:p>
          <a:p>
            <a:r>
              <a:rPr lang="es-AR" dirty="0" smtClean="0">
                <a:solidFill>
                  <a:schemeClr val="tx1">
                    <a:lumMod val="95000"/>
                  </a:schemeClr>
                </a:solidFill>
                <a:latin typeface="Agency FB" pitchFamily="34" charset="0"/>
                <a:cs typeface="Times New Roman" pitchFamily="18" charset="0"/>
              </a:rPr>
              <a:t>Los derechos que proclaman , tiene por objetivo, difundir la cultura del cuidado de los animales, especialmente protegerlos del maltrato propiciado por el hombre, al involucrarlos en espectáculos de </a:t>
            </a:r>
            <a:r>
              <a:rPr lang="es-AR" dirty="0">
                <a:solidFill>
                  <a:schemeClr val="tx1">
                    <a:lumMod val="95000"/>
                  </a:schemeClr>
                </a:solidFill>
                <a:latin typeface="Agency FB" pitchFamily="34" charset="0"/>
                <a:cs typeface="Times New Roman" pitchFamily="18" charset="0"/>
              </a:rPr>
              <a:t>entretenimiento o experimentación científica</a:t>
            </a:r>
            <a:r>
              <a:rPr lang="es-AR" dirty="0" smtClean="0">
                <a:solidFill>
                  <a:schemeClr val="tx1">
                    <a:lumMod val="95000"/>
                  </a:schemeClr>
                </a:solidFill>
                <a:latin typeface="Agency FB" pitchFamily="34" charset="0"/>
                <a:cs typeface="Times New Roman" pitchFamily="18" charset="0"/>
              </a:rPr>
              <a:t>.</a:t>
            </a:r>
            <a:endParaRPr lang="es-AR" dirty="0">
              <a:solidFill>
                <a:schemeClr val="tx1">
                  <a:lumMod val="95000"/>
                </a:schemeClr>
              </a:solidFill>
              <a:latin typeface="Agency FB" pitchFamily="34" charset="0"/>
              <a:cs typeface="Times New Roman" pitchFamily="18" charset="0"/>
            </a:endParaRPr>
          </a:p>
          <a:p>
            <a:r>
              <a:rPr lang="es-AR" dirty="0" smtClean="0">
                <a:solidFill>
                  <a:schemeClr val="tx1">
                    <a:lumMod val="95000"/>
                  </a:schemeClr>
                </a:solidFill>
                <a:latin typeface="Agency FB" pitchFamily="34" charset="0"/>
                <a:cs typeface="Times New Roman" pitchFamily="18" charset="0"/>
              </a:rPr>
              <a:t>* </a:t>
            </a:r>
            <a:r>
              <a:rPr lang="es-AR" dirty="0">
                <a:solidFill>
                  <a:schemeClr val="tx1">
                    <a:lumMod val="95000"/>
                  </a:schemeClr>
                </a:solidFill>
                <a:latin typeface="Agency FB" pitchFamily="34" charset="0"/>
                <a:cs typeface="Times New Roman" pitchFamily="18" charset="0"/>
              </a:rPr>
              <a:t>El hombre como especie animal , no puede atribuirse al derecho de </a:t>
            </a:r>
            <a:r>
              <a:rPr lang="es-AR" dirty="0" smtClean="0">
                <a:solidFill>
                  <a:schemeClr val="tx1">
                    <a:lumMod val="95000"/>
                  </a:schemeClr>
                </a:solidFill>
                <a:latin typeface="Agency FB" pitchFamily="34" charset="0"/>
                <a:cs typeface="Times New Roman" pitchFamily="18" charset="0"/>
              </a:rPr>
              <a:t>exterminarlos</a:t>
            </a:r>
            <a:r>
              <a:rPr lang="es-AR" dirty="0" smtClean="0">
                <a:solidFill>
                  <a:srgbClr val="FF0000"/>
                </a:solidFill>
                <a:latin typeface="Agency FB" pitchFamily="34" charset="0"/>
                <a:cs typeface="Times New Roman" pitchFamily="18" charset="0"/>
              </a:rPr>
              <a:t>.</a:t>
            </a:r>
            <a:endParaRPr lang="es-AR" dirty="0">
              <a:solidFill>
                <a:srgbClr val="FF0000"/>
              </a:solidFill>
              <a:latin typeface="Agency FB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62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</TotalTime>
  <Words>90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 DEL ANIMAL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DEL ANIMAL</dc:title>
  <dc:creator>Varios</dc:creator>
  <cp:lastModifiedBy>Varios</cp:lastModifiedBy>
  <cp:revision>7</cp:revision>
  <dcterms:created xsi:type="dcterms:W3CDTF">2023-05-04T14:48:03Z</dcterms:created>
  <dcterms:modified xsi:type="dcterms:W3CDTF">2023-05-04T17:07:42Z</dcterms:modified>
</cp:coreProperties>
</file>