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32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0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2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5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5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70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2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765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0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1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14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5/4/2023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9051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8B5574CB-8151-4554-B056-B76C1AA8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08507E3-D126-B9CE-08FF-5BAFF9959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2500"/>
            <a:ext cx="6815797" cy="1102805"/>
          </a:xfrm>
        </p:spPr>
        <p:txBody>
          <a:bodyPr>
            <a:normAutofit/>
          </a:bodyPr>
          <a:lstStyle/>
          <a:p>
            <a:r>
              <a:rPr lang="es-AR" sz="3600" dirty="0"/>
              <a:t>DIA DEL ANIMAL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0AC8F1-C328-466A-4A65-EC324F6FB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15300" y="952501"/>
            <a:ext cx="3447546" cy="1007622"/>
          </a:xfrm>
        </p:spPr>
        <p:txBody>
          <a:bodyPr anchor="t">
            <a:normAutofit/>
          </a:bodyPr>
          <a:lstStyle/>
          <a:p>
            <a:r>
              <a:rPr lang="es-AR" dirty="0"/>
              <a:t>29 DE ABRIL</a:t>
            </a:r>
            <a:endParaRPr lang="es-AR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D3D073F-E673-426A-939F-C2C2C2ACE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C4BFF25-A6EE-B26F-AEC6-89EAA6F7F1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46" r="2" b="27461"/>
          <a:stretch/>
        </p:blipFill>
        <p:spPr>
          <a:xfrm>
            <a:off x="647700" y="2307102"/>
            <a:ext cx="10896600" cy="3750797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1944536-E957-40BF-93E4-DAA5CA273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194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651A19-F0D4-7242-A70D-2FC504B4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400" dirty="0"/>
              <a:t>¿Por qué el 29 de abril se conmemora el día del animal? </a:t>
            </a:r>
            <a:endParaRPr lang="es-AR" sz="4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BA9CD3-1860-0CB9-FFD9-129EC15B6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Se celebra el Día Nacional del Animal el 29 de Abril en conmemoración de la fecha del fallecimiento de Ignacio Lucas Albarracín (1850-1926), afamado abogado precursor en la defensa de los animales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34867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F5F18-AF45-7A78-E506-5461F9E01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¿Quién creó la Sociedad Protectora de animales? ¿En qué fecha?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BFCA90-E706-090F-2000-7E7C3E2C5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La Sociedad Protectora de Animales fue creada, fundada y presidida por Domingo Faustino Sarmiento en el año 1879, secundado por el Dr. Ignacio Lucas Albarracín como secretario.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21057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6B4C5-C92C-08D8-BFFC-121A6589A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¿Cuáles son los derechos que  proclama?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4B23EE-04AC-AEFD-F9BE-0BB1E32C7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0" i="0" dirty="0">
                <a:solidFill>
                  <a:srgbClr val="4D5156"/>
                </a:solidFill>
                <a:effectLst/>
                <a:latin typeface="Google Sans"/>
              </a:rPr>
              <a:t>Todos los animales nacen iguales ante la vida y tiene los mismos derechos a la existencia</a:t>
            </a:r>
          </a:p>
          <a:p>
            <a:r>
              <a:rPr lang="es-ES" dirty="0">
                <a:solidFill>
                  <a:srgbClr val="4D5156"/>
                </a:solidFill>
                <a:latin typeface="Google Sans"/>
              </a:rPr>
              <a:t>Todo animal tiene derecho al respeto</a:t>
            </a:r>
          </a:p>
          <a:p>
            <a:r>
              <a:rPr lang="es-ES" b="0" i="0" dirty="0">
                <a:solidFill>
                  <a:srgbClr val="4D5156"/>
                </a:solidFill>
                <a:effectLst/>
                <a:latin typeface="Google Sans"/>
              </a:rPr>
              <a:t>Ningún animal será sometido a malos tratos ni actos crueles</a:t>
            </a:r>
          </a:p>
          <a:p>
            <a:r>
              <a:rPr lang="es-ES" dirty="0">
                <a:solidFill>
                  <a:srgbClr val="4D5156"/>
                </a:solidFill>
                <a:latin typeface="Google Sans"/>
              </a:rPr>
              <a:t>El abandono de un animal es una acto cruel y degradante</a:t>
            </a:r>
          </a:p>
          <a:p>
            <a:r>
              <a:rPr lang="es-ES" b="0" i="0" dirty="0">
                <a:solidFill>
                  <a:srgbClr val="4D5156"/>
                </a:solidFill>
                <a:effectLst/>
                <a:latin typeface="Google Sans"/>
              </a:rPr>
              <a:t>Los derechos d</a:t>
            </a:r>
            <a:r>
              <a:rPr lang="es-ES" dirty="0">
                <a:solidFill>
                  <a:srgbClr val="4D5156"/>
                </a:solidFill>
                <a:latin typeface="Google Sans"/>
              </a:rPr>
              <a:t>e </a:t>
            </a:r>
            <a:r>
              <a:rPr lang="es-ES" b="0" i="0" dirty="0">
                <a:solidFill>
                  <a:srgbClr val="4D5156"/>
                </a:solidFill>
                <a:effectLst/>
                <a:latin typeface="Google Sans"/>
              </a:rPr>
              <a:t>los animales deben ser defendidos por ley, como los derechos de</a:t>
            </a:r>
            <a:r>
              <a:rPr lang="es-ES" dirty="0">
                <a:solidFill>
                  <a:srgbClr val="4D5156"/>
                </a:solidFill>
                <a:latin typeface="Google Sans"/>
              </a:rPr>
              <a:t>l Hombre</a:t>
            </a:r>
          </a:p>
        </p:txBody>
      </p:sp>
    </p:spTree>
    <p:extLst>
      <p:ext uri="{BB962C8B-B14F-4D97-AF65-F5344CB8AC3E}">
        <p14:creationId xmlns:p14="http://schemas.microsoft.com/office/powerpoint/2010/main" val="1365068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1ED20-23B5-0753-4428-85D3C0CC2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Foto con mi mascota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EE05803-4C10-87BC-82CD-03E8C775C7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0606" y="1619075"/>
            <a:ext cx="3447084" cy="44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13801"/>
      </p:ext>
    </p:extLst>
  </p:cSld>
  <p:clrMapOvr>
    <a:masterClrMapping/>
  </p:clrMapOvr>
</p:sld>
</file>

<file path=ppt/theme/theme1.xml><?xml version="1.0" encoding="utf-8"?>
<a:theme xmlns:a="http://schemas.openxmlformats.org/drawingml/2006/main" name="TribuneVTI">
  <a:themeElements>
    <a:clrScheme name="amasis">
      <a:dk1>
        <a:sysClr val="windowText" lastClr="000000"/>
      </a:dk1>
      <a:lt1>
        <a:sysClr val="window" lastClr="FFFFFF"/>
      </a:lt1>
      <a:dk2>
        <a:srgbClr val="470401"/>
      </a:dk2>
      <a:lt2>
        <a:srgbClr val="EBE2E2"/>
      </a:lt2>
      <a:accent1>
        <a:srgbClr val="BD1209"/>
      </a:accent1>
      <a:accent2>
        <a:srgbClr val="F40600"/>
      </a:accent2>
      <a:accent3>
        <a:srgbClr val="F26216"/>
      </a:accent3>
      <a:accent4>
        <a:srgbClr val="F0800D"/>
      </a:accent4>
      <a:accent5>
        <a:srgbClr val="3EA8B6"/>
      </a:accent5>
      <a:accent6>
        <a:srgbClr val="005B6B"/>
      </a:accent6>
      <a:hlink>
        <a:srgbClr val="F40600"/>
      </a:hlink>
      <a:folHlink>
        <a:srgbClr val="1C7E8E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170</Words>
  <Application>Microsoft Office PowerPoint</Application>
  <PresentationFormat>Panorámica</PresentationFormat>
  <Paragraphs>13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0" baseType="lpstr">
      <vt:lpstr>Amasis MT Pro Medium</vt:lpstr>
      <vt:lpstr>Arial</vt:lpstr>
      <vt:lpstr>Google Sans</vt:lpstr>
      <vt:lpstr>Univers Light</vt:lpstr>
      <vt:lpstr>TribuneVTI</vt:lpstr>
      <vt:lpstr>DIA DEL ANIMAL</vt:lpstr>
      <vt:lpstr>¿Por qué el 29 de abril se conmemora el día del animal? </vt:lpstr>
      <vt:lpstr>¿Quién creó la Sociedad Protectora de animales? ¿En qué fecha?</vt:lpstr>
      <vt:lpstr>¿Cuáles son los derechos que  proclama?</vt:lpstr>
      <vt:lpstr>Foto con mi mascota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DEL ANIMAL</dc:title>
  <dc:creator>Javier Martin</dc:creator>
  <cp:lastModifiedBy>Javier Martin</cp:lastModifiedBy>
  <cp:revision>3</cp:revision>
  <dcterms:created xsi:type="dcterms:W3CDTF">2023-05-04T14:58:20Z</dcterms:created>
  <dcterms:modified xsi:type="dcterms:W3CDTF">2023-05-04T18:06:03Z</dcterms:modified>
</cp:coreProperties>
</file>