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8" r:id="rId9"/>
    <p:sldId id="269" r:id="rId10"/>
    <p:sldId id="270" r:id="rId11"/>
    <p:sldId id="271" r:id="rId12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3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790972" y="3778934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582216"/>
            <a:ext cx="8062912" cy="1102519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1687710"/>
            <a:ext cx="8062912" cy="131445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4509492"/>
            <a:ext cx="5791200" cy="273844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4238028"/>
            <a:ext cx="5791200" cy="273844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4314231"/>
            <a:ext cx="502920" cy="273844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85750"/>
            <a:ext cx="1905000" cy="41148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857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036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5276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790972" y="70339"/>
            <a:ext cx="1419712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4857750"/>
            <a:ext cx="2133600" cy="228600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4860727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607219"/>
            <a:ext cx="502920" cy="225623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5" y="7036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03599"/>
            <a:ext cx="7239000" cy="1021556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225152"/>
            <a:ext cx="3886200" cy="17145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91828"/>
            <a:ext cx="4038600" cy="3394472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0056" cy="226314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18049"/>
            <a:ext cx="1066800" cy="4615434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18049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2570343"/>
            <a:ext cx="581024" cy="226314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18049"/>
            <a:ext cx="6858000" cy="226314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2570343"/>
            <a:ext cx="6858000" cy="22631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0552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0727"/>
            <a:ext cx="4261104" cy="226314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2322"/>
            <a:ext cx="502920" cy="226314"/>
          </a:xfrm>
        </p:spPr>
        <p:txBody>
          <a:bodyPr/>
          <a:lstStyle>
            <a:lvl1pPr algn="ctr">
              <a:defRPr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4860727"/>
            <a:ext cx="2133600" cy="226314"/>
          </a:xfrm>
        </p:spPr>
        <p:txBody>
          <a:bodyPr/>
          <a:lstStyle/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4861418"/>
            <a:ext cx="4260056" cy="225623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4860727"/>
            <a:ext cx="502920" cy="226314"/>
          </a:xfrm>
        </p:spPr>
        <p:txBody>
          <a:bodyPr/>
          <a:lstStyle/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275748"/>
            <a:ext cx="914400" cy="44577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275748"/>
            <a:ext cx="2438400" cy="44577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240030"/>
            <a:ext cx="5276088" cy="449199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4917186"/>
            <a:ext cx="2133600" cy="226314"/>
          </a:xfrm>
        </p:spPr>
        <p:txBody>
          <a:bodyPr/>
          <a:lstStyle>
            <a:lvl1pPr>
              <a:defRPr sz="900"/>
            </a:lvl1pPr>
          </a:lstStyle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4917186"/>
            <a:ext cx="5143120" cy="226314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4917186"/>
            <a:ext cx="502920" cy="226314"/>
          </a:xfrm>
        </p:spPr>
        <p:txBody>
          <a:bodyPr/>
          <a:lstStyle>
            <a:lvl1pPr>
              <a:defRPr sz="900"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13172"/>
            <a:ext cx="914400" cy="48006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280475"/>
            <a:ext cx="7333488" cy="41148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4400550"/>
            <a:ext cx="7333488" cy="51435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4917186"/>
            <a:ext cx="2103120" cy="226314"/>
          </a:xfrm>
        </p:spPr>
        <p:txBody>
          <a:bodyPr/>
          <a:lstStyle>
            <a:lvl1pPr>
              <a:defRPr sz="900"/>
            </a:lvl1pPr>
          </a:lstStyle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4917877"/>
            <a:ext cx="4948072" cy="226314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4917186"/>
            <a:ext cx="365760" cy="226314"/>
          </a:xfrm>
        </p:spPr>
        <p:txBody>
          <a:bodyPr/>
          <a:lstStyle>
            <a:lvl1pPr algn="ctr">
              <a:defRPr sz="900"/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0552"/>
            <a:ext cx="9129932" cy="512767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5276"/>
            <a:ext cx="9136966" cy="513295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5" y="3711307"/>
            <a:ext cx="2672861" cy="142515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1049274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412106"/>
            <a:ext cx="8229600" cy="3429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4860727"/>
            <a:ext cx="2133600" cy="22631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08D6990-E514-40A6-BE31-E8AB17888084}" type="datetimeFigureOut">
              <a:rPr lang="es-ES" smtClean="0"/>
              <a:pPr/>
              <a:t>04/05/2023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4861418"/>
            <a:ext cx="4260056" cy="22562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4860727"/>
            <a:ext cx="502920" cy="226314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7C53715-4B28-40AE-A912-574283DDC9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pull dir="rd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s-es/office/organizar-las-diapositivas-de-powerpoint-en-secciones-de4bf162-e9cc-4f58-b64a-7ab09443b9f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TRABAJO PRACTICO POWER POINT</a:t>
            </a:r>
            <a:br>
              <a:rPr lang="es-ES" dirty="0" smtClean="0"/>
            </a:br>
            <a:r>
              <a:rPr lang="es-ES" dirty="0" smtClean="0"/>
              <a:t>NOMBRE: LISANDRO TOBAR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MATERIA: LABORATORIO DE INFORMATICA</a:t>
            </a:r>
          </a:p>
          <a:p>
            <a:r>
              <a:rPr lang="es-ES" dirty="0" smtClean="0"/>
              <a:t>CURSO:1”A”</a:t>
            </a:r>
          </a:p>
          <a:p>
            <a:r>
              <a:rPr lang="es-ES" dirty="0" smtClean="0"/>
              <a:t>      PROFE: ANDREA GOMES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3071816"/>
            <a:ext cx="184785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ANIMASION Y TRANCICION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transición de diapositivas es el efecto visual que se reproduce al pasar de una diapositiva a la siguiente durante una presentación. Puede controlar la velocidad, agregar sonido y personalizar las propiedades de los efectos de transición.</a:t>
            </a:r>
            <a:endParaRPr lang="es-E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ANIMASION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Las animaciones de PowerPoint son efectos visuales para los objetos en tu presentación. Las animaciones son usadas para traer objetos como texto, imágenes o gráficas dentro y fuera de tu diapositiva. PowerPoint va más allá de las imágenes fijas y te da muchas opciones para trabajar en tus proyectos.</a:t>
            </a:r>
            <a:endParaRPr lang="es-E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RESPUESTAS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928662" y="1857370"/>
            <a:ext cx="70675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Definision</a:t>
            </a:r>
            <a:r>
              <a:rPr lang="es-ES" dirty="0" smtClean="0"/>
              <a:t> de </a:t>
            </a:r>
            <a:r>
              <a:rPr lang="es-ES" dirty="0" err="1" smtClean="0"/>
              <a:t>power</a:t>
            </a:r>
            <a:r>
              <a:rPr lang="es-ES" dirty="0" smtClean="0"/>
              <a:t> </a:t>
            </a:r>
            <a:r>
              <a:rPr lang="es-ES" dirty="0" err="1" smtClean="0"/>
              <a:t>point</a:t>
            </a:r>
            <a:r>
              <a:rPr lang="es-ES" dirty="0" smtClean="0"/>
              <a:t> y sus utilidad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106"/>
            <a:ext cx="8229600" cy="2731280"/>
          </a:xfrm>
        </p:spPr>
        <p:txBody>
          <a:bodyPr>
            <a:normAutofit fontScale="70000" lnSpcReduction="20000"/>
          </a:bodyPr>
          <a:lstStyle/>
          <a:p>
            <a:endParaRPr lang="es-ES" dirty="0" smtClean="0"/>
          </a:p>
          <a:p>
            <a:r>
              <a:rPr lang="es-ES" dirty="0" err="1" smtClean="0">
                <a:solidFill>
                  <a:srgbClr val="FFFF00"/>
                </a:solidFill>
              </a:rPr>
              <a:t>Power</a:t>
            </a:r>
            <a:r>
              <a:rPr lang="es-ES" dirty="0" smtClean="0">
                <a:solidFill>
                  <a:srgbClr val="FFFF00"/>
                </a:solidFill>
              </a:rPr>
              <a:t> Point o PowerPoint es el nombre de uno de los programas más populares creados por Microsoft. Se trata de un software que permite realizar presentaciones a través de diapositivas. El programa contempla la posibilidad de utilizar texto, imágenes, música y animaciones.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https://www.google.com.ar/search?q=definision+de+power+point+y+sus+utilidades&amp;ei=cZU9p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723878"/>
            <a:ext cx="1584176" cy="1299407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Caracteristicas</a:t>
            </a:r>
            <a:r>
              <a:rPr lang="es-ES" dirty="0" smtClean="0"/>
              <a:t> mas importantes </a:t>
            </a:r>
            <a:r>
              <a:rPr lang="es-ES" dirty="0" err="1" smtClean="0"/>
              <a:t>nombralas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es-ES" dirty="0" smtClean="0"/>
          </a:p>
          <a:p>
            <a:r>
              <a:rPr lang="es-ES" dirty="0" smtClean="0">
                <a:solidFill>
                  <a:srgbClr val="FFFF00"/>
                </a:solidFill>
              </a:rPr>
              <a:t>Es fácil de usar.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Permite crear presentaciones atractivas.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Brinda viñetas simples.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Ofrece una disposición sencilla de la información.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Es fácil de presentar.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Sus archivos son vulnerables.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Sus presentaciones se desarrollan en una narrativa lineal.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No ofrece mucha compatibilidad</a:t>
            </a:r>
          </a:p>
          <a:p>
            <a:r>
              <a:rPr lang="es-ES" dirty="0" smtClean="0">
                <a:solidFill>
                  <a:srgbClr val="FFFF00"/>
                </a:solidFill>
              </a:rPr>
              <a:t>https://www.google.com.ar/search?q=caracteristicas+mas+importante+de+power+point&amp;ei=A5U9ZPTGIM7c1sQPo6yRuAg&amp;ved=0ahUKEwi01JTYyrH-</a:t>
            </a:r>
            <a:endParaRPr lang="es-ES" dirty="0">
              <a:solidFill>
                <a:srgbClr val="FFFF00"/>
              </a:solidFill>
            </a:endParaRPr>
          </a:p>
        </p:txBody>
      </p:sp>
      <p:pic>
        <p:nvPicPr>
          <p:cNvPr id="931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071552"/>
            <a:ext cx="2427287" cy="151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43558"/>
            <a:ext cx="1455221" cy="1203598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3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87093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ELEMENTOS DE POPER POIN </a:t>
            </a:r>
            <a:r>
              <a:rPr lang="es-ES" dirty="0" err="1" smtClean="0"/>
              <a:t>FUNCIOn</a:t>
            </a:r>
            <a:r>
              <a:rPr lang="es-ES" dirty="0" smtClean="0"/>
              <a:t> QUE CUMPLE CADA UNO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dirty="0" smtClean="0"/>
              <a:t>1. Inicio</a:t>
            </a:r>
          </a:p>
          <a:p>
            <a:r>
              <a:rPr lang="es-ES" dirty="0" smtClean="0"/>
              <a:t>La pestaña Inicio incluye las características </a:t>
            </a:r>
            <a:r>
              <a:rPr lang="es-ES" b="1" dirty="0" smtClean="0"/>
              <a:t>Cortar</a:t>
            </a:r>
            <a:r>
              <a:rPr lang="es-ES" dirty="0" smtClean="0"/>
              <a:t> y </a:t>
            </a:r>
            <a:r>
              <a:rPr lang="es-ES" b="1" dirty="0" smtClean="0"/>
              <a:t>Pegar</a:t>
            </a:r>
            <a:r>
              <a:rPr lang="es-ES" dirty="0" smtClean="0"/>
              <a:t>, las opciones </a:t>
            </a:r>
            <a:r>
              <a:rPr lang="es-ES" b="1" dirty="0" smtClean="0"/>
              <a:t>Fuente</a:t>
            </a:r>
            <a:r>
              <a:rPr lang="es-ES" dirty="0" smtClean="0"/>
              <a:t> y </a:t>
            </a:r>
            <a:r>
              <a:rPr lang="es-ES" b="1" dirty="0" smtClean="0"/>
              <a:t>Párrafo</a:t>
            </a:r>
            <a:r>
              <a:rPr lang="es-ES" dirty="0" smtClean="0"/>
              <a:t>, y lo que necesita agregar para organizar las diapositivas.</a:t>
            </a:r>
          </a:p>
          <a:p>
            <a:r>
              <a:rPr lang="es-ES" dirty="0" smtClean="0"/>
              <a:t>2. Insertar</a:t>
            </a:r>
          </a:p>
          <a:p>
            <a:r>
              <a:rPr lang="es-ES" dirty="0" smtClean="0"/>
              <a:t>Haga clic en </a:t>
            </a:r>
            <a:r>
              <a:rPr lang="es-ES" b="1" dirty="0" smtClean="0"/>
              <a:t>Insertar</a:t>
            </a:r>
            <a:r>
              <a:rPr lang="es-ES" dirty="0" smtClean="0"/>
              <a:t> para agregar algo a una diapositiva. Esto incluye imágenes, formas, gráficos, vínculos, cuadros de texto, vídeo, etc.</a:t>
            </a:r>
          </a:p>
          <a:p>
            <a:r>
              <a:rPr lang="es-ES" dirty="0" smtClean="0"/>
              <a:t>3. Diseño</a:t>
            </a:r>
          </a:p>
          <a:p>
            <a:r>
              <a:rPr lang="es-ES" dirty="0" smtClean="0"/>
              <a:t>En la pestaña </a:t>
            </a:r>
            <a:r>
              <a:rPr lang="es-ES" b="1" dirty="0" smtClean="0"/>
              <a:t>Diseño</a:t>
            </a:r>
            <a:r>
              <a:rPr lang="es-ES" dirty="0" smtClean="0"/>
              <a:t> puede agregar un tema o una combinación de colores, o dar formato al fondo de la diapositiva.</a:t>
            </a:r>
          </a:p>
          <a:p>
            <a:r>
              <a:rPr lang="es-ES" dirty="0" smtClean="0"/>
              <a:t>4. Transiciones</a:t>
            </a:r>
          </a:p>
          <a:p>
            <a:r>
              <a:rPr lang="es-ES" dirty="0" smtClean="0"/>
              <a:t>Configure cómo pasan las diapositivas de una a otra en la pestaña </a:t>
            </a:r>
            <a:r>
              <a:rPr lang="es-ES" b="1" dirty="0" smtClean="0"/>
              <a:t>Transiciones</a:t>
            </a:r>
            <a:r>
              <a:rPr lang="es-ES" dirty="0" smtClean="0"/>
              <a:t>. Busque una galería de las transiciones posibles en el grupo </a:t>
            </a:r>
            <a:r>
              <a:rPr lang="es-ES" b="1" dirty="0" smtClean="0"/>
              <a:t>Transición a esta diapositiva</a:t>
            </a:r>
            <a:r>
              <a:rPr lang="es-ES" dirty="0" smtClean="0"/>
              <a:t> : haga clic en </a:t>
            </a:r>
            <a:r>
              <a:rPr lang="es-ES" b="1" dirty="0" smtClean="0"/>
              <a:t>Más</a:t>
            </a:r>
            <a:r>
              <a:rPr lang="es-ES" dirty="0" smtClean="0"/>
              <a:t>  al lado de la galería para verlas todas.</a:t>
            </a:r>
          </a:p>
        </p:txBody>
      </p:sp>
      <p:pic>
        <p:nvPicPr>
          <p:cNvPr id="1026" name="Picture 2" descr="ENTORNO DE POWER 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398490"/>
            <a:ext cx="2201336" cy="2481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431" y="411510"/>
            <a:ext cx="1445146" cy="144514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0620"/>
            <a:ext cx="8229600" cy="870932"/>
          </a:xfrm>
        </p:spPr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357304"/>
            <a:ext cx="8229600" cy="3429000"/>
          </a:xfrm>
        </p:spPr>
        <p:txBody>
          <a:bodyPr>
            <a:noAutofit/>
          </a:bodyPr>
          <a:lstStyle/>
          <a:p>
            <a:r>
              <a:rPr lang="es-ES" sz="1400" dirty="0" smtClean="0"/>
              <a:t>5. Animaciones</a:t>
            </a:r>
          </a:p>
          <a:p>
            <a:r>
              <a:rPr lang="es-ES" sz="1400" dirty="0" smtClean="0"/>
              <a:t>Use la pestaña </a:t>
            </a:r>
            <a:r>
              <a:rPr lang="es-ES" sz="1400" b="1" dirty="0" smtClean="0"/>
              <a:t>Animaciones</a:t>
            </a:r>
            <a:r>
              <a:rPr lang="es-ES" sz="1400" dirty="0" smtClean="0"/>
              <a:t> para configurar el movimiento de los elementos de las diapositivas. Tenga en cuenta que puede ver muchas animaciones posibles en la galería del grupo Animación y ver más haciendo clic en </a:t>
            </a:r>
            <a:r>
              <a:rPr lang="es-ES" sz="1400" b="1" dirty="0" smtClean="0"/>
              <a:t>Más</a:t>
            </a:r>
            <a:r>
              <a:rPr lang="es-ES" sz="1400" dirty="0" smtClean="0"/>
              <a:t> .</a:t>
            </a:r>
          </a:p>
          <a:p>
            <a:r>
              <a:rPr lang="es-ES" sz="1400" dirty="0" smtClean="0"/>
              <a:t>6. Presentación de diapositivas</a:t>
            </a:r>
          </a:p>
          <a:p>
            <a:r>
              <a:rPr lang="es-ES" sz="1400" dirty="0" smtClean="0"/>
              <a:t>En la pestaña </a:t>
            </a:r>
            <a:r>
              <a:rPr lang="es-ES" sz="1400" b="1" dirty="0" smtClean="0"/>
              <a:t>Presentación con diapositivas</a:t>
            </a:r>
            <a:r>
              <a:rPr lang="es-ES" sz="1400" dirty="0" smtClean="0"/>
              <a:t>, configure el modo en que desea exponer su presentación a los demás.</a:t>
            </a:r>
          </a:p>
          <a:p>
            <a:r>
              <a:rPr lang="es-ES" sz="1400" dirty="0" smtClean="0"/>
              <a:t>7. Revisar</a:t>
            </a:r>
          </a:p>
          <a:p>
            <a:r>
              <a:rPr lang="es-ES" sz="1400" dirty="0" smtClean="0"/>
              <a:t>La pestaña </a:t>
            </a:r>
            <a:r>
              <a:rPr lang="es-ES" sz="1400" b="1" dirty="0" smtClean="0"/>
              <a:t>Revisar</a:t>
            </a:r>
            <a:r>
              <a:rPr lang="es-ES" sz="1400" dirty="0" smtClean="0"/>
              <a:t> le permite agregar comentarios, pasar el corrector ortográfico o comparar una presentación con otra (por ejemplo, una versión anterior).</a:t>
            </a:r>
          </a:p>
          <a:p>
            <a:r>
              <a:rPr lang="es-ES" sz="1400" dirty="0" smtClean="0"/>
              <a:t>8. Vista</a:t>
            </a:r>
          </a:p>
          <a:p>
            <a:r>
              <a:rPr lang="es-ES" sz="1400" dirty="0" smtClean="0"/>
              <a:t>Las vistas le permiten ver la presentación de diferentes formas en función del punto del proceso de creación o entrega en el que se encuentre.</a:t>
            </a:r>
          </a:p>
          <a:p>
            <a:r>
              <a:rPr lang="es-ES" sz="1400" dirty="0" smtClean="0"/>
              <a:t>9. Archivo</a:t>
            </a:r>
          </a:p>
          <a:p>
            <a:r>
              <a:rPr lang="es-ES" sz="1400" dirty="0" smtClean="0"/>
              <a:t>En un extremo de la cinta está la pestaña </a:t>
            </a:r>
            <a:r>
              <a:rPr lang="es-ES" sz="1400" b="1" dirty="0" smtClean="0"/>
              <a:t>Archivo</a:t>
            </a:r>
            <a:r>
              <a:rPr lang="es-ES" sz="1400" dirty="0" smtClean="0"/>
              <a:t>, que puede usar para las tareas entre bastidores que suele hacer con un archivo, como abrir, guardar, compartir, exportar, imprimir y administrar la presentación. Haga clic en la pestaña </a:t>
            </a:r>
            <a:r>
              <a:rPr lang="es-ES" sz="1400" b="1" dirty="0" smtClean="0"/>
              <a:t>Archivo</a:t>
            </a:r>
            <a:r>
              <a:rPr lang="es-ES" sz="1400" dirty="0" smtClean="0"/>
              <a:t> para abrir una vista nueva llamada </a:t>
            </a:r>
            <a:r>
              <a:rPr lang="es-ES" sz="1400" dirty="0" err="1" smtClean="0"/>
              <a:t>Backstage</a:t>
            </a:r>
            <a:r>
              <a:rPr lang="es-ES" sz="1400" dirty="0" smtClean="0"/>
              <a:t>.</a:t>
            </a:r>
          </a:p>
          <a:p>
            <a:r>
              <a:rPr lang="es-ES" sz="1400" dirty="0" smtClean="0"/>
              <a:t>Haga clic en la lista del lateral para hacer lo que desea; por ejemplo, haga clic en </a:t>
            </a:r>
            <a:r>
              <a:rPr lang="es-ES" sz="1400" b="1" dirty="0" smtClean="0"/>
              <a:t>Imprimir</a:t>
            </a:r>
            <a:r>
              <a:rPr lang="es-ES" sz="1400" dirty="0" smtClean="0"/>
              <a:t> si desea encontrar las opciones y la configuración para imprimir la presentación. Haga clic en Atrás  para volver a la presentación en la que estaba trabajando.</a:t>
            </a:r>
          </a:p>
          <a:p>
            <a:r>
              <a:rPr lang="es-ES" sz="1400" dirty="0" smtClean="0"/>
              <a:t>10. Pestañas de herramientas</a:t>
            </a:r>
          </a:p>
          <a:p>
            <a:r>
              <a:rPr lang="es-ES" sz="1400" dirty="0" smtClean="0"/>
              <a:t>Al hacer clic en algunas partes de las diapositivas (como imágenes, formas, </a:t>
            </a:r>
            <a:r>
              <a:rPr lang="es-ES" sz="1400" dirty="0" err="1" smtClean="0"/>
              <a:t>SmartArt</a:t>
            </a:r>
            <a:r>
              <a:rPr lang="es-ES" sz="1400" dirty="0" smtClean="0"/>
              <a:t> o cuadros de texto), aparecerá una nueva pestaña de color.</a:t>
            </a:r>
          </a:p>
          <a:p>
            <a:r>
              <a:rPr lang="es-ES" sz="1400" dirty="0" smtClean="0"/>
              <a:t/>
            </a:r>
            <a:br>
              <a:rPr lang="es-ES" sz="1400" dirty="0" smtClean="0"/>
            </a:br>
            <a:endParaRPr lang="es-ES" sz="1400" dirty="0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sz="3200" dirty="0" smtClean="0"/>
              <a:t>9. Archivo</a:t>
            </a:r>
          </a:p>
          <a:p>
            <a:r>
              <a:rPr lang="es-ES" sz="3200" dirty="0" smtClean="0"/>
              <a:t>En un extremo de la cinta está la pestaña </a:t>
            </a:r>
            <a:r>
              <a:rPr lang="es-ES" sz="3200" b="1" dirty="0" smtClean="0"/>
              <a:t>Archivo</a:t>
            </a:r>
            <a:r>
              <a:rPr lang="es-ES" sz="3200" dirty="0" smtClean="0"/>
              <a:t>, que puede usar para las tareas entre bastidores que suele hacer con un archivo, como abrir, guardar, compartir, exportar, imprimir y administrar la presentación. Haga clic en la pestaña </a:t>
            </a:r>
            <a:r>
              <a:rPr lang="es-ES" sz="3200" b="1" dirty="0" smtClean="0"/>
              <a:t>Archivo</a:t>
            </a:r>
            <a:r>
              <a:rPr lang="es-ES" sz="3200" dirty="0" smtClean="0"/>
              <a:t> para abrir una vista nueva llamada </a:t>
            </a:r>
            <a:r>
              <a:rPr lang="es-ES" sz="3200" dirty="0" err="1" smtClean="0"/>
              <a:t>Backstage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Haga clic en la lista del lateral para hacer lo que desea; por ejemplo, haga clic en </a:t>
            </a:r>
            <a:r>
              <a:rPr lang="es-ES" sz="3200" b="1" dirty="0" smtClean="0"/>
              <a:t>Imprimir</a:t>
            </a:r>
            <a:r>
              <a:rPr lang="es-ES" sz="3200" dirty="0" smtClean="0"/>
              <a:t> si desea encontrar las opciones y la configuración para imprimir la presentación. Haga clic en Atrás  para volver a la presentación en la que estaba trabajando.</a:t>
            </a:r>
          </a:p>
          <a:p>
            <a:r>
              <a:rPr lang="es-ES" sz="3200" dirty="0" smtClean="0"/>
              <a:t>10. Pestañas de herramientas</a:t>
            </a:r>
          </a:p>
          <a:p>
            <a:r>
              <a:rPr lang="es-ES" sz="3200" dirty="0" smtClean="0"/>
              <a:t>Al hacer clic en algunas partes de las diapositivas (como imágenes, formas, </a:t>
            </a:r>
            <a:r>
              <a:rPr lang="es-ES" sz="3200" dirty="0" err="1" smtClean="0"/>
              <a:t>SmartArt</a:t>
            </a:r>
            <a:r>
              <a:rPr lang="es-ES" sz="3200" dirty="0" smtClean="0"/>
              <a:t> o cuadros de texto), aparecerá una nueva pestaña de color.</a:t>
            </a:r>
          </a:p>
          <a:p>
            <a:r>
              <a:rPr lang="es-ES" sz="3200" dirty="0" smtClean="0"/>
              <a:t/>
            </a:r>
            <a:br>
              <a:rPr lang="es-ES" sz="3200" dirty="0" smtClean="0"/>
            </a:br>
            <a:endParaRPr lang="es-E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TIPOS De VISTAS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b="1" dirty="0" smtClean="0"/>
              <a:t>Vista Normal</a:t>
            </a:r>
          </a:p>
          <a:p>
            <a:r>
              <a:rPr lang="es-ES" dirty="0" smtClean="0"/>
              <a:t>Puede ir a la vista </a:t>
            </a:r>
            <a:r>
              <a:rPr lang="es-ES" b="1" dirty="0" smtClean="0"/>
              <a:t>Normal</a:t>
            </a:r>
            <a:r>
              <a:rPr lang="es-ES" dirty="0" smtClean="0"/>
              <a:t> desde la barra de tareas  de la parte inferior de la ventana de diapositiva o desde la pestaña </a:t>
            </a:r>
            <a:r>
              <a:rPr lang="es-ES" b="1" dirty="0" smtClean="0"/>
              <a:t>Vista</a:t>
            </a:r>
            <a:r>
              <a:rPr lang="es-ES" dirty="0" smtClean="0"/>
              <a:t> de la cinta de opciones.</a:t>
            </a:r>
          </a:p>
          <a:p>
            <a:r>
              <a:rPr lang="es-ES" b="1" dirty="0" smtClean="0"/>
              <a:t>La vista Normal</a:t>
            </a:r>
            <a:r>
              <a:rPr lang="es-ES" dirty="0" smtClean="0"/>
              <a:t> es el modo de edición en el que trabajará con más frecuencia para crear las diapositivas. Debajo, la vista </a:t>
            </a:r>
            <a:r>
              <a:rPr lang="es-ES" b="1" dirty="0" smtClean="0"/>
              <a:t>Normal</a:t>
            </a:r>
            <a:r>
              <a:rPr lang="es-ES" dirty="0" smtClean="0"/>
              <a:t> muestra miniaturas de diapositiva a la izquierda, una ventana grande que muestra la diapositiva actual y una sección debajo de la diapositiva actual donde puede escribir sus notas de orador para cada diapositiva.</a:t>
            </a:r>
          </a:p>
          <a:p>
            <a:r>
              <a:rPr lang="es-ES" b="1" dirty="0" smtClean="0"/>
              <a:t>Vista Clasificador de diapositivas</a:t>
            </a:r>
          </a:p>
          <a:p>
            <a:r>
              <a:rPr lang="es-ES" dirty="0" smtClean="0"/>
              <a:t>Puede ir a la vista </a:t>
            </a:r>
            <a:r>
              <a:rPr lang="es-ES" b="1" dirty="0" smtClean="0"/>
              <a:t>Clasificador de diapositivas</a:t>
            </a:r>
            <a:r>
              <a:rPr lang="es-ES" dirty="0" smtClean="0"/>
              <a:t> desde la barra de tareas  de la parte inferior de la ventana de diapositiva o desde la pestaña </a:t>
            </a:r>
            <a:r>
              <a:rPr lang="es-ES" b="1" dirty="0" smtClean="0"/>
              <a:t>Vista</a:t>
            </a:r>
            <a:r>
              <a:rPr lang="es-ES" dirty="0" smtClean="0"/>
              <a:t> de la cinta de opciones.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ES" dirty="0" smtClean="0"/>
              <a:t>La vista </a:t>
            </a:r>
            <a:r>
              <a:rPr lang="es-ES" b="1" dirty="0" smtClean="0"/>
              <a:t>Clasificador de diapositivas</a:t>
            </a:r>
            <a:r>
              <a:rPr lang="es-ES" dirty="0" smtClean="0"/>
              <a:t> (a continuación) muestra todas las diapositivas de la presentación en diapositivas en miniatura en secuencia horizontal. La vista Presentación con diapositivas es útil si necesita reorganizar las diapositivas: solo tiene que hacer clic y arrastrar las diapositivas a una nueva ubicación o agregar secciones para organizar las diapositivas en grupos significativos.</a:t>
            </a:r>
          </a:p>
          <a:p>
            <a:r>
              <a:rPr lang="es-ES" dirty="0" smtClean="0"/>
              <a:t>Para obtener más información sobre las secciones, vea </a:t>
            </a:r>
            <a:r>
              <a:rPr lang="es-ES" dirty="0" smtClean="0">
                <a:hlinkClick r:id="rId2"/>
              </a:rPr>
              <a:t>Organizar las diapositivas de PowerPoint en secciones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Vista Página de notas</a:t>
            </a:r>
          </a:p>
          <a:p>
            <a:r>
              <a:rPr lang="es-ES" dirty="0" smtClean="0"/>
              <a:t>Puede mostrar u ocultar las notas del orador con el botón </a:t>
            </a:r>
            <a:r>
              <a:rPr lang="es-ES" b="1" dirty="0" smtClean="0"/>
              <a:t>Notas</a:t>
            </a:r>
            <a:r>
              <a:rPr lang="es-ES" dirty="0" smtClean="0"/>
              <a:t>  en la parte inferior de la ventana de diapositiva o puede ir a la vista </a:t>
            </a:r>
            <a:r>
              <a:rPr lang="es-ES" b="1" dirty="0" smtClean="0"/>
              <a:t>Página de notas</a:t>
            </a:r>
            <a:r>
              <a:rPr lang="es-ES" dirty="0" smtClean="0"/>
              <a:t> desde la pestaña </a:t>
            </a:r>
            <a:r>
              <a:rPr lang="es-ES" b="1" dirty="0" smtClean="0"/>
              <a:t>Vista</a:t>
            </a:r>
            <a:r>
              <a:rPr lang="es-ES" dirty="0" smtClean="0"/>
              <a:t> de la cinta de opciones.</a:t>
            </a:r>
          </a:p>
          <a:p>
            <a:r>
              <a:rPr lang="es-ES" dirty="0" smtClean="0"/>
              <a:t>El panel </a:t>
            </a:r>
            <a:r>
              <a:rPr lang="es-ES" b="1" dirty="0" smtClean="0"/>
              <a:t>Notas</a:t>
            </a:r>
            <a:r>
              <a:rPr lang="es-ES" dirty="0" smtClean="0"/>
              <a:t> se encuentra debajo de la ventana de diapositiva. Puede imprimir sus notas o incluirlas en una presentación que envía a la audiencia o, simplemente, usarlas como indicaciones para sí mismo mientras presenta.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</TotalTime>
  <Words>161</Words>
  <Application>Microsoft Office PowerPoint</Application>
  <PresentationFormat>Presentación en pantalla (16:9)</PresentationFormat>
  <Paragraphs>64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Brío</vt:lpstr>
      <vt:lpstr>TRABAJO PRACTICO POWER POINT NOMBRE: LISANDRO TOBAR</vt:lpstr>
      <vt:lpstr>RESPUESTAS</vt:lpstr>
      <vt:lpstr>Definision de power point y sus utilidad</vt:lpstr>
      <vt:lpstr>Caracteristicas mas importantes nombralas </vt:lpstr>
      <vt:lpstr>ELEMENTOS DE POPER POIN FUNCIOn QUE CUMPLE CADA UNO</vt:lpstr>
      <vt:lpstr>Presentación de PowerPoint</vt:lpstr>
      <vt:lpstr>Presentación de PowerPoint</vt:lpstr>
      <vt:lpstr>TIPOS De VISTAS</vt:lpstr>
      <vt:lpstr>Presentación de PowerPoint</vt:lpstr>
      <vt:lpstr>ANIMASION Y TRANCICION</vt:lpstr>
      <vt:lpstr>ANIMASION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PRACTICO DE POWER POINT NOBRE:LisandroTobar CURSO:1”A”</dc:title>
  <dc:creator>Secundaria</dc:creator>
  <cp:lastModifiedBy>Secundaria</cp:lastModifiedBy>
  <cp:revision>15</cp:revision>
  <dcterms:created xsi:type="dcterms:W3CDTF">2023-04-17T18:47:01Z</dcterms:created>
  <dcterms:modified xsi:type="dcterms:W3CDTF">2023-05-04T18:09:39Z</dcterms:modified>
</cp:coreProperties>
</file>