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5"/>
  </p:notesMasterIdLst>
  <p:sldIdLst>
    <p:sldId id="256" r:id="rId2"/>
    <p:sldId id="257" r:id="rId3"/>
    <p:sldId id="258" r:id="rId4"/>
    <p:sldId id="263" r:id="rId5"/>
    <p:sldId id="264" r:id="rId6"/>
    <p:sldId id="265" r:id="rId7"/>
    <p:sldId id="259" r:id="rId8"/>
    <p:sldId id="262" r:id="rId9"/>
    <p:sldId id="260" r:id="rId10"/>
    <p:sldId id="268" r:id="rId11"/>
    <p:sldId id="266" r:id="rId12"/>
    <p:sldId id="267" r:id="rId13"/>
    <p:sldId id="261" r:id="rId14"/>
  </p:sldIdLst>
  <p:sldSz cx="9144000" cy="5143500" type="screen16x9"/>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96" y="-1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F1397-7119-4BA6-9201-0EA388A26771}" type="datetimeFigureOut">
              <a:rPr lang="es-AR" smtClean="0"/>
              <a:t>04/05/2023</a:t>
            </a:fld>
            <a:endParaRPr lang="es-AR" dirty="0"/>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531220-FFD6-402B-AA41-ED0ECCE824E6}" type="slidenum">
              <a:rPr lang="es-AR" smtClean="0"/>
              <a:t>‹Nº›</a:t>
            </a:fld>
            <a:endParaRPr lang="es-AR" dirty="0"/>
          </a:p>
        </p:txBody>
      </p:sp>
    </p:spTree>
    <p:extLst>
      <p:ext uri="{BB962C8B-B14F-4D97-AF65-F5344CB8AC3E}">
        <p14:creationId xmlns:p14="http://schemas.microsoft.com/office/powerpoint/2010/main" val="3324305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6531220-FFD6-402B-AA41-ED0ECCE824E6}" type="slidenum">
              <a:rPr lang="es-AR" smtClean="0"/>
              <a:t>1</a:t>
            </a:fld>
            <a:endParaRPr lang="es-AR" dirty="0"/>
          </a:p>
        </p:txBody>
      </p:sp>
    </p:spTree>
    <p:extLst>
      <p:ext uri="{BB962C8B-B14F-4D97-AF65-F5344CB8AC3E}">
        <p14:creationId xmlns:p14="http://schemas.microsoft.com/office/powerpoint/2010/main" val="1370058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09728"/>
            <a:ext cx="8814816" cy="18790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285751"/>
            <a:ext cx="8229600" cy="165735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114550"/>
            <a:ext cx="6560234" cy="131445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4881753"/>
            <a:ext cx="3002280" cy="205740"/>
          </a:xfrm>
        </p:spPr>
        <p:txBody>
          <a:bodyPr vert="horz" rtlCol="0"/>
          <a:lstStyle>
            <a:extLst/>
          </a:lstStyle>
          <a:p>
            <a:fld id="{0C601F4B-7BEE-488E-9309-8C26827BA05A}" type="datetimeFigureOut">
              <a:rPr lang="es-AR" smtClean="0"/>
              <a:t>04/05/2023</a:t>
            </a:fld>
            <a:endParaRPr lang="es-AR" dirty="0"/>
          </a:p>
        </p:txBody>
      </p:sp>
      <p:sp>
        <p:nvSpPr>
          <p:cNvPr id="11" name="10 Marcador de número de diapositiva"/>
          <p:cNvSpPr>
            <a:spLocks noGrp="1"/>
          </p:cNvSpPr>
          <p:nvPr>
            <p:ph type="sldNum" sz="quarter" idx="11"/>
          </p:nvPr>
        </p:nvSpPr>
        <p:spPr>
          <a:xfrm>
            <a:off x="8638952" y="4881753"/>
            <a:ext cx="464288" cy="205740"/>
          </a:xfrm>
        </p:spPr>
        <p:txBody>
          <a:bodyPr vert="horz" rtlCol="0"/>
          <a:lstStyle>
            <a:lvl1pPr>
              <a:defRPr>
                <a:solidFill>
                  <a:schemeClr val="tx2">
                    <a:shade val="90000"/>
                  </a:schemeClr>
                </a:solidFill>
              </a:defRPr>
            </a:lvl1pPr>
            <a:extLst/>
          </a:lstStyle>
          <a:p>
            <a:fld id="{DA1CBC95-2AAF-48E3-B670-3FA6A4C82DF7}" type="slidenum">
              <a:rPr lang="es-AR" smtClean="0"/>
              <a:t>‹Nº›</a:t>
            </a:fld>
            <a:endParaRPr lang="es-AR" dirty="0"/>
          </a:p>
        </p:txBody>
      </p:sp>
      <p:sp>
        <p:nvSpPr>
          <p:cNvPr id="12" name="11 Marcador de pie de página"/>
          <p:cNvSpPr>
            <a:spLocks noGrp="1"/>
          </p:cNvSpPr>
          <p:nvPr>
            <p:ph type="ftr" sz="quarter" idx="12"/>
          </p:nvPr>
        </p:nvSpPr>
        <p:spPr>
          <a:xfrm>
            <a:off x="1600200" y="4881753"/>
            <a:ext cx="3907464" cy="205740"/>
          </a:xfrm>
        </p:spPr>
        <p:txBody>
          <a:bodyPr vert="horz" rtlCol="0"/>
          <a:lstStyle>
            <a:extLst/>
          </a:lstStyle>
          <a:p>
            <a:endParaRPr lang="es-A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C601F4B-7BEE-488E-9309-8C26827BA05A}" type="datetimeFigureOut">
              <a:rPr lang="es-AR" smtClean="0"/>
              <a:t>04/05/2023</a:t>
            </a:fld>
            <a:endParaRPr lang="es-AR" dirty="0"/>
          </a:p>
        </p:txBody>
      </p:sp>
      <p:sp>
        <p:nvSpPr>
          <p:cNvPr id="5" name="4 Marcador de pie de página"/>
          <p:cNvSpPr>
            <a:spLocks noGrp="1"/>
          </p:cNvSpPr>
          <p:nvPr>
            <p:ph type="ftr" sz="quarter" idx="11"/>
          </p:nvPr>
        </p:nvSpPr>
        <p:spPr/>
        <p:txBody>
          <a:bodyPr/>
          <a:lstStyle>
            <a:extLst/>
          </a:lstStyle>
          <a:p>
            <a:endParaRPr lang="es-AR" dirty="0"/>
          </a:p>
        </p:txBody>
      </p:sp>
      <p:sp>
        <p:nvSpPr>
          <p:cNvPr id="6" name="5 Marcador de número de diapositiva"/>
          <p:cNvSpPr>
            <a:spLocks noGrp="1"/>
          </p:cNvSpPr>
          <p:nvPr>
            <p:ph type="sldNum" sz="quarter" idx="12"/>
          </p:nvPr>
        </p:nvSpPr>
        <p:spPr/>
        <p:txBody>
          <a:bodyPr/>
          <a:lstStyle>
            <a:extLst/>
          </a:lstStyle>
          <a:p>
            <a:fld id="{DA1CBC95-2AAF-48E3-B670-3FA6A4C82DF7}" type="slidenum">
              <a:rPr lang="es-AR" smtClean="0"/>
              <a:t>‹Nº›</a:t>
            </a:fld>
            <a:endParaRPr lang="es-A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05979"/>
            <a:ext cx="6019800" cy="4388644"/>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C601F4B-7BEE-488E-9309-8C26827BA05A}" type="datetimeFigureOut">
              <a:rPr lang="es-AR" smtClean="0"/>
              <a:t>04/05/2023</a:t>
            </a:fld>
            <a:endParaRPr lang="es-AR" dirty="0"/>
          </a:p>
        </p:txBody>
      </p:sp>
      <p:sp>
        <p:nvSpPr>
          <p:cNvPr id="5" name="4 Marcador de pie de página"/>
          <p:cNvSpPr>
            <a:spLocks noGrp="1"/>
          </p:cNvSpPr>
          <p:nvPr>
            <p:ph type="ftr" sz="quarter" idx="11"/>
          </p:nvPr>
        </p:nvSpPr>
        <p:spPr/>
        <p:txBody>
          <a:bodyPr/>
          <a:lstStyle>
            <a:extLst/>
          </a:lstStyle>
          <a:p>
            <a:endParaRPr lang="es-AR" dirty="0"/>
          </a:p>
        </p:txBody>
      </p:sp>
      <p:sp>
        <p:nvSpPr>
          <p:cNvPr id="6" name="5 Marcador de número de diapositiva"/>
          <p:cNvSpPr>
            <a:spLocks noGrp="1"/>
          </p:cNvSpPr>
          <p:nvPr>
            <p:ph type="sldNum" sz="quarter" idx="12"/>
          </p:nvPr>
        </p:nvSpPr>
        <p:spPr/>
        <p:txBody>
          <a:bodyPr/>
          <a:lstStyle>
            <a:extLst/>
          </a:lstStyle>
          <a:p>
            <a:fld id="{DA1CBC95-2AAF-48E3-B670-3FA6A4C82DF7}" type="slidenum">
              <a:rPr lang="es-AR" smtClean="0"/>
              <a:t>‹Nº›</a:t>
            </a:fld>
            <a:endParaRPr lang="es-A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068441"/>
            <a:ext cx="800100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C601F4B-7BEE-488E-9309-8C26827BA05A}" type="datetimeFigureOut">
              <a:rPr lang="es-AR" smtClean="0"/>
              <a:t>04/05/2023</a:t>
            </a:fld>
            <a:endParaRPr lang="es-AR" dirty="0"/>
          </a:p>
        </p:txBody>
      </p:sp>
      <p:sp>
        <p:nvSpPr>
          <p:cNvPr id="5" name="4 Marcador de pie de página"/>
          <p:cNvSpPr>
            <a:spLocks noGrp="1"/>
          </p:cNvSpPr>
          <p:nvPr>
            <p:ph type="ftr" sz="quarter" idx="11"/>
          </p:nvPr>
        </p:nvSpPr>
        <p:spPr/>
        <p:txBody>
          <a:bodyPr/>
          <a:lstStyle>
            <a:extLst/>
          </a:lstStyle>
          <a:p>
            <a:endParaRPr lang="es-AR" dirty="0"/>
          </a:p>
        </p:txBody>
      </p:sp>
      <p:sp>
        <p:nvSpPr>
          <p:cNvPr id="6" name="5 Marcador de número de diapositiva"/>
          <p:cNvSpPr>
            <a:spLocks noGrp="1"/>
          </p:cNvSpPr>
          <p:nvPr>
            <p:ph type="sldNum" sz="quarter" idx="12"/>
          </p:nvPr>
        </p:nvSpPr>
        <p:spPr/>
        <p:txBody>
          <a:bodyPr/>
          <a:lstStyle>
            <a:extLst/>
          </a:lstStyle>
          <a:p>
            <a:fld id="{DA1CBC95-2AAF-48E3-B670-3FA6A4C82DF7}" type="slidenum">
              <a:rPr lang="es-AR" smtClean="0"/>
              <a:t>‹Nº›</a:t>
            </a:fld>
            <a:endParaRPr lang="es-A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2450592"/>
            <a:ext cx="74066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373673"/>
            <a:ext cx="7772400" cy="2048256"/>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465785"/>
            <a:ext cx="7772400" cy="1132284"/>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4885253"/>
            <a:ext cx="3002280" cy="205740"/>
          </a:xfrm>
        </p:spPr>
        <p:txBody>
          <a:bodyPr vert="horz" rtlCol="0"/>
          <a:lstStyle>
            <a:extLst/>
          </a:lstStyle>
          <a:p>
            <a:fld id="{0C601F4B-7BEE-488E-9309-8C26827BA05A}" type="datetimeFigureOut">
              <a:rPr lang="es-AR" smtClean="0"/>
              <a:t>04/05/2023</a:t>
            </a:fld>
            <a:endParaRPr lang="es-AR" dirty="0"/>
          </a:p>
        </p:txBody>
      </p:sp>
      <p:sp>
        <p:nvSpPr>
          <p:cNvPr id="9" name="8 Marcador de número de diapositiva"/>
          <p:cNvSpPr>
            <a:spLocks noGrp="1"/>
          </p:cNvSpPr>
          <p:nvPr>
            <p:ph type="sldNum" sz="quarter" idx="11"/>
          </p:nvPr>
        </p:nvSpPr>
        <p:spPr>
          <a:xfrm>
            <a:off x="8638952" y="4885253"/>
            <a:ext cx="464288" cy="205740"/>
          </a:xfrm>
        </p:spPr>
        <p:txBody>
          <a:bodyPr vert="horz" rtlCol="0"/>
          <a:lstStyle>
            <a:lvl1pPr>
              <a:defRPr>
                <a:solidFill>
                  <a:schemeClr val="tx2">
                    <a:shade val="90000"/>
                  </a:schemeClr>
                </a:solidFill>
              </a:defRPr>
            </a:lvl1pPr>
            <a:extLst/>
          </a:lstStyle>
          <a:p>
            <a:fld id="{DA1CBC95-2AAF-48E3-B670-3FA6A4C82DF7}" type="slidenum">
              <a:rPr lang="es-AR" smtClean="0"/>
              <a:t>‹Nº›</a:t>
            </a:fld>
            <a:endParaRPr lang="es-AR" dirty="0"/>
          </a:p>
        </p:txBody>
      </p:sp>
      <p:sp>
        <p:nvSpPr>
          <p:cNvPr id="10" name="9 Marcador de pie de página"/>
          <p:cNvSpPr>
            <a:spLocks noGrp="1"/>
          </p:cNvSpPr>
          <p:nvPr>
            <p:ph type="ftr" sz="quarter" idx="12"/>
          </p:nvPr>
        </p:nvSpPr>
        <p:spPr>
          <a:xfrm>
            <a:off x="1600200" y="4885253"/>
            <a:ext cx="3907464" cy="205740"/>
          </a:xfrm>
        </p:spPr>
        <p:txBody>
          <a:bodyPr vert="horz" rtlCol="0"/>
          <a:lstStyle>
            <a:extLst/>
          </a:lstStyle>
          <a:p>
            <a:endParaRPr lang="es-A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234440"/>
            <a:ext cx="4038600" cy="339471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234440"/>
            <a:ext cx="4038600" cy="339471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0C601F4B-7BEE-488E-9309-8C26827BA05A}" type="datetimeFigureOut">
              <a:rPr lang="es-AR" smtClean="0"/>
              <a:t>04/05/2023</a:t>
            </a:fld>
            <a:endParaRPr lang="es-AR" dirty="0"/>
          </a:p>
        </p:txBody>
      </p:sp>
      <p:sp>
        <p:nvSpPr>
          <p:cNvPr id="6" name="5 Marcador de pie de página"/>
          <p:cNvSpPr>
            <a:spLocks noGrp="1"/>
          </p:cNvSpPr>
          <p:nvPr>
            <p:ph type="ftr" sz="quarter" idx="11"/>
          </p:nvPr>
        </p:nvSpPr>
        <p:spPr/>
        <p:txBody>
          <a:bodyPr/>
          <a:lstStyle>
            <a:extLst/>
          </a:lstStyle>
          <a:p>
            <a:endParaRPr lang="es-AR" dirty="0"/>
          </a:p>
        </p:txBody>
      </p:sp>
      <p:sp>
        <p:nvSpPr>
          <p:cNvPr id="7" name="6 Marcador de número de diapositiva"/>
          <p:cNvSpPr>
            <a:spLocks noGrp="1"/>
          </p:cNvSpPr>
          <p:nvPr>
            <p:ph type="sldNum" sz="quarter" idx="12"/>
          </p:nvPr>
        </p:nvSpPr>
        <p:spPr>
          <a:xfrm>
            <a:off x="8641080" y="4885926"/>
            <a:ext cx="464288" cy="205740"/>
          </a:xfrm>
        </p:spPr>
        <p:txBody>
          <a:bodyPr/>
          <a:lstStyle>
            <a:extLst/>
          </a:lstStyle>
          <a:p>
            <a:fld id="{DA1CBC95-2AAF-48E3-B670-3FA6A4C82DF7}" type="slidenum">
              <a:rPr lang="es-AR" smtClean="0"/>
              <a:t>‹Nº›</a:t>
            </a:fld>
            <a:endParaRPr lang="es-AR" dirty="0"/>
          </a:p>
        </p:txBody>
      </p:sp>
      <p:sp>
        <p:nvSpPr>
          <p:cNvPr id="10" name="9 Rectángulo"/>
          <p:cNvSpPr/>
          <p:nvPr/>
        </p:nvSpPr>
        <p:spPr>
          <a:xfrm>
            <a:off x="588392" y="1068441"/>
            <a:ext cx="800100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1623912"/>
            <a:ext cx="37490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1623912"/>
            <a:ext cx="37490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188961"/>
            <a:ext cx="8229600" cy="85725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151335"/>
            <a:ext cx="4040188" cy="47982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1151335"/>
            <a:ext cx="4041775" cy="47982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71651"/>
            <a:ext cx="4040188" cy="2956322"/>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6" y="1771651"/>
            <a:ext cx="4041775" cy="2956322"/>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0C601F4B-7BEE-488E-9309-8C26827BA05A}" type="datetimeFigureOut">
              <a:rPr lang="es-AR" smtClean="0"/>
              <a:t>04/05/2023</a:t>
            </a:fld>
            <a:endParaRPr lang="es-AR" dirty="0"/>
          </a:p>
        </p:txBody>
      </p:sp>
      <p:sp>
        <p:nvSpPr>
          <p:cNvPr id="8" name="7 Marcador de pie de página"/>
          <p:cNvSpPr>
            <a:spLocks noGrp="1"/>
          </p:cNvSpPr>
          <p:nvPr>
            <p:ph type="ftr" sz="quarter" idx="11"/>
          </p:nvPr>
        </p:nvSpPr>
        <p:spPr/>
        <p:txBody>
          <a:bodyPr/>
          <a:lstStyle>
            <a:extLst/>
          </a:lstStyle>
          <a:p>
            <a:endParaRPr lang="es-AR" dirty="0"/>
          </a:p>
        </p:txBody>
      </p:sp>
      <p:sp>
        <p:nvSpPr>
          <p:cNvPr id="9" name="8 Marcador de número de diapositiva"/>
          <p:cNvSpPr>
            <a:spLocks noGrp="1"/>
          </p:cNvSpPr>
          <p:nvPr>
            <p:ph type="sldNum" sz="quarter" idx="12"/>
          </p:nvPr>
        </p:nvSpPr>
        <p:spPr>
          <a:xfrm>
            <a:off x="8641080" y="4885926"/>
            <a:ext cx="464288" cy="205740"/>
          </a:xfrm>
        </p:spPr>
        <p:txBody>
          <a:bodyPr/>
          <a:lstStyle>
            <a:extLst/>
          </a:lstStyle>
          <a:p>
            <a:fld id="{DA1CBC95-2AAF-48E3-B670-3FA6A4C82DF7}" type="slidenum">
              <a:rPr lang="es-AR" smtClean="0"/>
              <a:t>‹Nº›</a:t>
            </a:fld>
            <a:endParaRPr lang="es-A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9914"/>
            <a:ext cx="8229600" cy="85725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0C601F4B-7BEE-488E-9309-8C26827BA05A}" type="datetimeFigureOut">
              <a:rPr lang="es-AR" smtClean="0"/>
              <a:t>04/05/2023</a:t>
            </a:fld>
            <a:endParaRPr lang="es-AR" dirty="0"/>
          </a:p>
        </p:txBody>
      </p:sp>
      <p:sp>
        <p:nvSpPr>
          <p:cNvPr id="4" name="3 Marcador de pie de página"/>
          <p:cNvSpPr>
            <a:spLocks noGrp="1"/>
          </p:cNvSpPr>
          <p:nvPr>
            <p:ph type="ftr" sz="quarter" idx="11"/>
          </p:nvPr>
        </p:nvSpPr>
        <p:spPr/>
        <p:txBody>
          <a:bodyPr/>
          <a:lstStyle>
            <a:extLst/>
          </a:lstStyle>
          <a:p>
            <a:endParaRPr lang="es-AR" dirty="0"/>
          </a:p>
        </p:txBody>
      </p:sp>
      <p:sp>
        <p:nvSpPr>
          <p:cNvPr id="5" name="4 Marcador de número de diapositiva"/>
          <p:cNvSpPr>
            <a:spLocks noGrp="1"/>
          </p:cNvSpPr>
          <p:nvPr>
            <p:ph type="sldNum" sz="quarter" idx="12"/>
          </p:nvPr>
        </p:nvSpPr>
        <p:spPr/>
        <p:txBody>
          <a:bodyPr/>
          <a:lstStyle>
            <a:extLst/>
          </a:lstStyle>
          <a:p>
            <a:fld id="{DA1CBC95-2AAF-48E3-B670-3FA6A4C82DF7}" type="slidenum">
              <a:rPr lang="es-AR" smtClean="0"/>
              <a:t>‹Nº›</a:t>
            </a:fld>
            <a:endParaRPr lang="es-AR" dirty="0"/>
          </a:p>
        </p:txBody>
      </p:sp>
      <p:sp>
        <p:nvSpPr>
          <p:cNvPr id="7" name="6 Rectángulo"/>
          <p:cNvSpPr/>
          <p:nvPr/>
        </p:nvSpPr>
        <p:spPr>
          <a:xfrm>
            <a:off x="588392" y="1068441"/>
            <a:ext cx="800100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0C601F4B-7BEE-488E-9309-8C26827BA05A}" type="datetimeFigureOut">
              <a:rPr lang="es-AR" smtClean="0"/>
              <a:t>04/05/2023</a:t>
            </a:fld>
            <a:endParaRPr lang="es-AR" dirty="0"/>
          </a:p>
        </p:txBody>
      </p:sp>
      <p:sp>
        <p:nvSpPr>
          <p:cNvPr id="3" name="2 Marcador de pie de página"/>
          <p:cNvSpPr>
            <a:spLocks noGrp="1"/>
          </p:cNvSpPr>
          <p:nvPr>
            <p:ph type="ftr" sz="quarter" idx="11"/>
          </p:nvPr>
        </p:nvSpPr>
        <p:spPr/>
        <p:txBody>
          <a:bodyPr/>
          <a:lstStyle>
            <a:extLst/>
          </a:lstStyle>
          <a:p>
            <a:endParaRPr lang="es-AR" dirty="0"/>
          </a:p>
        </p:txBody>
      </p:sp>
      <p:sp>
        <p:nvSpPr>
          <p:cNvPr id="4" name="3 Marcador de número de diapositiva"/>
          <p:cNvSpPr>
            <a:spLocks noGrp="1"/>
          </p:cNvSpPr>
          <p:nvPr>
            <p:ph type="sldNum" sz="quarter" idx="12"/>
          </p:nvPr>
        </p:nvSpPr>
        <p:spPr/>
        <p:txBody>
          <a:bodyPr/>
          <a:lstStyle>
            <a:extLst/>
          </a:lstStyle>
          <a:p>
            <a:fld id="{DA1CBC95-2AAF-48E3-B670-3FA6A4C82DF7}" type="slidenum">
              <a:rPr lang="es-AR" smtClean="0"/>
              <a:t>‹Nº›</a:t>
            </a:fld>
            <a:endParaRPr lang="es-A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793242"/>
            <a:ext cx="37490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228600"/>
            <a:ext cx="3931920" cy="5715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830670"/>
            <a:ext cx="3931920" cy="8001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1657350"/>
            <a:ext cx="8666456" cy="298323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4885253"/>
            <a:ext cx="3002280" cy="205740"/>
          </a:xfrm>
        </p:spPr>
        <p:txBody>
          <a:bodyPr vert="horz" rtlCol="0"/>
          <a:lstStyle>
            <a:extLst/>
          </a:lstStyle>
          <a:p>
            <a:fld id="{0C601F4B-7BEE-488E-9309-8C26827BA05A}" type="datetimeFigureOut">
              <a:rPr lang="es-AR" smtClean="0"/>
              <a:t>04/05/2023</a:t>
            </a:fld>
            <a:endParaRPr lang="es-AR" dirty="0"/>
          </a:p>
        </p:txBody>
      </p:sp>
      <p:sp>
        <p:nvSpPr>
          <p:cNvPr id="10" name="9 Marcador de número de diapositiva"/>
          <p:cNvSpPr>
            <a:spLocks noGrp="1"/>
          </p:cNvSpPr>
          <p:nvPr>
            <p:ph type="sldNum" sz="quarter" idx="11"/>
          </p:nvPr>
        </p:nvSpPr>
        <p:spPr>
          <a:xfrm>
            <a:off x="8638952" y="4885253"/>
            <a:ext cx="464288" cy="205740"/>
          </a:xfrm>
        </p:spPr>
        <p:txBody>
          <a:bodyPr vert="horz" rtlCol="0"/>
          <a:lstStyle>
            <a:lvl1pPr>
              <a:defRPr>
                <a:solidFill>
                  <a:schemeClr val="tx2">
                    <a:shade val="90000"/>
                  </a:schemeClr>
                </a:solidFill>
              </a:defRPr>
            </a:lvl1pPr>
            <a:extLst/>
          </a:lstStyle>
          <a:p>
            <a:fld id="{DA1CBC95-2AAF-48E3-B670-3FA6A4C82DF7}" type="slidenum">
              <a:rPr lang="es-AR" smtClean="0"/>
              <a:t>‹Nº›</a:t>
            </a:fld>
            <a:endParaRPr lang="es-AR" dirty="0"/>
          </a:p>
        </p:txBody>
      </p:sp>
      <p:sp>
        <p:nvSpPr>
          <p:cNvPr id="11" name="10 Marcador de pie de página"/>
          <p:cNvSpPr>
            <a:spLocks noGrp="1"/>
          </p:cNvSpPr>
          <p:nvPr>
            <p:ph type="ftr" sz="quarter" idx="12"/>
          </p:nvPr>
        </p:nvSpPr>
        <p:spPr>
          <a:xfrm>
            <a:off x="1600200" y="4885253"/>
            <a:ext cx="3907464" cy="205740"/>
          </a:xfrm>
        </p:spPr>
        <p:txBody>
          <a:bodyPr vert="horz" rtlCol="0"/>
          <a:lstStyle>
            <a:extLst/>
          </a:lstStyle>
          <a:p>
            <a:endParaRPr lang="es-AR"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3543300"/>
            <a:ext cx="5486400" cy="498402"/>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4041703"/>
            <a:ext cx="5486400" cy="684191"/>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187398"/>
            <a:ext cx="8534400" cy="325755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4881753"/>
            <a:ext cx="3002280" cy="205740"/>
          </a:xfrm>
        </p:spPr>
        <p:txBody>
          <a:bodyPr vert="horz" rtlCol="0"/>
          <a:lstStyle>
            <a:extLst/>
          </a:lstStyle>
          <a:p>
            <a:fld id="{0C601F4B-7BEE-488E-9309-8C26827BA05A}" type="datetimeFigureOut">
              <a:rPr lang="es-AR" smtClean="0"/>
              <a:t>04/05/2023</a:t>
            </a:fld>
            <a:endParaRPr lang="es-AR" dirty="0"/>
          </a:p>
        </p:txBody>
      </p:sp>
      <p:sp>
        <p:nvSpPr>
          <p:cNvPr id="9" name="8 Marcador de número de diapositiva"/>
          <p:cNvSpPr>
            <a:spLocks noGrp="1"/>
          </p:cNvSpPr>
          <p:nvPr>
            <p:ph type="sldNum" sz="quarter" idx="11"/>
          </p:nvPr>
        </p:nvSpPr>
        <p:spPr>
          <a:xfrm>
            <a:off x="8638952" y="4881753"/>
            <a:ext cx="464288" cy="205740"/>
          </a:xfrm>
        </p:spPr>
        <p:txBody>
          <a:bodyPr vert="horz" rtlCol="0"/>
          <a:lstStyle>
            <a:lvl1pPr>
              <a:defRPr>
                <a:solidFill>
                  <a:schemeClr val="tx2">
                    <a:shade val="90000"/>
                  </a:schemeClr>
                </a:solidFill>
              </a:defRPr>
            </a:lvl1pPr>
            <a:extLst/>
          </a:lstStyle>
          <a:p>
            <a:fld id="{DA1CBC95-2AAF-48E3-B670-3FA6A4C82DF7}" type="slidenum">
              <a:rPr lang="es-AR" smtClean="0"/>
              <a:t>‹Nº›</a:t>
            </a:fld>
            <a:endParaRPr lang="es-AR" dirty="0"/>
          </a:p>
        </p:txBody>
      </p:sp>
      <p:sp>
        <p:nvSpPr>
          <p:cNvPr id="10" name="9 Marcador de pie de página"/>
          <p:cNvSpPr>
            <a:spLocks noGrp="1"/>
          </p:cNvSpPr>
          <p:nvPr>
            <p:ph type="ftr" sz="quarter" idx="12"/>
          </p:nvPr>
        </p:nvSpPr>
        <p:spPr>
          <a:xfrm>
            <a:off x="1600200" y="4881753"/>
            <a:ext cx="3907464" cy="205740"/>
          </a:xfrm>
        </p:spPr>
        <p:txBody>
          <a:bodyPr vert="horz" rtlCol="0"/>
          <a:lstStyle>
            <a:extLst/>
          </a:lstStyle>
          <a:p>
            <a:endParaRPr lang="es-A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10314"/>
            <a:ext cx="8810846" cy="4924044"/>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4800600"/>
            <a:ext cx="4212264" cy="20574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AR" dirty="0"/>
          </a:p>
        </p:txBody>
      </p:sp>
      <p:sp>
        <p:nvSpPr>
          <p:cNvPr id="14" name="13 Marcador de fecha"/>
          <p:cNvSpPr>
            <a:spLocks noGrp="1"/>
          </p:cNvSpPr>
          <p:nvPr>
            <p:ph type="dt" sz="half" idx="2"/>
          </p:nvPr>
        </p:nvSpPr>
        <p:spPr>
          <a:xfrm>
            <a:off x="5562600" y="4800600"/>
            <a:ext cx="3002280" cy="20574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0C601F4B-7BEE-488E-9309-8C26827BA05A}" type="datetimeFigureOut">
              <a:rPr lang="es-AR" smtClean="0"/>
              <a:t>04/05/2023</a:t>
            </a:fld>
            <a:endParaRPr lang="es-AR" dirty="0"/>
          </a:p>
        </p:txBody>
      </p:sp>
      <p:sp>
        <p:nvSpPr>
          <p:cNvPr id="23" name="22 Marcador de número de diapositiva"/>
          <p:cNvSpPr>
            <a:spLocks noGrp="1"/>
          </p:cNvSpPr>
          <p:nvPr>
            <p:ph type="sldNum" sz="quarter" idx="4"/>
          </p:nvPr>
        </p:nvSpPr>
        <p:spPr>
          <a:xfrm>
            <a:off x="8638952" y="4885926"/>
            <a:ext cx="464288" cy="20574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DA1CBC95-2AAF-48E3-B670-3FA6A4C82DF7}" type="slidenum">
              <a:rPr lang="es-AR" smtClean="0"/>
              <a:t>‹Nº›</a:t>
            </a:fld>
            <a:endParaRPr lang="es-AR" dirty="0"/>
          </a:p>
        </p:txBody>
      </p:sp>
      <p:sp>
        <p:nvSpPr>
          <p:cNvPr id="22" name="21 Marcador de título"/>
          <p:cNvSpPr>
            <a:spLocks noGrp="1"/>
          </p:cNvSpPr>
          <p:nvPr>
            <p:ph type="title"/>
          </p:nvPr>
        </p:nvSpPr>
        <p:spPr>
          <a:xfrm>
            <a:off x="457200" y="190152"/>
            <a:ext cx="8229600" cy="85725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234678"/>
            <a:ext cx="8229600" cy="339471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67744" y="267494"/>
            <a:ext cx="3384378" cy="1371600"/>
          </a:xfrm>
        </p:spPr>
        <p:txBody>
          <a:bodyPr>
            <a:normAutofit fontScale="90000"/>
          </a:bodyPr>
          <a:lstStyle/>
          <a:p>
            <a:r>
              <a:rPr lang="es-AR" dirty="0" smtClean="0"/>
              <a:t>                   Practico N°4 </a:t>
            </a:r>
            <a:endParaRPr lang="es-AR" dirty="0"/>
          </a:p>
        </p:txBody>
      </p:sp>
      <p:sp>
        <p:nvSpPr>
          <p:cNvPr id="3" name="2 Subtítulo"/>
          <p:cNvSpPr>
            <a:spLocks noGrp="1"/>
          </p:cNvSpPr>
          <p:nvPr>
            <p:ph type="subTitle" idx="1"/>
          </p:nvPr>
        </p:nvSpPr>
        <p:spPr>
          <a:xfrm>
            <a:off x="323529" y="2067694"/>
            <a:ext cx="3312368" cy="2016224"/>
          </a:xfrm>
        </p:spPr>
        <p:txBody>
          <a:bodyPr>
            <a:normAutofit fontScale="55000" lnSpcReduction="20000"/>
          </a:bodyPr>
          <a:lstStyle/>
          <a:p>
            <a:r>
              <a:rPr lang="es-AR" dirty="0" smtClean="0"/>
              <a:t>NOMBRE: PIA HIERREZUELO </a:t>
            </a:r>
          </a:p>
          <a:p>
            <a:r>
              <a:rPr lang="es-AR" dirty="0" smtClean="0"/>
              <a:t>MATERIA:LABORATORIO DE INFORMATICA </a:t>
            </a:r>
          </a:p>
          <a:p>
            <a:r>
              <a:rPr lang="es-AR" dirty="0" smtClean="0"/>
              <a:t>PROFESORA ANDREA GOMEZ</a:t>
            </a:r>
          </a:p>
          <a:p>
            <a:r>
              <a:rPr lang="es-AR" dirty="0" smtClean="0"/>
              <a:t>AÑO: 2023 </a:t>
            </a:r>
          </a:p>
          <a:p>
            <a:r>
              <a:rPr lang="es-AR" dirty="0" smtClean="0"/>
              <a:t>CURSO: 1°A </a:t>
            </a:r>
            <a:endParaRPr lang="es-AR"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43" y="110947"/>
            <a:ext cx="1013946" cy="123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1851670"/>
            <a:ext cx="1168930" cy="1560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586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a:xfrm>
            <a:off x="457200" y="195486"/>
            <a:ext cx="8229600" cy="4680520"/>
          </a:xfrm>
        </p:spPr>
        <p:style>
          <a:lnRef idx="3">
            <a:schemeClr val="lt1"/>
          </a:lnRef>
          <a:fillRef idx="1">
            <a:schemeClr val="accent4"/>
          </a:fillRef>
          <a:effectRef idx="1">
            <a:schemeClr val="accent4"/>
          </a:effectRef>
          <a:fontRef idx="minor">
            <a:schemeClr val="lt1"/>
          </a:fontRef>
        </p:style>
        <p:txBody>
          <a:bodyPr>
            <a:normAutofit fontScale="32500" lnSpcReduction="20000"/>
          </a:bodyPr>
          <a:lstStyle/>
          <a:p>
            <a:r>
              <a:rPr lang="es-AR" sz="4300" b="1" dirty="0" smtClean="0"/>
              <a:t> </a:t>
            </a:r>
            <a:r>
              <a:rPr lang="es-AR" sz="4300" b="1" dirty="0" smtClean="0">
                <a:solidFill>
                  <a:schemeClr val="bg1"/>
                </a:solidFill>
              </a:rPr>
              <a:t>vista Moderador</a:t>
            </a:r>
            <a:endParaRPr lang="es-AR" sz="4300" b="1" dirty="0">
              <a:solidFill>
                <a:schemeClr val="bg1"/>
              </a:solidFill>
            </a:endParaRPr>
          </a:p>
          <a:p>
            <a:r>
              <a:rPr lang="es-AR" sz="4300" b="1" dirty="0">
                <a:solidFill>
                  <a:schemeClr val="bg1"/>
                </a:solidFill>
              </a:rPr>
              <a:t>Para ir a la vista Moderador , en la vista Presentación con diapositivas , en la esquina inferior izquierda de la pantalla, haga clic en El botón Mostrar vista del moderador en PowerPoint, a continuación, haga clic en Mostrar vista Moderador (como se muestra a continuación).</a:t>
            </a:r>
          </a:p>
          <a:p>
            <a:endParaRPr lang="es-AR" sz="4300" b="1" dirty="0">
              <a:solidFill>
                <a:schemeClr val="bg1"/>
              </a:solidFill>
            </a:endParaRPr>
          </a:p>
          <a:p>
            <a:r>
              <a:rPr lang="es-AR" sz="4300" b="1" dirty="0">
                <a:solidFill>
                  <a:schemeClr val="bg1"/>
                </a:solidFill>
              </a:rPr>
              <a:t>Use la vista Moderador para ver sus notas mientras expone su presentación. En la vista Moderador, su audiencia no puede ver sus notas.</a:t>
            </a:r>
          </a:p>
          <a:p>
            <a:endParaRPr lang="es-AR" sz="4300" b="1" dirty="0">
              <a:solidFill>
                <a:schemeClr val="bg1"/>
              </a:solidFill>
            </a:endParaRPr>
          </a:p>
          <a:p>
            <a:r>
              <a:rPr lang="es-AR" sz="4300" b="1" dirty="0">
                <a:solidFill>
                  <a:schemeClr val="bg1"/>
                </a:solidFill>
              </a:rPr>
              <a:t>Muestra el menú de la vista Moderador de PowerPoint.</a:t>
            </a:r>
          </a:p>
          <a:p>
            <a:r>
              <a:rPr lang="es-AR" sz="4300" b="1" dirty="0">
                <a:solidFill>
                  <a:schemeClr val="bg1"/>
                </a:solidFill>
              </a:rPr>
              <a:t>Para obtener más información acerca del uso de la vista Moderador, consulte el tema sobre cómo usar la vista Moderador para realizar la presentación con diapositivas.</a:t>
            </a:r>
          </a:p>
          <a:p>
            <a:endParaRPr lang="es-AR" sz="4300" b="1" dirty="0">
              <a:solidFill>
                <a:schemeClr val="bg1"/>
              </a:solidFill>
            </a:endParaRPr>
          </a:p>
          <a:p>
            <a:r>
              <a:rPr lang="es-AR" sz="4300" b="1" dirty="0">
                <a:solidFill>
                  <a:schemeClr val="bg1"/>
                </a:solidFill>
              </a:rPr>
              <a:t>Vista de lectura</a:t>
            </a:r>
          </a:p>
          <a:p>
            <a:r>
              <a:rPr lang="es-AR" sz="4300" b="1" dirty="0">
                <a:solidFill>
                  <a:schemeClr val="bg1"/>
                </a:solidFill>
              </a:rPr>
              <a:t>Puede ir a la Vista de lectura desde la barra de tareas Botón Vista de lectura en PowerPoint en la parte inferior de la ventana de la diapositiva.</a:t>
            </a:r>
          </a:p>
          <a:p>
            <a:endParaRPr lang="es-AR" sz="4300" b="1" dirty="0">
              <a:solidFill>
                <a:schemeClr val="bg1"/>
              </a:solidFill>
            </a:endParaRPr>
          </a:p>
          <a:p>
            <a:r>
              <a:rPr lang="es-AR" sz="4300" b="1" dirty="0">
                <a:solidFill>
                  <a:schemeClr val="bg1"/>
                </a:solidFill>
              </a:rPr>
              <a:t>La mayoría de las personas que revisen una presentación de PowerPoint sin un moderador querrán usar la vista de lectura. Muestra la presentación en una pantalla completa como la vista Presentación con diapositivas, e incluye algunos controles sencillos para facilitar la acción de voltear por las diapositivas.</a:t>
            </a:r>
          </a:p>
          <a:p>
            <a:endParaRPr lang="es-AR" sz="4300" b="1" dirty="0">
              <a:solidFill>
                <a:schemeClr val="bg1"/>
              </a:solidFill>
            </a:endParaRPr>
          </a:p>
          <a:p>
            <a:endParaRPr lang="es-AR" sz="4300" b="1" dirty="0">
              <a:solidFill>
                <a:schemeClr val="bg1"/>
              </a:solidFill>
            </a:endParaRPr>
          </a:p>
          <a:p>
            <a:r>
              <a:rPr lang="es-AR" sz="4300" b="1" dirty="0">
                <a:solidFill>
                  <a:schemeClr val="bg1"/>
                </a:solidFill>
              </a:rPr>
              <a:t>microsoft.com</a:t>
            </a:r>
          </a:p>
          <a:p>
            <a:r>
              <a:rPr lang="es-AR" sz="4300" b="1" dirty="0">
                <a:solidFill>
                  <a:schemeClr val="bg1"/>
                </a:solidFill>
              </a:rPr>
              <a:t>https://support.microsoft.com › es-es › office › elegir-la    </a:t>
            </a:r>
            <a:r>
              <a:rPr lang="es-AR" sz="4300" b="1" dirty="0"/>
              <a:t>-...</a:t>
            </a:r>
          </a:p>
          <a:p>
            <a:endParaRPr lang="es-AR" dirty="0"/>
          </a:p>
        </p:txBody>
      </p:sp>
    </p:spTree>
    <p:extLst>
      <p:ext uri="{BB962C8B-B14F-4D97-AF65-F5344CB8AC3E}">
        <p14:creationId xmlns:p14="http://schemas.microsoft.com/office/powerpoint/2010/main" val="4097304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457200" y="411510"/>
            <a:ext cx="8229600" cy="4217878"/>
          </a:xfrm>
        </p:spPr>
        <p:style>
          <a:lnRef idx="3">
            <a:schemeClr val="lt1"/>
          </a:lnRef>
          <a:fillRef idx="1">
            <a:schemeClr val="accent4"/>
          </a:fillRef>
          <a:effectRef idx="1">
            <a:schemeClr val="accent4"/>
          </a:effectRef>
          <a:fontRef idx="minor">
            <a:schemeClr val="lt1"/>
          </a:fontRef>
        </p:style>
        <p:txBody>
          <a:bodyPr>
            <a:normAutofit fontScale="55000" lnSpcReduction="20000"/>
          </a:bodyPr>
          <a:lstStyle/>
          <a:p>
            <a:pPr marL="0" indent="0">
              <a:buNone/>
            </a:pPr>
            <a:endParaRPr lang="es-AR" sz="1400" b="1" dirty="0"/>
          </a:p>
          <a:p>
            <a:r>
              <a:rPr lang="es-AR" b="1" dirty="0">
                <a:solidFill>
                  <a:schemeClr val="bg1"/>
                </a:solidFill>
              </a:rPr>
              <a:t>Muestra la vista Clasificador de diapositivas en PowerPoint.</a:t>
            </a:r>
          </a:p>
          <a:p>
            <a:endParaRPr lang="es-AR" b="1" dirty="0">
              <a:solidFill>
                <a:schemeClr val="bg1"/>
              </a:solidFill>
            </a:endParaRPr>
          </a:p>
          <a:p>
            <a:r>
              <a:rPr lang="es-AR" b="1" dirty="0">
                <a:solidFill>
                  <a:schemeClr val="bg1"/>
                </a:solidFill>
              </a:rPr>
              <a:t>Para obtener más información sobre las secciones, vea Organizar las diapositivas de PowerPoint en secciones.</a:t>
            </a:r>
          </a:p>
          <a:p>
            <a:endParaRPr lang="es-AR" b="1" dirty="0">
              <a:solidFill>
                <a:schemeClr val="bg1"/>
              </a:solidFill>
            </a:endParaRPr>
          </a:p>
          <a:p>
            <a:r>
              <a:rPr lang="es-AR" b="1" dirty="0">
                <a:solidFill>
                  <a:schemeClr val="bg1"/>
                </a:solidFill>
              </a:rPr>
              <a:t>Vista Página de notas</a:t>
            </a:r>
          </a:p>
          <a:p>
            <a:r>
              <a:rPr lang="es-AR" b="1" dirty="0">
                <a:solidFill>
                  <a:schemeClr val="bg1"/>
                </a:solidFill>
              </a:rPr>
              <a:t>Puede mostrar u ocultar las notas del orador con el botón Notas Botón de notas en PowerPoint en la parte inferior de la ventana de diapositiva o puede ir a la vista Página de notas desde la pestaña Vista de la cinta de opciones.</a:t>
            </a:r>
          </a:p>
          <a:p>
            <a:endParaRPr lang="es-AR" b="1" dirty="0">
              <a:solidFill>
                <a:schemeClr val="bg1"/>
              </a:solidFill>
            </a:endParaRPr>
          </a:p>
          <a:p>
            <a:r>
              <a:rPr lang="es-AR" b="1" dirty="0">
                <a:solidFill>
                  <a:schemeClr val="bg1"/>
                </a:solidFill>
              </a:rPr>
              <a:t>El panel Notas se encuentra debajo de la ventana de diapositiva. Puede imprimir sus notas o incluirlas en una presentación que envía a la audiencia o, simplemente, usarlas como indicaciones para sí mismo mientras presenta.</a:t>
            </a:r>
          </a:p>
          <a:p>
            <a:endParaRPr lang="es-AR" b="1" dirty="0">
              <a:solidFill>
                <a:schemeClr val="bg1"/>
              </a:solidFill>
            </a:endParaRPr>
          </a:p>
          <a:p>
            <a:r>
              <a:rPr lang="es-AR" b="1" dirty="0">
                <a:solidFill>
                  <a:schemeClr val="bg1"/>
                </a:solidFill>
              </a:rPr>
              <a:t>Muestra el panel Notas del orador en PowerPoint</a:t>
            </a:r>
          </a:p>
          <a:p>
            <a:endParaRPr lang="es-AR" b="1" dirty="0">
              <a:solidFill>
                <a:schemeClr val="bg1"/>
              </a:solidFill>
            </a:endParaRPr>
          </a:p>
          <a:p>
            <a:endParaRPr lang="es-AR" dirty="0"/>
          </a:p>
        </p:txBody>
      </p:sp>
    </p:spTree>
    <p:extLst>
      <p:ext uri="{BB962C8B-B14F-4D97-AF65-F5344CB8AC3E}">
        <p14:creationId xmlns:p14="http://schemas.microsoft.com/office/powerpoint/2010/main" val="2030730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a:xfrm>
            <a:off x="457200" y="195486"/>
            <a:ext cx="8229600" cy="4680520"/>
          </a:xfrm>
        </p:spPr>
        <p:style>
          <a:lnRef idx="3">
            <a:schemeClr val="lt1"/>
          </a:lnRef>
          <a:fillRef idx="1">
            <a:schemeClr val="accent4"/>
          </a:fillRef>
          <a:effectRef idx="1">
            <a:schemeClr val="accent4"/>
          </a:effectRef>
          <a:fontRef idx="minor">
            <a:schemeClr val="lt1"/>
          </a:fontRef>
        </p:style>
        <p:txBody>
          <a:bodyPr>
            <a:normAutofit fontScale="77500" lnSpcReduction="20000"/>
          </a:bodyPr>
          <a:lstStyle/>
          <a:p>
            <a:r>
              <a:rPr lang="es-AR" sz="1400" b="1" dirty="0">
                <a:solidFill>
                  <a:schemeClr val="bg1"/>
                </a:solidFill>
              </a:rPr>
              <a:t>Para obtener más información sobre las notas, vea el tema sobre cómo agregar notas de orador a las diapositivas.</a:t>
            </a:r>
          </a:p>
          <a:p>
            <a:endParaRPr lang="es-AR" sz="1400" b="1" dirty="0">
              <a:solidFill>
                <a:schemeClr val="bg1"/>
              </a:solidFill>
            </a:endParaRPr>
          </a:p>
          <a:p>
            <a:r>
              <a:rPr lang="es-AR" sz="1400" b="1" dirty="0">
                <a:solidFill>
                  <a:schemeClr val="bg1"/>
                </a:solidFill>
              </a:rPr>
              <a:t>Vista Esquema</a:t>
            </a:r>
          </a:p>
          <a:p>
            <a:r>
              <a:rPr lang="es-AR" sz="1400" b="1" dirty="0">
                <a:solidFill>
                  <a:schemeClr val="bg1"/>
                </a:solidFill>
              </a:rPr>
              <a:t>Puede ir a la vista Esquema desde la pestaña Vista de la cinta de opciones. (En PowerPoint 2013 y versiones posteriores, ya no podrá acceder a la vista Esquema desde la vista Normal . Tiene que acceder a ella desde la pestaña Vista ).</a:t>
            </a:r>
          </a:p>
          <a:p>
            <a:endParaRPr lang="es-AR" sz="1400" b="1" dirty="0">
              <a:solidFill>
                <a:schemeClr val="bg1"/>
              </a:solidFill>
            </a:endParaRPr>
          </a:p>
          <a:p>
            <a:r>
              <a:rPr lang="es-AR" sz="1400" b="1" dirty="0">
                <a:solidFill>
                  <a:schemeClr val="bg1"/>
                </a:solidFill>
              </a:rPr>
              <a:t>Use la vista Esquema para crear un esquema o guión gráfico de la presentación. Solo muestra el texto de las diapositivas, no las imágenes ni otros elementos gráficos.</a:t>
            </a:r>
          </a:p>
          <a:p>
            <a:endParaRPr lang="es-AR" sz="1400" b="1" dirty="0">
              <a:solidFill>
                <a:schemeClr val="bg1"/>
              </a:solidFill>
            </a:endParaRPr>
          </a:p>
          <a:p>
            <a:r>
              <a:rPr lang="es-AR" sz="1400" b="1" dirty="0">
                <a:solidFill>
                  <a:schemeClr val="bg1"/>
                </a:solidFill>
              </a:rPr>
              <a:t>Vista Esquema en PowerPoint.</a:t>
            </a:r>
          </a:p>
          <a:p>
            <a:endParaRPr lang="es-AR" sz="1400" b="1" dirty="0">
              <a:solidFill>
                <a:schemeClr val="bg1"/>
              </a:solidFill>
            </a:endParaRPr>
          </a:p>
          <a:p>
            <a:r>
              <a:rPr lang="es-AR" sz="1400" b="1" dirty="0">
                <a:solidFill>
                  <a:schemeClr val="bg1"/>
                </a:solidFill>
              </a:rPr>
              <a:t>Vistas Patrón</a:t>
            </a:r>
          </a:p>
          <a:p>
            <a:r>
              <a:rPr lang="es-AR" sz="1400" b="1" dirty="0">
                <a:solidFill>
                  <a:schemeClr val="bg1"/>
                </a:solidFill>
              </a:rPr>
              <a:t>Para ir a una vista maestra, en la pestaña Vista, en el grupo Vista Patrón, elija la vista maestra que desea.</a:t>
            </a:r>
          </a:p>
          <a:p>
            <a:endParaRPr lang="es-AR" sz="1400" b="1" dirty="0">
              <a:solidFill>
                <a:schemeClr val="bg1"/>
              </a:solidFill>
            </a:endParaRPr>
          </a:p>
          <a:p>
            <a:r>
              <a:rPr lang="es-AR" sz="1400" b="1" dirty="0">
                <a:solidFill>
                  <a:schemeClr val="bg1"/>
                </a:solidFill>
              </a:rPr>
              <a:t>Las vistas Patrón incluyen, Diapositiva, Documento y Notas. El beneficio clave de trabajar en una vista patrón es que puede realizar cambios de estilo universales a todas las diapositivas, páginas de notas o documentos asociados con su presentación.</a:t>
            </a:r>
          </a:p>
          <a:p>
            <a:endParaRPr lang="es-AR" sz="1400" b="1" dirty="0">
              <a:solidFill>
                <a:schemeClr val="bg1"/>
              </a:solidFill>
            </a:endParaRPr>
          </a:p>
          <a:p>
            <a:r>
              <a:rPr lang="es-AR" sz="1400" b="1" dirty="0">
                <a:solidFill>
                  <a:schemeClr val="bg1"/>
                </a:solidFill>
              </a:rPr>
              <a:t>¿Qué es un patrón de diapositivas?</a:t>
            </a:r>
          </a:p>
          <a:p>
            <a:endParaRPr lang="es-AR" sz="1400" b="1" dirty="0">
              <a:solidFill>
                <a:schemeClr val="bg1"/>
              </a:solidFill>
            </a:endParaRPr>
          </a:p>
          <a:p>
            <a:r>
              <a:rPr lang="es-AR" sz="1400" b="1" dirty="0">
                <a:solidFill>
                  <a:schemeClr val="bg1"/>
                </a:solidFill>
              </a:rPr>
              <a:t>Usar varios patrones de diapositiva en una presentación</a:t>
            </a:r>
          </a:p>
          <a:p>
            <a:endParaRPr lang="es-AR" sz="1400" b="1" dirty="0">
              <a:solidFill>
                <a:schemeClr val="bg1"/>
              </a:solidFill>
            </a:endParaRPr>
          </a:p>
          <a:p>
            <a:r>
              <a:rPr lang="es-AR" sz="1400" b="1" dirty="0">
                <a:solidFill>
                  <a:schemeClr val="bg1"/>
                </a:solidFill>
              </a:rPr>
              <a:t>Cambiar, eliminar u ocultar encabezados y pies de página en diapositivas, notas y documentos</a:t>
            </a:r>
          </a:p>
          <a:p>
            <a:endParaRPr lang="es-AR" sz="1400" b="1" dirty="0">
              <a:solidFill>
                <a:schemeClr val="bg1"/>
              </a:solidFill>
            </a:endParaRPr>
          </a:p>
          <a:p>
            <a:r>
              <a:rPr lang="es-AR" sz="1400" b="1" dirty="0">
                <a:solidFill>
                  <a:schemeClr val="bg1"/>
                </a:solidFill>
              </a:rPr>
              <a:t>Vistas para ofrecer y ver una presentación</a:t>
            </a:r>
          </a:p>
          <a:p>
            <a:r>
              <a:rPr lang="es-AR" sz="1400" b="1" dirty="0">
                <a:solidFill>
                  <a:schemeClr val="bg1"/>
                </a:solidFill>
              </a:rPr>
              <a:t>Vista Presentación con diapositivas</a:t>
            </a:r>
          </a:p>
          <a:p>
            <a:r>
              <a:rPr lang="es-AR" sz="1400" b="1" dirty="0">
                <a:solidFill>
                  <a:schemeClr val="bg1"/>
                </a:solidFill>
              </a:rPr>
              <a:t>Puede ir a la vista Presentación desde la barra de tareas Muestra el botón Vista de presentación en PowerPoint. en la parte inferior de la ventana de la diapositiva.</a:t>
            </a:r>
          </a:p>
          <a:p>
            <a:endParaRPr lang="es-AR" sz="1400" b="1" dirty="0">
              <a:solidFill>
                <a:schemeClr val="bg1"/>
              </a:solidFill>
            </a:endParaRPr>
          </a:p>
          <a:p>
            <a:r>
              <a:rPr lang="es-AR" sz="1400" b="1" dirty="0">
                <a:solidFill>
                  <a:schemeClr val="bg1"/>
                </a:solidFill>
              </a:rPr>
              <a:t>Use la vista Presentación con diapositivas para ofrecer la presentación al público. La vista Presentación con diapositivas ocupa toda la </a:t>
            </a:r>
            <a:r>
              <a:rPr lang="es-AR" sz="1400" b="1" dirty="0" smtClean="0">
                <a:solidFill>
                  <a:schemeClr val="bg1"/>
                </a:solidFill>
              </a:rPr>
              <a:t>pantalla</a:t>
            </a:r>
            <a:endParaRPr lang="es-AR" sz="1400" b="1" dirty="0">
              <a:solidFill>
                <a:schemeClr val="bg1"/>
              </a:solidFill>
            </a:endParaRPr>
          </a:p>
        </p:txBody>
      </p:sp>
    </p:spTree>
    <p:extLst>
      <p:ext uri="{BB962C8B-B14F-4D97-AF65-F5344CB8AC3E}">
        <p14:creationId xmlns:p14="http://schemas.microsoft.com/office/powerpoint/2010/main" val="1619275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51520" y="19469"/>
            <a:ext cx="8381260" cy="790796"/>
          </a:xfrm>
        </p:spPr>
        <p:txBody>
          <a:bodyPr>
            <a:normAutofit fontScale="90000"/>
          </a:bodyPr>
          <a:lstStyle/>
          <a:p>
            <a:r>
              <a:rPr lang="es-AR" dirty="0" smtClean="0">
                <a:latin typeface="Aharoni" pitchFamily="2" charset="-79"/>
                <a:cs typeface="Aharoni" pitchFamily="2" charset="-79"/>
              </a:rPr>
              <a:t>  animación y transición   </a:t>
            </a:r>
            <a:endParaRPr lang="es-AR" dirty="0">
              <a:latin typeface="Aharoni" pitchFamily="2" charset="-79"/>
              <a:cs typeface="Aharoni" pitchFamily="2" charset="-79"/>
            </a:endParaRPr>
          </a:p>
        </p:txBody>
      </p:sp>
      <p:sp>
        <p:nvSpPr>
          <p:cNvPr id="2" name="1 Marcador de contenido"/>
          <p:cNvSpPr>
            <a:spLocks noGrp="1"/>
          </p:cNvSpPr>
          <p:nvPr>
            <p:ph idx="1"/>
          </p:nvPr>
        </p:nvSpPr>
        <p:spPr>
          <a:xfrm>
            <a:off x="323528" y="843558"/>
            <a:ext cx="8352928" cy="3964293"/>
          </a:xfrm>
        </p:spPr>
        <p:style>
          <a:lnRef idx="3">
            <a:schemeClr val="lt1"/>
          </a:lnRef>
          <a:fillRef idx="1">
            <a:schemeClr val="accent4"/>
          </a:fillRef>
          <a:effectRef idx="1">
            <a:schemeClr val="accent4"/>
          </a:effectRef>
          <a:fontRef idx="minor">
            <a:schemeClr val="lt1"/>
          </a:fontRef>
        </p:style>
        <p:txBody>
          <a:bodyPr>
            <a:normAutofit/>
          </a:bodyPr>
          <a:lstStyle/>
          <a:p>
            <a:r>
              <a:rPr lang="es-AR" sz="1400" b="1" dirty="0">
                <a:solidFill>
                  <a:schemeClr val="bg1"/>
                </a:solidFill>
                <a:latin typeface="Arial Black" pitchFamily="34" charset="0"/>
                <a:ea typeface="BatangChe" pitchFamily="49" charset="-127"/>
              </a:rPr>
              <a:t>Una animación es un efecto especial que se aplica a un solo elemento de una diapositiva, como texto, forma, imagen, etc.</a:t>
            </a:r>
          </a:p>
          <a:p>
            <a:endParaRPr lang="es-AR" sz="1400" b="1" dirty="0">
              <a:solidFill>
                <a:schemeClr val="bg1"/>
              </a:solidFill>
              <a:latin typeface="Arial Black" pitchFamily="34" charset="0"/>
              <a:ea typeface="BatangChe" pitchFamily="49" charset="-127"/>
            </a:endParaRPr>
          </a:p>
          <a:p>
            <a:r>
              <a:rPr lang="es-AR" sz="1400" b="1" dirty="0">
                <a:solidFill>
                  <a:schemeClr val="bg1"/>
                </a:solidFill>
                <a:latin typeface="Arial Black" pitchFamily="34" charset="0"/>
                <a:ea typeface="BatangChe" pitchFamily="49" charset="-127"/>
              </a:rPr>
              <a:t>Una transición es el efecto especial que se produce al salir de una diapositiva y pasar a la siguiente durante una presentación.</a:t>
            </a:r>
          </a:p>
        </p:txBody>
      </p:sp>
      <p:pic>
        <p:nvPicPr>
          <p:cNvPr id="4098" name="Picture 2" descr="d:\Users\Secundaria\Downloads\aka.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211710"/>
            <a:ext cx="2720727" cy="22316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211710"/>
            <a:ext cx="3477766" cy="1952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24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267494"/>
            <a:ext cx="7924800" cy="857250"/>
          </a:xfrm>
        </p:spPr>
        <p:txBody>
          <a:bodyPr>
            <a:normAutofit/>
          </a:bodyPr>
          <a:lstStyle/>
          <a:p>
            <a:r>
              <a:rPr lang="es-AR" dirty="0" smtClean="0">
                <a:latin typeface="Aharoni" pitchFamily="2" charset="-79"/>
                <a:cs typeface="Aharoni" pitchFamily="2" charset="-79"/>
              </a:rPr>
              <a:t>  </a:t>
            </a:r>
            <a:endParaRPr lang="es-AR" dirty="0">
              <a:latin typeface="Aharoni" pitchFamily="2" charset="-79"/>
              <a:cs typeface="Aharoni" pitchFamily="2" charset="-79"/>
            </a:endParaRPr>
          </a:p>
        </p:txBody>
      </p:sp>
      <p:pic>
        <p:nvPicPr>
          <p:cNvPr id="6" name="5 Marcador de contenido"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8052"/>
            <a:ext cx="5354213" cy="3908417"/>
          </a:xfrm>
        </p:spPr>
      </p:pic>
    </p:spTree>
    <p:extLst>
      <p:ext uri="{BB962C8B-B14F-4D97-AF65-F5344CB8AC3E}">
        <p14:creationId xmlns:p14="http://schemas.microsoft.com/office/powerpoint/2010/main" val="2092449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0" y="51470"/>
            <a:ext cx="8534400" cy="1728192"/>
          </a:xfrm>
        </p:spPr>
        <p:txBody>
          <a:bodyPr>
            <a:normAutofit fontScale="90000"/>
          </a:bodyPr>
          <a:lstStyle/>
          <a:p>
            <a:r>
              <a:rPr lang="es-AR" dirty="0" smtClean="0">
                <a:latin typeface="Aharoni" pitchFamily="2" charset="-79"/>
                <a:cs typeface="Aharoni" pitchFamily="2" charset="-79"/>
              </a:rPr>
              <a:t>       definicion de power point y su  utilidad , características mas importanetes </a:t>
            </a:r>
            <a:endParaRPr lang="es-AR" dirty="0">
              <a:latin typeface="Aharoni" pitchFamily="2" charset="-79"/>
              <a:cs typeface="Aharoni" pitchFamily="2" charset="-79"/>
            </a:endParaRPr>
          </a:p>
        </p:txBody>
      </p:sp>
      <p:sp>
        <p:nvSpPr>
          <p:cNvPr id="2" name="1 Marcador de contenido"/>
          <p:cNvSpPr>
            <a:spLocks noGrp="1"/>
          </p:cNvSpPr>
          <p:nvPr>
            <p:ph idx="1"/>
          </p:nvPr>
        </p:nvSpPr>
        <p:spPr>
          <a:xfrm>
            <a:off x="0" y="1635646"/>
            <a:ext cx="8644880" cy="3507854"/>
          </a:xfrm>
        </p:spPr>
        <p:style>
          <a:lnRef idx="1">
            <a:schemeClr val="accent4"/>
          </a:lnRef>
          <a:fillRef idx="3">
            <a:schemeClr val="accent4"/>
          </a:fillRef>
          <a:effectRef idx="2">
            <a:schemeClr val="accent4"/>
          </a:effectRef>
          <a:fontRef idx="minor">
            <a:schemeClr val="lt1"/>
          </a:fontRef>
        </p:style>
        <p:txBody>
          <a:bodyPr>
            <a:normAutofit lnSpcReduction="10000"/>
          </a:bodyPr>
          <a:lstStyle/>
          <a:p>
            <a:r>
              <a:rPr lang="es-AR" sz="1400" dirty="0">
                <a:solidFill>
                  <a:schemeClr val="bg1"/>
                </a:solidFill>
                <a:latin typeface="Book Antiqua" pitchFamily="18" charset="0"/>
              </a:rPr>
              <a:t>a</a:t>
            </a:r>
            <a:r>
              <a:rPr lang="es-AR" sz="1400" b="1" dirty="0">
                <a:solidFill>
                  <a:schemeClr val="bg1"/>
                </a:solidFill>
                <a:latin typeface="Book Antiqua" pitchFamily="18" charset="0"/>
              </a:rPr>
              <a:t>_ PowerPoint es un software desarrollado por Microsoft que permite diseñar presentaciones mediante la combinación de gráficos, imágenes, video, texto y animación en </a:t>
            </a:r>
            <a:r>
              <a:rPr lang="es-AR" sz="1400" b="1" dirty="0" smtClean="0">
                <a:solidFill>
                  <a:schemeClr val="bg1"/>
                </a:solidFill>
                <a:latin typeface="Book Antiqua" pitchFamily="18" charset="0"/>
              </a:rPr>
              <a:t>diapositivas</a:t>
            </a:r>
          </a:p>
          <a:p>
            <a:r>
              <a:rPr lang="es-AR" sz="1400" b="1" dirty="0">
                <a:solidFill>
                  <a:schemeClr val="bg1"/>
                </a:solidFill>
                <a:latin typeface="Book Antiqua" pitchFamily="18" charset="0"/>
              </a:rPr>
              <a:t>Con PowerPoint en tu PC, Mac o dispositivo móvil, puedes: Crear presentaciones desde cero o una plantilla. Agregar texto, imágenes, gráficos y vídeos. Seleccionar un diseño profesional con el Diseñador de PowerPoint</a:t>
            </a:r>
            <a:r>
              <a:rPr lang="es-AR" sz="1400" b="1" dirty="0" smtClean="0">
                <a:solidFill>
                  <a:schemeClr val="bg1"/>
                </a:solidFill>
                <a:latin typeface="Book Antiqua" pitchFamily="18" charset="0"/>
              </a:rPr>
              <a:t>.</a:t>
            </a:r>
          </a:p>
          <a:p>
            <a:endParaRPr lang="es-AR" sz="1400" dirty="0" smtClean="0">
              <a:latin typeface="Book Antiqua" pitchFamily="18" charset="0"/>
            </a:endParaRPr>
          </a:p>
          <a:p>
            <a:endParaRPr lang="es-AR" sz="1400" dirty="0">
              <a:latin typeface="Book Antiqua" pitchFamily="18" charset="0"/>
            </a:endParaRPr>
          </a:p>
          <a:p>
            <a:endParaRPr lang="es-AR" sz="1400" dirty="0" smtClean="0">
              <a:latin typeface="Book Antiqua" pitchFamily="18" charset="0"/>
            </a:endParaRPr>
          </a:p>
          <a:p>
            <a:endParaRPr lang="es-AR" sz="1400" dirty="0">
              <a:latin typeface="Book Antiqua" pitchFamily="18" charset="0"/>
            </a:endParaRPr>
          </a:p>
          <a:p>
            <a:endParaRPr lang="es-AR" sz="1400" dirty="0" smtClean="0">
              <a:latin typeface="Book Antiqua" pitchFamily="18" charset="0"/>
            </a:endParaRPr>
          </a:p>
          <a:p>
            <a:endParaRPr lang="es-AR" sz="1400" dirty="0" smtClean="0">
              <a:latin typeface="Book Antiqua" pitchFamily="18" charset="0"/>
            </a:endParaRPr>
          </a:p>
          <a:p>
            <a:endParaRPr lang="es-AR" sz="1400" dirty="0"/>
          </a:p>
          <a:p>
            <a:endParaRPr lang="es-AR" sz="1400" dirty="0"/>
          </a:p>
          <a:p>
            <a:endParaRPr lang="es-AR" sz="1400" dirty="0"/>
          </a:p>
          <a:p>
            <a:endParaRPr lang="es-AR" sz="1400" b="1" dirty="0">
              <a:solidFill>
                <a:schemeClr val="bg1"/>
              </a:solidFill>
            </a:endParaRPr>
          </a:p>
          <a:p>
            <a:r>
              <a:rPr lang="es-AR" sz="1400" b="1" dirty="0">
                <a:solidFill>
                  <a:schemeClr val="bg1"/>
                </a:solidFill>
              </a:rPr>
              <a:t>Fuente: https://www.ejemplode.com/8-informatica/3413-caracteristicas_de_powerpoint.html#ixzz7zRlx84Mr</a:t>
            </a:r>
            <a:endParaRPr lang="es-AR" sz="1400" b="1" dirty="0" smtClean="0">
              <a:solidFill>
                <a:schemeClr val="bg1"/>
              </a:solidFill>
            </a:endParaRPr>
          </a:p>
          <a:p>
            <a:endParaRPr lang="es-AR" sz="14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5" y="3039702"/>
            <a:ext cx="1944215" cy="145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901342"/>
            <a:ext cx="2477093"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d:\Users\Secundaria\Downloads\aka.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264727"/>
            <a:ext cx="122904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Users\Secundaria\Downloads\aka.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4983" y="16901342"/>
            <a:ext cx="1640607" cy="1345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303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203598"/>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es-AR" dirty="0" smtClean="0">
                <a:solidFill>
                  <a:schemeClr val="bg1"/>
                </a:solidFill>
              </a:rPr>
              <a:t>Características mas importantes de </a:t>
            </a:r>
            <a:r>
              <a:rPr lang="es-AR" dirty="0" err="1" smtClean="0">
                <a:solidFill>
                  <a:schemeClr val="bg1"/>
                </a:solidFill>
              </a:rPr>
              <a:t>power</a:t>
            </a:r>
            <a:r>
              <a:rPr lang="es-AR" dirty="0" smtClean="0">
                <a:solidFill>
                  <a:schemeClr val="bg1"/>
                </a:solidFill>
              </a:rPr>
              <a:t> </a:t>
            </a:r>
            <a:r>
              <a:rPr lang="es-AR" dirty="0" err="1" smtClean="0">
                <a:solidFill>
                  <a:schemeClr val="bg1"/>
                </a:solidFill>
              </a:rPr>
              <a:t>point</a:t>
            </a:r>
            <a:r>
              <a:rPr lang="es-AR" dirty="0" smtClean="0">
                <a:solidFill>
                  <a:schemeClr val="bg1"/>
                </a:solidFill>
              </a:rPr>
              <a:t> , nómbrelas </a:t>
            </a:r>
            <a:endParaRPr lang="es-AR" dirty="0">
              <a:solidFill>
                <a:schemeClr val="bg1"/>
              </a:solidFill>
            </a:endParaRPr>
          </a:p>
        </p:txBody>
      </p:sp>
      <p:sp>
        <p:nvSpPr>
          <p:cNvPr id="3" name="2 Marcador de contenido"/>
          <p:cNvSpPr>
            <a:spLocks noGrp="1"/>
          </p:cNvSpPr>
          <p:nvPr>
            <p:ph idx="1"/>
          </p:nvPr>
        </p:nvSpPr>
        <p:spPr/>
        <p:txBody>
          <a:bodyPr>
            <a:normAutofit fontScale="55000" lnSpcReduction="20000"/>
          </a:bodyPr>
          <a:lstStyle/>
          <a:p>
            <a:r>
              <a:rPr lang="es-AR" b="1" dirty="0">
                <a:solidFill>
                  <a:schemeClr val="bg1"/>
                </a:solidFill>
              </a:rPr>
              <a:t>b_ Es fácil de usar.</a:t>
            </a:r>
          </a:p>
          <a:p>
            <a:r>
              <a:rPr lang="es-AR" b="1" dirty="0">
                <a:solidFill>
                  <a:schemeClr val="bg1"/>
                </a:solidFill>
              </a:rPr>
              <a:t>Permite crear presentaciones atractivas.</a:t>
            </a:r>
          </a:p>
          <a:p>
            <a:r>
              <a:rPr lang="es-AR" b="1" dirty="0">
                <a:solidFill>
                  <a:schemeClr val="bg1"/>
                </a:solidFill>
              </a:rPr>
              <a:t>Brinda viñetas simples.</a:t>
            </a:r>
          </a:p>
          <a:p>
            <a:r>
              <a:rPr lang="es-AR" b="1" dirty="0">
                <a:solidFill>
                  <a:schemeClr val="bg1"/>
                </a:solidFill>
              </a:rPr>
              <a:t>Ofrece una disposición sencilla de la información.</a:t>
            </a:r>
          </a:p>
          <a:p>
            <a:r>
              <a:rPr lang="es-AR" b="1" dirty="0">
                <a:solidFill>
                  <a:schemeClr val="bg1"/>
                </a:solidFill>
              </a:rPr>
              <a:t>Es fácil de presentar.</a:t>
            </a:r>
          </a:p>
          <a:p>
            <a:r>
              <a:rPr lang="es-AR" b="1" dirty="0">
                <a:solidFill>
                  <a:schemeClr val="bg1"/>
                </a:solidFill>
              </a:rPr>
              <a:t>Sus archivos son vulnerables.</a:t>
            </a:r>
          </a:p>
          <a:p>
            <a:r>
              <a:rPr lang="es-AR" b="1" dirty="0">
                <a:solidFill>
                  <a:schemeClr val="bg1"/>
                </a:solidFill>
              </a:rPr>
              <a:t>Sus presentaciones se desarrollan en una narrativa lineal.</a:t>
            </a:r>
          </a:p>
          <a:p>
            <a:r>
              <a:rPr lang="es-AR" b="1" dirty="0">
                <a:solidFill>
                  <a:schemeClr val="bg1"/>
                </a:solidFill>
              </a:rPr>
              <a:t>No ofrece mucha compatibilidad.</a:t>
            </a:r>
          </a:p>
          <a:p>
            <a:r>
              <a:rPr lang="es-AR" b="1" dirty="0">
                <a:solidFill>
                  <a:schemeClr val="bg1"/>
                </a:solidFill>
              </a:rPr>
              <a:t>El PowerPoint cuenta con una gran gama de herramientas, entre las que existen una variedad de plantillas prediseñadas, con las que se facilita su uso; además de que el usuario puede hacer sus propias plantillas conforme a las necesidades específicas que necesite, gracias a las distintas herramientas con que cuenta el PowerPoint.</a:t>
            </a:r>
          </a:p>
          <a:p>
            <a:endParaRPr lang="es-AR" b="1" dirty="0"/>
          </a:p>
        </p:txBody>
      </p:sp>
    </p:spTree>
    <p:extLst>
      <p:ext uri="{BB962C8B-B14F-4D97-AF65-F5344CB8AC3E}">
        <p14:creationId xmlns:p14="http://schemas.microsoft.com/office/powerpoint/2010/main" val="2567683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a:xfrm>
            <a:off x="457200" y="1234678"/>
            <a:ext cx="8229600" cy="3713336"/>
          </a:xfrm>
        </p:spPr>
        <p:style>
          <a:lnRef idx="3">
            <a:schemeClr val="lt1"/>
          </a:lnRef>
          <a:fillRef idx="1">
            <a:schemeClr val="accent4"/>
          </a:fillRef>
          <a:effectRef idx="1">
            <a:schemeClr val="accent4"/>
          </a:effectRef>
          <a:fontRef idx="minor">
            <a:schemeClr val="lt1"/>
          </a:fontRef>
        </p:style>
        <p:txBody>
          <a:bodyPr>
            <a:normAutofit fontScale="40000" lnSpcReduction="20000"/>
          </a:bodyPr>
          <a:lstStyle/>
          <a:p>
            <a:r>
              <a:rPr lang="es-AR" b="1" dirty="0">
                <a:solidFill>
                  <a:schemeClr val="bg1"/>
                </a:solidFill>
              </a:rPr>
              <a:t>Este programa cuenta con variedad de extensiones con las que puede guardarse el archivo, entre las que se cuentan las extensiones nativas del programa como PPT que es la extensión con la que se puede editar la diapositiva que se esté haciendo y PPS que es la extensión con la que el programa reconoce la diapositiva y la ejecuta.</a:t>
            </a:r>
          </a:p>
          <a:p>
            <a:endParaRPr lang="es-AR" b="1" dirty="0">
              <a:solidFill>
                <a:schemeClr val="bg1"/>
              </a:solidFill>
            </a:endParaRPr>
          </a:p>
          <a:p>
            <a:endParaRPr lang="es-AR" b="1" dirty="0">
              <a:solidFill>
                <a:schemeClr val="bg1"/>
              </a:solidFill>
            </a:endParaRPr>
          </a:p>
          <a:p>
            <a:r>
              <a:rPr lang="es-AR" b="1" dirty="0">
                <a:solidFill>
                  <a:schemeClr val="bg1"/>
                </a:solidFill>
              </a:rPr>
              <a:t>El PowerPoint es uno de los programas más difundidos para las presentaciones, por ser de uso sencillo y por poseer una gama muy extensa de herramientas con las que se puede personalizar las diapositivas que hagamos, tales como:</a:t>
            </a:r>
          </a:p>
          <a:p>
            <a:endParaRPr lang="es-AR" b="1" dirty="0">
              <a:solidFill>
                <a:schemeClr val="bg1"/>
              </a:solidFill>
            </a:endParaRPr>
          </a:p>
          <a:p>
            <a:r>
              <a:rPr lang="es-AR" b="1" dirty="0">
                <a:solidFill>
                  <a:schemeClr val="bg1"/>
                </a:solidFill>
              </a:rPr>
              <a:t>1.- El uso de plantillas; que se pueden hacer por el usuario, además de las que ya están preestablecidas.</a:t>
            </a:r>
          </a:p>
          <a:p>
            <a:endParaRPr lang="es-AR" b="1" dirty="0">
              <a:solidFill>
                <a:schemeClr val="bg1"/>
              </a:solidFill>
            </a:endParaRPr>
          </a:p>
          <a:p>
            <a:r>
              <a:rPr lang="es-AR" b="1" dirty="0">
                <a:solidFill>
                  <a:schemeClr val="bg1"/>
                </a:solidFill>
              </a:rPr>
              <a:t>2.- Poder introducir textos variando el color y el tamaño de las letras conforme a las necesidades y gustos del usuario.</a:t>
            </a:r>
          </a:p>
          <a:p>
            <a:endParaRPr lang="es-AR" b="1" dirty="0">
              <a:solidFill>
                <a:schemeClr val="bg1"/>
              </a:solidFill>
            </a:endParaRPr>
          </a:p>
          <a:p>
            <a:r>
              <a:rPr lang="es-AR" b="1" dirty="0">
                <a:solidFill>
                  <a:schemeClr val="bg1"/>
                </a:solidFill>
              </a:rPr>
              <a:t>3.- Se pueden insertar imágenes con las que se da una mejor presentación a la diapositiva, facilitando comprender mejor a aquello de lo que trata la diapositiva, además de poderse insertar textos a las imágenes complementándose la exposición.</a:t>
            </a:r>
          </a:p>
          <a:p>
            <a:endParaRPr lang="es-AR" b="1" dirty="0">
              <a:solidFill>
                <a:schemeClr val="bg1"/>
              </a:solidFill>
            </a:endParaRPr>
          </a:p>
        </p:txBody>
      </p:sp>
    </p:spTree>
    <p:extLst>
      <p:ext uri="{BB962C8B-B14F-4D97-AF65-F5344CB8AC3E}">
        <p14:creationId xmlns:p14="http://schemas.microsoft.com/office/powerpoint/2010/main" val="285082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a:xfrm>
            <a:off x="457200" y="195486"/>
            <a:ext cx="8229600" cy="4824536"/>
          </a:xfrm>
        </p:spPr>
        <p:style>
          <a:lnRef idx="3">
            <a:schemeClr val="lt1"/>
          </a:lnRef>
          <a:fillRef idx="1">
            <a:schemeClr val="accent4"/>
          </a:fillRef>
          <a:effectRef idx="1">
            <a:schemeClr val="accent4"/>
          </a:effectRef>
          <a:fontRef idx="minor">
            <a:schemeClr val="lt1"/>
          </a:fontRef>
        </p:style>
        <p:txBody>
          <a:bodyPr>
            <a:normAutofit fontScale="47500" lnSpcReduction="20000"/>
          </a:bodyPr>
          <a:lstStyle/>
          <a:p>
            <a:r>
              <a:rPr lang="es-AR" b="1" dirty="0">
                <a:solidFill>
                  <a:schemeClr val="bg1"/>
                </a:solidFill>
              </a:rPr>
              <a:t>4.- Posee herramientas de animación, con las que se puede dar efectos a los textos e imágenes, dándole una mejor apariencia.</a:t>
            </a:r>
          </a:p>
          <a:p>
            <a:endParaRPr lang="es-AR" b="1" dirty="0">
              <a:solidFill>
                <a:schemeClr val="bg1"/>
              </a:solidFill>
            </a:endParaRPr>
          </a:p>
          <a:p>
            <a:r>
              <a:rPr lang="es-AR" b="1" dirty="0">
                <a:solidFill>
                  <a:schemeClr val="bg1"/>
                </a:solidFill>
              </a:rPr>
              <a:t>5.- En el audio que ya mencionamos podemos variarlo entre insertar música, explicaciones, narraciones, o pláticas relacionadas que se pueden ajustar. Esto se hace en forma intuitiva con herramientas de fácil manejo.</a:t>
            </a:r>
          </a:p>
          <a:p>
            <a:endParaRPr lang="es-AR" b="1" dirty="0">
              <a:solidFill>
                <a:schemeClr val="bg1"/>
              </a:solidFill>
            </a:endParaRPr>
          </a:p>
          <a:p>
            <a:r>
              <a:rPr lang="es-AR" b="1" dirty="0">
                <a:solidFill>
                  <a:schemeClr val="bg1"/>
                </a:solidFill>
              </a:rPr>
              <a:t>6.- En el PowerPoint se pueden utilizar videos para confeccionar la diapositiva, videos con los que se da a entender mejor el tema que se desarrolla.</a:t>
            </a:r>
          </a:p>
          <a:p>
            <a:endParaRPr lang="es-AR" b="1" dirty="0">
              <a:solidFill>
                <a:schemeClr val="bg1"/>
              </a:solidFill>
            </a:endParaRPr>
          </a:p>
          <a:p>
            <a:r>
              <a:rPr lang="es-AR" b="1" dirty="0">
                <a:solidFill>
                  <a:schemeClr val="bg1"/>
                </a:solidFill>
              </a:rPr>
              <a:t>7.- Una de las características de PowerPoint es que nos permite integrar diferentes formatos de archivo para hacer nuestra presentación.</a:t>
            </a:r>
          </a:p>
          <a:p>
            <a:endParaRPr lang="es-AR" b="1" dirty="0">
              <a:solidFill>
                <a:schemeClr val="bg1"/>
              </a:solidFill>
            </a:endParaRPr>
          </a:p>
          <a:p>
            <a:r>
              <a:rPr lang="es-AR" b="1" dirty="0">
                <a:solidFill>
                  <a:schemeClr val="bg1"/>
                </a:solidFill>
              </a:rPr>
              <a:t>8.- También tiene la cualidad de abrir formatos de otras plataformas e incluso nos permite guardarlos en formatos ajenos al PowerPoint, puede utilizar extensiones como: PPT o PPS, entre otras.</a:t>
            </a:r>
          </a:p>
          <a:p>
            <a:endParaRPr lang="es-AR" b="1" dirty="0">
              <a:solidFill>
                <a:schemeClr val="bg1"/>
              </a:solidFill>
            </a:endParaRPr>
          </a:p>
          <a:p>
            <a:r>
              <a:rPr lang="es-AR" b="1" dirty="0">
                <a:solidFill>
                  <a:schemeClr val="bg1"/>
                </a:solidFill>
              </a:rPr>
              <a:t>Con todas estas herramientas, el PowerPoint nos ayuda a captar la atención de aquellos a quienes se les presenta nuestro material. El uso del PowerPoint se ha difundido mucho, sobre todo entre ejecutivos, comerciantes y estudiantes, pero la gama de usos es cada vez es más amplia y </a:t>
            </a:r>
            <a:r>
              <a:rPr lang="es-AR" b="1" dirty="0" smtClean="0">
                <a:solidFill>
                  <a:schemeClr val="bg1"/>
                </a:solidFill>
              </a:rPr>
              <a:t>accesible</a:t>
            </a:r>
          </a:p>
          <a:p>
            <a:r>
              <a:rPr lang="es-AR" b="1" dirty="0">
                <a:solidFill>
                  <a:schemeClr val="bg1"/>
                </a:solidFill>
              </a:rPr>
              <a:t>Fuente: https://</a:t>
            </a:r>
            <a:r>
              <a:rPr lang="es-AR" b="1" dirty="0" smtClean="0">
                <a:solidFill>
                  <a:schemeClr val="bg1"/>
                </a:solidFill>
              </a:rPr>
              <a:t>www.ejemplode.com/8-informatica/3413-caracteristicas_de_powerpoint.html#ixzz7zRlx84Mr</a:t>
            </a:r>
            <a:endParaRPr lang="es-AR" b="1" dirty="0">
              <a:solidFill>
                <a:schemeClr val="bg1"/>
              </a:solidFill>
            </a:endParaRPr>
          </a:p>
          <a:p>
            <a:endParaRPr lang="es-AR" b="1" dirty="0">
              <a:solidFill>
                <a:schemeClr val="bg1"/>
              </a:solidFill>
            </a:endParaRPr>
          </a:p>
        </p:txBody>
      </p:sp>
    </p:spTree>
    <p:extLst>
      <p:ext uri="{BB962C8B-B14F-4D97-AF65-F5344CB8AC3E}">
        <p14:creationId xmlns:p14="http://schemas.microsoft.com/office/powerpoint/2010/main" val="2901255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smtClean="0">
                <a:latin typeface="Aharoni" pitchFamily="2" charset="-79"/>
                <a:cs typeface="Aharoni" pitchFamily="2" charset="-79"/>
              </a:rPr>
              <a:t>Elementos de power point   </a:t>
            </a:r>
            <a:endParaRPr lang="es-AR" dirty="0">
              <a:latin typeface="Aharoni" pitchFamily="2" charset="-79"/>
              <a:cs typeface="Aharoni" pitchFamily="2" charset="-79"/>
            </a:endParaRPr>
          </a:p>
        </p:txBody>
      </p:sp>
      <p:sp>
        <p:nvSpPr>
          <p:cNvPr id="2" name="1 Marcador de contenido"/>
          <p:cNvSpPr>
            <a:spLocks noGrp="1"/>
          </p:cNvSpPr>
          <p:nvPr>
            <p:ph idx="1"/>
          </p:nvPr>
        </p:nvSpPr>
        <p:spPr>
          <a:xfrm>
            <a:off x="-17100" y="987574"/>
            <a:ext cx="8981587" cy="3816424"/>
          </a:xfrm>
        </p:spPr>
        <p:style>
          <a:lnRef idx="2">
            <a:schemeClr val="accent4">
              <a:shade val="50000"/>
            </a:schemeClr>
          </a:lnRef>
          <a:fillRef idx="1">
            <a:schemeClr val="accent4"/>
          </a:fillRef>
          <a:effectRef idx="0">
            <a:schemeClr val="accent4"/>
          </a:effectRef>
          <a:fontRef idx="minor">
            <a:schemeClr val="lt1"/>
          </a:fontRef>
        </p:style>
        <p:txBody>
          <a:bodyPr>
            <a:normAutofit fontScale="32500" lnSpcReduction="20000"/>
          </a:bodyPr>
          <a:lstStyle/>
          <a:p>
            <a:r>
              <a:rPr lang="es-AR" sz="800" dirty="0" smtClean="0"/>
              <a:t> </a:t>
            </a:r>
          </a:p>
          <a:p>
            <a:r>
              <a:rPr lang="es-AR" sz="5600" b="1" dirty="0" smtClean="0">
                <a:solidFill>
                  <a:schemeClr val="bg1"/>
                </a:solidFill>
              </a:rPr>
              <a:t>Inicio: </a:t>
            </a:r>
          </a:p>
          <a:p>
            <a:r>
              <a:rPr lang="es-AR" sz="5600" b="1" dirty="0" smtClean="0">
                <a:solidFill>
                  <a:schemeClr val="bg1"/>
                </a:solidFill>
                <a:latin typeface="Berlin Sans FB Demi" pitchFamily="34" charset="0"/>
              </a:rPr>
              <a:t>Muestra estaña Inicio en la cinta de PowerPoint</a:t>
            </a:r>
          </a:p>
          <a:p>
            <a:r>
              <a:rPr lang="es-AR" sz="5600" b="1" dirty="0" smtClean="0">
                <a:solidFill>
                  <a:schemeClr val="bg1"/>
                </a:solidFill>
                <a:latin typeface="Berlin Sans FB Demi" pitchFamily="34" charset="0"/>
              </a:rPr>
              <a:t>La pestaña Inicio incluye las características Cortar y Pegar, las opciones Fuente y Párrafo, y lo que necesita agregar para organizar las diapositivas.</a:t>
            </a:r>
          </a:p>
          <a:p>
            <a:r>
              <a:rPr lang="es-AR" sz="5600" b="1" dirty="0" smtClean="0">
                <a:solidFill>
                  <a:schemeClr val="bg1"/>
                </a:solidFill>
                <a:latin typeface="Berlin Sans FB Demi" pitchFamily="34" charset="0"/>
              </a:rPr>
              <a:t>2. Insertar</a:t>
            </a:r>
          </a:p>
          <a:p>
            <a:r>
              <a:rPr lang="es-AR" sz="5600" b="1" dirty="0" smtClean="0">
                <a:solidFill>
                  <a:schemeClr val="bg1"/>
                </a:solidFill>
                <a:latin typeface="Berlin Sans FB Demi" pitchFamily="34" charset="0"/>
              </a:rPr>
              <a:t>Muestra la pestaña Insertar en la cinta de PowerPoint</a:t>
            </a:r>
          </a:p>
          <a:p>
            <a:endParaRPr lang="es-AR" sz="5600" b="1" dirty="0" smtClean="0">
              <a:solidFill>
                <a:schemeClr val="bg1"/>
              </a:solidFill>
              <a:latin typeface="Berlin Sans FB Demi" pitchFamily="34" charset="0"/>
            </a:endParaRPr>
          </a:p>
          <a:p>
            <a:r>
              <a:rPr lang="es-AR" sz="5600" b="1" dirty="0" smtClean="0">
                <a:solidFill>
                  <a:schemeClr val="bg1"/>
                </a:solidFill>
                <a:latin typeface="Berlin Sans FB Demi" pitchFamily="34" charset="0"/>
              </a:rPr>
              <a:t>Haga clic en Insertar para agregar algo a una diapositiva. Esto incluye imágenes, formas, gráficos, vínculos, cuadros de texto, vídeo, etc.</a:t>
            </a:r>
          </a:p>
          <a:p>
            <a:endParaRPr lang="es-AR" sz="5600" b="1" dirty="0" smtClean="0">
              <a:solidFill>
                <a:schemeClr val="bg1"/>
              </a:solidFill>
              <a:latin typeface="Berlin Sans FB Demi" pitchFamily="34" charset="0"/>
            </a:endParaRPr>
          </a:p>
          <a:p>
            <a:r>
              <a:rPr lang="es-AR" sz="5600" b="1" dirty="0" smtClean="0">
                <a:solidFill>
                  <a:schemeClr val="bg1"/>
                </a:solidFill>
                <a:latin typeface="Berlin Sans FB Demi" pitchFamily="34" charset="0"/>
              </a:rPr>
              <a:t>3. Diseño</a:t>
            </a:r>
          </a:p>
          <a:p>
            <a:r>
              <a:rPr lang="es-AR" sz="5600" b="1" dirty="0" smtClean="0">
                <a:solidFill>
                  <a:schemeClr val="bg1"/>
                </a:solidFill>
                <a:latin typeface="Berlin Sans FB Demi" pitchFamily="34" charset="0"/>
              </a:rPr>
              <a:t>Muestra la pestaña Diseño en la cinta de PowerPoint</a:t>
            </a:r>
          </a:p>
          <a:p>
            <a:endParaRPr lang="es-AR" sz="5600" dirty="0" smtClean="0">
              <a:latin typeface="Berlin Sans FB Demi" pitchFamily="34" charset="0"/>
            </a:endParaRPr>
          </a:p>
          <a:p>
            <a:endParaRPr lang="es-AR" sz="5600" dirty="0" smtClean="0">
              <a:latin typeface="Berlin Sans FB Demi" pitchFamily="34" charset="0"/>
            </a:endParaRPr>
          </a:p>
        </p:txBody>
      </p:sp>
      <p:sp>
        <p:nvSpPr>
          <p:cNvPr id="4" name="3 Rectángulo"/>
          <p:cNvSpPr/>
          <p:nvPr/>
        </p:nvSpPr>
        <p:spPr>
          <a:xfrm>
            <a:off x="20594" y="2571750"/>
            <a:ext cx="5616624" cy="646331"/>
          </a:xfrm>
          <a:prstGeom prst="rect">
            <a:avLst/>
          </a:prstGeom>
        </p:spPr>
        <p:txBody>
          <a:bodyPr wrap="square">
            <a:spAutoFit/>
          </a:bodyPr>
          <a:lstStyle/>
          <a:p>
            <a:endParaRPr lang="es-AR" dirty="0"/>
          </a:p>
          <a:p>
            <a:endParaRPr lang="es-AR" dirty="0"/>
          </a:p>
        </p:txBody>
      </p:sp>
      <p:sp>
        <p:nvSpPr>
          <p:cNvPr id="5" name="4 Rectángulo"/>
          <p:cNvSpPr/>
          <p:nvPr/>
        </p:nvSpPr>
        <p:spPr>
          <a:xfrm>
            <a:off x="683568" y="1635646"/>
            <a:ext cx="6174432" cy="646331"/>
          </a:xfrm>
          <a:prstGeom prst="rect">
            <a:avLst/>
          </a:prstGeom>
        </p:spPr>
        <p:txBody>
          <a:bodyPr wrap="square">
            <a:spAutoFit/>
          </a:bodyPr>
          <a:lstStyle/>
          <a:p>
            <a:r>
              <a:rPr lang="es-AR" dirty="0" smtClean="0"/>
              <a:t>  </a:t>
            </a:r>
            <a:endParaRPr lang="es-AR" dirty="0"/>
          </a:p>
          <a:p>
            <a:endParaRPr lang="es-A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795807"/>
            <a:ext cx="1815102" cy="134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795807"/>
            <a:ext cx="4163269" cy="1256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Las ilusiones en Power Point – El Cronoviso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9087" y="3867894"/>
            <a:ext cx="877888"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92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bg/>
                                          </p:spTgt>
                                        </p:tgtEl>
                                        <p:attrNameLst>
                                          <p:attrName>ppt_x</p:attrName>
                                          <p:attrName>ppt_y</p:attrName>
                                        </p:attrNameLst>
                                      </p:cBhvr>
                                    </p:animMotion>
                                    <p:animRot by="1500000">
                                      <p:cBhvr>
                                        <p:cTn id="7" dur="125" fill="hold">
                                          <p:stCondLst>
                                            <p:cond delay="0"/>
                                          </p:stCondLst>
                                        </p:cTn>
                                        <p:tgtEl>
                                          <p:spTgt spid="2">
                                            <p:bg/>
                                          </p:spTgt>
                                        </p:tgtEl>
                                        <p:attrNameLst>
                                          <p:attrName>r</p:attrName>
                                        </p:attrNameLst>
                                      </p:cBhvr>
                                    </p:animRot>
                                    <p:animRot by="-1500000">
                                      <p:cBhvr>
                                        <p:cTn id="8" dur="125" fill="hold">
                                          <p:stCondLst>
                                            <p:cond delay="125"/>
                                          </p:stCondLst>
                                        </p:cTn>
                                        <p:tgtEl>
                                          <p:spTgt spid="2">
                                            <p:bg/>
                                          </p:spTgt>
                                        </p:tgtEl>
                                        <p:attrNameLst>
                                          <p:attrName>r</p:attrName>
                                        </p:attrNameLst>
                                      </p:cBhvr>
                                    </p:animRot>
                                    <p:animRot by="-1500000">
                                      <p:cBhvr>
                                        <p:cTn id="9" dur="125" fill="hold">
                                          <p:stCondLst>
                                            <p:cond delay="250"/>
                                          </p:stCondLst>
                                        </p:cTn>
                                        <p:tgtEl>
                                          <p:spTgt spid="2">
                                            <p:bg/>
                                          </p:spTgt>
                                        </p:tgtEl>
                                        <p:attrNameLst>
                                          <p:attrName>r</p:attrName>
                                        </p:attrNameLst>
                                      </p:cBhvr>
                                    </p:animRot>
                                    <p:animRot by="1500000">
                                      <p:cBhvr>
                                        <p:cTn id="10" dur="125" fill="hold">
                                          <p:stCondLst>
                                            <p:cond delay="375"/>
                                          </p:stCondLst>
                                        </p:cTn>
                                        <p:tgtEl>
                                          <p:spTgt spid="2">
                                            <p:bg/>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2">
                                            <p:txEl>
                                              <p:pRg st="0" end="0"/>
                                            </p:txEl>
                                          </p:spTgt>
                                        </p:tgtEl>
                                        <p:attrNameLst>
                                          <p:attrName>ppt_x</p:attrName>
                                          <p:attrName>ppt_y</p:attrName>
                                        </p:attrNameLst>
                                      </p:cBhvr>
                                    </p:animMotion>
                                    <p:animRot by="1500000">
                                      <p:cBhvr>
                                        <p:cTn id="15" dur="125" fill="hold">
                                          <p:stCondLst>
                                            <p:cond delay="0"/>
                                          </p:stCondLst>
                                        </p:cTn>
                                        <p:tgtEl>
                                          <p:spTgt spid="2">
                                            <p:txEl>
                                              <p:pRg st="0" end="0"/>
                                            </p:txEl>
                                          </p:spTgt>
                                        </p:tgtEl>
                                        <p:attrNameLst>
                                          <p:attrName>r</p:attrName>
                                        </p:attrNameLst>
                                      </p:cBhvr>
                                    </p:animRot>
                                    <p:animRot by="-1500000">
                                      <p:cBhvr>
                                        <p:cTn id="16" dur="125" fill="hold">
                                          <p:stCondLst>
                                            <p:cond delay="125"/>
                                          </p:stCondLst>
                                        </p:cTn>
                                        <p:tgtEl>
                                          <p:spTgt spid="2">
                                            <p:txEl>
                                              <p:pRg st="0" end="0"/>
                                            </p:txEl>
                                          </p:spTgt>
                                        </p:tgtEl>
                                        <p:attrNameLst>
                                          <p:attrName>r</p:attrName>
                                        </p:attrNameLst>
                                      </p:cBhvr>
                                    </p:animRot>
                                    <p:animRot by="-1500000">
                                      <p:cBhvr>
                                        <p:cTn id="17" dur="125" fill="hold">
                                          <p:stCondLst>
                                            <p:cond delay="250"/>
                                          </p:stCondLst>
                                        </p:cTn>
                                        <p:tgtEl>
                                          <p:spTgt spid="2">
                                            <p:txEl>
                                              <p:pRg st="0" end="0"/>
                                            </p:txEl>
                                          </p:spTgt>
                                        </p:tgtEl>
                                        <p:attrNameLst>
                                          <p:attrName>r</p:attrName>
                                        </p:attrNameLst>
                                      </p:cBhvr>
                                    </p:animRot>
                                    <p:animRot by="1500000">
                                      <p:cBhvr>
                                        <p:cTn id="18" dur="125" fill="hold">
                                          <p:stCondLst>
                                            <p:cond delay="375"/>
                                          </p:stCondLst>
                                        </p:cTn>
                                        <p:tgtEl>
                                          <p:spTgt spid="2">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2">
                                            <p:txEl>
                                              <p:pRg st="1" end="1"/>
                                            </p:txEl>
                                          </p:spTgt>
                                        </p:tgtEl>
                                        <p:attrNameLst>
                                          <p:attrName>ppt_x</p:attrName>
                                          <p:attrName>ppt_y</p:attrName>
                                        </p:attrNameLst>
                                      </p:cBhvr>
                                    </p:animMotion>
                                    <p:animRot by="1500000">
                                      <p:cBhvr>
                                        <p:cTn id="23" dur="125" fill="hold">
                                          <p:stCondLst>
                                            <p:cond delay="0"/>
                                          </p:stCondLst>
                                        </p:cTn>
                                        <p:tgtEl>
                                          <p:spTgt spid="2">
                                            <p:txEl>
                                              <p:pRg st="1" end="1"/>
                                            </p:txEl>
                                          </p:spTgt>
                                        </p:tgtEl>
                                        <p:attrNameLst>
                                          <p:attrName>r</p:attrName>
                                        </p:attrNameLst>
                                      </p:cBhvr>
                                    </p:animRot>
                                    <p:animRot by="-1500000">
                                      <p:cBhvr>
                                        <p:cTn id="24" dur="125" fill="hold">
                                          <p:stCondLst>
                                            <p:cond delay="125"/>
                                          </p:stCondLst>
                                        </p:cTn>
                                        <p:tgtEl>
                                          <p:spTgt spid="2">
                                            <p:txEl>
                                              <p:pRg st="1" end="1"/>
                                            </p:txEl>
                                          </p:spTgt>
                                        </p:tgtEl>
                                        <p:attrNameLst>
                                          <p:attrName>r</p:attrName>
                                        </p:attrNameLst>
                                      </p:cBhvr>
                                    </p:animRot>
                                    <p:animRot by="-1500000">
                                      <p:cBhvr>
                                        <p:cTn id="25" dur="125" fill="hold">
                                          <p:stCondLst>
                                            <p:cond delay="250"/>
                                          </p:stCondLst>
                                        </p:cTn>
                                        <p:tgtEl>
                                          <p:spTgt spid="2">
                                            <p:txEl>
                                              <p:pRg st="1" end="1"/>
                                            </p:txEl>
                                          </p:spTgt>
                                        </p:tgtEl>
                                        <p:attrNameLst>
                                          <p:attrName>r</p:attrName>
                                        </p:attrNameLst>
                                      </p:cBhvr>
                                    </p:animRot>
                                    <p:animRot by="1500000">
                                      <p:cBhvr>
                                        <p:cTn id="26" dur="125" fill="hold">
                                          <p:stCondLst>
                                            <p:cond delay="375"/>
                                          </p:stCondLst>
                                        </p:cTn>
                                        <p:tgtEl>
                                          <p:spTgt spid="2">
                                            <p:txEl>
                                              <p:pRg st="1" end="1"/>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2">
                                            <p:txEl>
                                              <p:pRg st="2" end="2"/>
                                            </p:txEl>
                                          </p:spTgt>
                                        </p:tgtEl>
                                        <p:attrNameLst>
                                          <p:attrName>ppt_x</p:attrName>
                                          <p:attrName>ppt_y</p:attrName>
                                        </p:attrNameLst>
                                      </p:cBhvr>
                                    </p:animMotion>
                                    <p:animRot by="1500000">
                                      <p:cBhvr>
                                        <p:cTn id="31" dur="125" fill="hold">
                                          <p:stCondLst>
                                            <p:cond delay="0"/>
                                          </p:stCondLst>
                                        </p:cTn>
                                        <p:tgtEl>
                                          <p:spTgt spid="2">
                                            <p:txEl>
                                              <p:pRg st="2" end="2"/>
                                            </p:txEl>
                                          </p:spTgt>
                                        </p:tgtEl>
                                        <p:attrNameLst>
                                          <p:attrName>r</p:attrName>
                                        </p:attrNameLst>
                                      </p:cBhvr>
                                    </p:animRot>
                                    <p:animRot by="-1500000">
                                      <p:cBhvr>
                                        <p:cTn id="32" dur="125" fill="hold">
                                          <p:stCondLst>
                                            <p:cond delay="125"/>
                                          </p:stCondLst>
                                        </p:cTn>
                                        <p:tgtEl>
                                          <p:spTgt spid="2">
                                            <p:txEl>
                                              <p:pRg st="2" end="2"/>
                                            </p:txEl>
                                          </p:spTgt>
                                        </p:tgtEl>
                                        <p:attrNameLst>
                                          <p:attrName>r</p:attrName>
                                        </p:attrNameLst>
                                      </p:cBhvr>
                                    </p:animRot>
                                    <p:animRot by="-1500000">
                                      <p:cBhvr>
                                        <p:cTn id="33" dur="125" fill="hold">
                                          <p:stCondLst>
                                            <p:cond delay="250"/>
                                          </p:stCondLst>
                                        </p:cTn>
                                        <p:tgtEl>
                                          <p:spTgt spid="2">
                                            <p:txEl>
                                              <p:pRg st="2" end="2"/>
                                            </p:txEl>
                                          </p:spTgt>
                                        </p:tgtEl>
                                        <p:attrNameLst>
                                          <p:attrName>r</p:attrName>
                                        </p:attrNameLst>
                                      </p:cBhvr>
                                    </p:animRot>
                                    <p:animRot by="1500000">
                                      <p:cBhvr>
                                        <p:cTn id="34" dur="125" fill="hold">
                                          <p:stCondLst>
                                            <p:cond delay="375"/>
                                          </p:stCondLst>
                                        </p:cTn>
                                        <p:tgtEl>
                                          <p:spTgt spid="2">
                                            <p:txEl>
                                              <p:pRg st="2" end="2"/>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grpId="0"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2">
                                            <p:txEl>
                                              <p:pRg st="3" end="3"/>
                                            </p:txEl>
                                          </p:spTgt>
                                        </p:tgtEl>
                                        <p:attrNameLst>
                                          <p:attrName>ppt_x</p:attrName>
                                          <p:attrName>ppt_y</p:attrName>
                                        </p:attrNameLst>
                                      </p:cBhvr>
                                    </p:animMotion>
                                    <p:animRot by="1500000">
                                      <p:cBhvr>
                                        <p:cTn id="39" dur="125" fill="hold">
                                          <p:stCondLst>
                                            <p:cond delay="0"/>
                                          </p:stCondLst>
                                        </p:cTn>
                                        <p:tgtEl>
                                          <p:spTgt spid="2">
                                            <p:txEl>
                                              <p:pRg st="3" end="3"/>
                                            </p:txEl>
                                          </p:spTgt>
                                        </p:tgtEl>
                                        <p:attrNameLst>
                                          <p:attrName>r</p:attrName>
                                        </p:attrNameLst>
                                      </p:cBhvr>
                                    </p:animRot>
                                    <p:animRot by="-1500000">
                                      <p:cBhvr>
                                        <p:cTn id="40" dur="125" fill="hold">
                                          <p:stCondLst>
                                            <p:cond delay="125"/>
                                          </p:stCondLst>
                                        </p:cTn>
                                        <p:tgtEl>
                                          <p:spTgt spid="2">
                                            <p:txEl>
                                              <p:pRg st="3" end="3"/>
                                            </p:txEl>
                                          </p:spTgt>
                                        </p:tgtEl>
                                        <p:attrNameLst>
                                          <p:attrName>r</p:attrName>
                                        </p:attrNameLst>
                                      </p:cBhvr>
                                    </p:animRot>
                                    <p:animRot by="-1500000">
                                      <p:cBhvr>
                                        <p:cTn id="41" dur="125" fill="hold">
                                          <p:stCondLst>
                                            <p:cond delay="250"/>
                                          </p:stCondLst>
                                        </p:cTn>
                                        <p:tgtEl>
                                          <p:spTgt spid="2">
                                            <p:txEl>
                                              <p:pRg st="3" end="3"/>
                                            </p:txEl>
                                          </p:spTgt>
                                        </p:tgtEl>
                                        <p:attrNameLst>
                                          <p:attrName>r</p:attrName>
                                        </p:attrNameLst>
                                      </p:cBhvr>
                                    </p:animRot>
                                    <p:animRot by="1500000">
                                      <p:cBhvr>
                                        <p:cTn id="42" dur="125" fill="hold">
                                          <p:stCondLst>
                                            <p:cond delay="375"/>
                                          </p:stCondLst>
                                        </p:cTn>
                                        <p:tgtEl>
                                          <p:spTgt spid="2">
                                            <p:txEl>
                                              <p:pRg st="3" end="3"/>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4" presetClass="emph" presetSubtype="0" fill="hold" grpId="0" nodeType="clickEffect">
                                  <p:stCondLst>
                                    <p:cond delay="0"/>
                                  </p:stCondLst>
                                  <p:iterate type="lt">
                                    <p:tmPct val="10000"/>
                                  </p:iterate>
                                  <p:childTnLst>
                                    <p:animMotion origin="layout" path="M 0.0 0.0 L 0.0 -0.07213" pathEditMode="relative" ptsTypes="">
                                      <p:cBhvr>
                                        <p:cTn id="46" dur="250" accel="50000" decel="50000" autoRev="1" fill="hold">
                                          <p:stCondLst>
                                            <p:cond delay="0"/>
                                          </p:stCondLst>
                                        </p:cTn>
                                        <p:tgtEl>
                                          <p:spTgt spid="2">
                                            <p:txEl>
                                              <p:pRg st="4" end="4"/>
                                            </p:txEl>
                                          </p:spTgt>
                                        </p:tgtEl>
                                        <p:attrNameLst>
                                          <p:attrName>ppt_x</p:attrName>
                                          <p:attrName>ppt_y</p:attrName>
                                        </p:attrNameLst>
                                      </p:cBhvr>
                                    </p:animMotion>
                                    <p:animRot by="1500000">
                                      <p:cBhvr>
                                        <p:cTn id="47" dur="125" fill="hold">
                                          <p:stCondLst>
                                            <p:cond delay="0"/>
                                          </p:stCondLst>
                                        </p:cTn>
                                        <p:tgtEl>
                                          <p:spTgt spid="2">
                                            <p:txEl>
                                              <p:pRg st="4" end="4"/>
                                            </p:txEl>
                                          </p:spTgt>
                                        </p:tgtEl>
                                        <p:attrNameLst>
                                          <p:attrName>r</p:attrName>
                                        </p:attrNameLst>
                                      </p:cBhvr>
                                    </p:animRot>
                                    <p:animRot by="-1500000">
                                      <p:cBhvr>
                                        <p:cTn id="48" dur="125" fill="hold">
                                          <p:stCondLst>
                                            <p:cond delay="125"/>
                                          </p:stCondLst>
                                        </p:cTn>
                                        <p:tgtEl>
                                          <p:spTgt spid="2">
                                            <p:txEl>
                                              <p:pRg st="4" end="4"/>
                                            </p:txEl>
                                          </p:spTgt>
                                        </p:tgtEl>
                                        <p:attrNameLst>
                                          <p:attrName>r</p:attrName>
                                        </p:attrNameLst>
                                      </p:cBhvr>
                                    </p:animRot>
                                    <p:animRot by="-1500000">
                                      <p:cBhvr>
                                        <p:cTn id="49" dur="125" fill="hold">
                                          <p:stCondLst>
                                            <p:cond delay="250"/>
                                          </p:stCondLst>
                                        </p:cTn>
                                        <p:tgtEl>
                                          <p:spTgt spid="2">
                                            <p:txEl>
                                              <p:pRg st="4" end="4"/>
                                            </p:txEl>
                                          </p:spTgt>
                                        </p:tgtEl>
                                        <p:attrNameLst>
                                          <p:attrName>r</p:attrName>
                                        </p:attrNameLst>
                                      </p:cBhvr>
                                    </p:animRot>
                                    <p:animRot by="1500000">
                                      <p:cBhvr>
                                        <p:cTn id="50" dur="125" fill="hold">
                                          <p:stCondLst>
                                            <p:cond delay="375"/>
                                          </p:stCondLst>
                                        </p:cTn>
                                        <p:tgtEl>
                                          <p:spTgt spid="2">
                                            <p:txEl>
                                              <p:pRg st="4" end="4"/>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34" presetClass="emph" presetSubtype="0" fill="hold" grpId="0" nodeType="clickEffect">
                                  <p:stCondLst>
                                    <p:cond delay="0"/>
                                  </p:stCondLst>
                                  <p:iterate type="lt">
                                    <p:tmPct val="10000"/>
                                  </p:iterate>
                                  <p:childTnLst>
                                    <p:animMotion origin="layout" path="M 0.0 0.0 L 0.0 -0.07213" pathEditMode="relative" ptsTypes="">
                                      <p:cBhvr>
                                        <p:cTn id="54" dur="250" accel="50000" decel="50000" autoRev="1" fill="hold">
                                          <p:stCondLst>
                                            <p:cond delay="0"/>
                                          </p:stCondLst>
                                        </p:cTn>
                                        <p:tgtEl>
                                          <p:spTgt spid="2">
                                            <p:txEl>
                                              <p:pRg st="5" end="5"/>
                                            </p:txEl>
                                          </p:spTgt>
                                        </p:tgtEl>
                                        <p:attrNameLst>
                                          <p:attrName>ppt_x</p:attrName>
                                          <p:attrName>ppt_y</p:attrName>
                                        </p:attrNameLst>
                                      </p:cBhvr>
                                    </p:animMotion>
                                    <p:animRot by="1500000">
                                      <p:cBhvr>
                                        <p:cTn id="55" dur="125" fill="hold">
                                          <p:stCondLst>
                                            <p:cond delay="0"/>
                                          </p:stCondLst>
                                        </p:cTn>
                                        <p:tgtEl>
                                          <p:spTgt spid="2">
                                            <p:txEl>
                                              <p:pRg st="5" end="5"/>
                                            </p:txEl>
                                          </p:spTgt>
                                        </p:tgtEl>
                                        <p:attrNameLst>
                                          <p:attrName>r</p:attrName>
                                        </p:attrNameLst>
                                      </p:cBhvr>
                                    </p:animRot>
                                    <p:animRot by="-1500000">
                                      <p:cBhvr>
                                        <p:cTn id="56" dur="125" fill="hold">
                                          <p:stCondLst>
                                            <p:cond delay="125"/>
                                          </p:stCondLst>
                                        </p:cTn>
                                        <p:tgtEl>
                                          <p:spTgt spid="2">
                                            <p:txEl>
                                              <p:pRg st="5" end="5"/>
                                            </p:txEl>
                                          </p:spTgt>
                                        </p:tgtEl>
                                        <p:attrNameLst>
                                          <p:attrName>r</p:attrName>
                                        </p:attrNameLst>
                                      </p:cBhvr>
                                    </p:animRot>
                                    <p:animRot by="-1500000">
                                      <p:cBhvr>
                                        <p:cTn id="57" dur="125" fill="hold">
                                          <p:stCondLst>
                                            <p:cond delay="250"/>
                                          </p:stCondLst>
                                        </p:cTn>
                                        <p:tgtEl>
                                          <p:spTgt spid="2">
                                            <p:txEl>
                                              <p:pRg st="5" end="5"/>
                                            </p:txEl>
                                          </p:spTgt>
                                        </p:tgtEl>
                                        <p:attrNameLst>
                                          <p:attrName>r</p:attrName>
                                        </p:attrNameLst>
                                      </p:cBhvr>
                                    </p:animRot>
                                    <p:animRot by="1500000">
                                      <p:cBhvr>
                                        <p:cTn id="58" dur="125" fill="hold">
                                          <p:stCondLst>
                                            <p:cond delay="375"/>
                                          </p:stCondLst>
                                        </p:cTn>
                                        <p:tgtEl>
                                          <p:spTgt spid="2">
                                            <p:txEl>
                                              <p:pRg st="5" end="5"/>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34" presetClass="emph" presetSubtype="0" fill="hold" grpId="0" nodeType="clickEffect">
                                  <p:stCondLst>
                                    <p:cond delay="0"/>
                                  </p:stCondLst>
                                  <p:iterate type="lt">
                                    <p:tmPct val="10000"/>
                                  </p:iterate>
                                  <p:childTnLst>
                                    <p:animMotion origin="layout" path="M 0.0 0.0 L 0.0 -0.07213" pathEditMode="relative" ptsTypes="">
                                      <p:cBhvr>
                                        <p:cTn id="62" dur="250" accel="50000" decel="50000" autoRev="1" fill="hold">
                                          <p:stCondLst>
                                            <p:cond delay="0"/>
                                          </p:stCondLst>
                                        </p:cTn>
                                        <p:tgtEl>
                                          <p:spTgt spid="2">
                                            <p:txEl>
                                              <p:pRg st="7" end="7"/>
                                            </p:txEl>
                                          </p:spTgt>
                                        </p:tgtEl>
                                        <p:attrNameLst>
                                          <p:attrName>ppt_x</p:attrName>
                                          <p:attrName>ppt_y</p:attrName>
                                        </p:attrNameLst>
                                      </p:cBhvr>
                                    </p:animMotion>
                                    <p:animRot by="1500000">
                                      <p:cBhvr>
                                        <p:cTn id="63" dur="125" fill="hold">
                                          <p:stCondLst>
                                            <p:cond delay="0"/>
                                          </p:stCondLst>
                                        </p:cTn>
                                        <p:tgtEl>
                                          <p:spTgt spid="2">
                                            <p:txEl>
                                              <p:pRg st="7" end="7"/>
                                            </p:txEl>
                                          </p:spTgt>
                                        </p:tgtEl>
                                        <p:attrNameLst>
                                          <p:attrName>r</p:attrName>
                                        </p:attrNameLst>
                                      </p:cBhvr>
                                    </p:animRot>
                                    <p:animRot by="-1500000">
                                      <p:cBhvr>
                                        <p:cTn id="64" dur="125" fill="hold">
                                          <p:stCondLst>
                                            <p:cond delay="125"/>
                                          </p:stCondLst>
                                        </p:cTn>
                                        <p:tgtEl>
                                          <p:spTgt spid="2">
                                            <p:txEl>
                                              <p:pRg st="7" end="7"/>
                                            </p:txEl>
                                          </p:spTgt>
                                        </p:tgtEl>
                                        <p:attrNameLst>
                                          <p:attrName>r</p:attrName>
                                        </p:attrNameLst>
                                      </p:cBhvr>
                                    </p:animRot>
                                    <p:animRot by="-1500000">
                                      <p:cBhvr>
                                        <p:cTn id="65" dur="125" fill="hold">
                                          <p:stCondLst>
                                            <p:cond delay="250"/>
                                          </p:stCondLst>
                                        </p:cTn>
                                        <p:tgtEl>
                                          <p:spTgt spid="2">
                                            <p:txEl>
                                              <p:pRg st="7" end="7"/>
                                            </p:txEl>
                                          </p:spTgt>
                                        </p:tgtEl>
                                        <p:attrNameLst>
                                          <p:attrName>r</p:attrName>
                                        </p:attrNameLst>
                                      </p:cBhvr>
                                    </p:animRot>
                                    <p:animRot by="1500000">
                                      <p:cBhvr>
                                        <p:cTn id="66" dur="125" fill="hold">
                                          <p:stCondLst>
                                            <p:cond delay="375"/>
                                          </p:stCondLst>
                                        </p:cTn>
                                        <p:tgtEl>
                                          <p:spTgt spid="2">
                                            <p:txEl>
                                              <p:pRg st="7" end="7"/>
                                            </p:txEl>
                                          </p:spTgt>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34" presetClass="emph" presetSubtype="0" fill="hold" grpId="0" nodeType="clickEffect">
                                  <p:stCondLst>
                                    <p:cond delay="0"/>
                                  </p:stCondLst>
                                  <p:iterate type="lt">
                                    <p:tmPct val="10000"/>
                                  </p:iterate>
                                  <p:childTnLst>
                                    <p:animMotion origin="layout" path="M 0.0 0.0 L 0.0 -0.07213" pathEditMode="relative" ptsTypes="">
                                      <p:cBhvr>
                                        <p:cTn id="70" dur="250" accel="50000" decel="50000" autoRev="1" fill="hold">
                                          <p:stCondLst>
                                            <p:cond delay="0"/>
                                          </p:stCondLst>
                                        </p:cTn>
                                        <p:tgtEl>
                                          <p:spTgt spid="2">
                                            <p:txEl>
                                              <p:pRg st="9" end="9"/>
                                            </p:txEl>
                                          </p:spTgt>
                                        </p:tgtEl>
                                        <p:attrNameLst>
                                          <p:attrName>ppt_x</p:attrName>
                                          <p:attrName>ppt_y</p:attrName>
                                        </p:attrNameLst>
                                      </p:cBhvr>
                                    </p:animMotion>
                                    <p:animRot by="1500000">
                                      <p:cBhvr>
                                        <p:cTn id="71" dur="125" fill="hold">
                                          <p:stCondLst>
                                            <p:cond delay="0"/>
                                          </p:stCondLst>
                                        </p:cTn>
                                        <p:tgtEl>
                                          <p:spTgt spid="2">
                                            <p:txEl>
                                              <p:pRg st="9" end="9"/>
                                            </p:txEl>
                                          </p:spTgt>
                                        </p:tgtEl>
                                        <p:attrNameLst>
                                          <p:attrName>r</p:attrName>
                                        </p:attrNameLst>
                                      </p:cBhvr>
                                    </p:animRot>
                                    <p:animRot by="-1500000">
                                      <p:cBhvr>
                                        <p:cTn id="72" dur="125" fill="hold">
                                          <p:stCondLst>
                                            <p:cond delay="125"/>
                                          </p:stCondLst>
                                        </p:cTn>
                                        <p:tgtEl>
                                          <p:spTgt spid="2">
                                            <p:txEl>
                                              <p:pRg st="9" end="9"/>
                                            </p:txEl>
                                          </p:spTgt>
                                        </p:tgtEl>
                                        <p:attrNameLst>
                                          <p:attrName>r</p:attrName>
                                        </p:attrNameLst>
                                      </p:cBhvr>
                                    </p:animRot>
                                    <p:animRot by="-1500000">
                                      <p:cBhvr>
                                        <p:cTn id="73" dur="125" fill="hold">
                                          <p:stCondLst>
                                            <p:cond delay="250"/>
                                          </p:stCondLst>
                                        </p:cTn>
                                        <p:tgtEl>
                                          <p:spTgt spid="2">
                                            <p:txEl>
                                              <p:pRg st="9" end="9"/>
                                            </p:txEl>
                                          </p:spTgt>
                                        </p:tgtEl>
                                        <p:attrNameLst>
                                          <p:attrName>r</p:attrName>
                                        </p:attrNameLst>
                                      </p:cBhvr>
                                    </p:animRot>
                                    <p:animRot by="1500000">
                                      <p:cBhvr>
                                        <p:cTn id="74" dur="125" fill="hold">
                                          <p:stCondLst>
                                            <p:cond delay="375"/>
                                          </p:stCondLst>
                                        </p:cTn>
                                        <p:tgtEl>
                                          <p:spTgt spid="2">
                                            <p:txEl>
                                              <p:pRg st="9" end="9"/>
                                            </p:txEl>
                                          </p:spTgt>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34" presetClass="emph" presetSubtype="0" fill="hold" grpId="0" nodeType="clickEffect">
                                  <p:stCondLst>
                                    <p:cond delay="0"/>
                                  </p:stCondLst>
                                  <p:iterate type="lt">
                                    <p:tmPct val="10000"/>
                                  </p:iterate>
                                  <p:childTnLst>
                                    <p:animMotion origin="layout" path="M 0.0 0.0 L 0.0 -0.07213" pathEditMode="relative" ptsTypes="">
                                      <p:cBhvr>
                                        <p:cTn id="78" dur="250" accel="50000" decel="50000" autoRev="1" fill="hold">
                                          <p:stCondLst>
                                            <p:cond delay="0"/>
                                          </p:stCondLst>
                                        </p:cTn>
                                        <p:tgtEl>
                                          <p:spTgt spid="2">
                                            <p:txEl>
                                              <p:pRg st="10" end="10"/>
                                            </p:txEl>
                                          </p:spTgt>
                                        </p:tgtEl>
                                        <p:attrNameLst>
                                          <p:attrName>ppt_x</p:attrName>
                                          <p:attrName>ppt_y</p:attrName>
                                        </p:attrNameLst>
                                      </p:cBhvr>
                                    </p:animMotion>
                                    <p:animRot by="1500000">
                                      <p:cBhvr>
                                        <p:cTn id="79" dur="125" fill="hold">
                                          <p:stCondLst>
                                            <p:cond delay="0"/>
                                          </p:stCondLst>
                                        </p:cTn>
                                        <p:tgtEl>
                                          <p:spTgt spid="2">
                                            <p:txEl>
                                              <p:pRg st="10" end="10"/>
                                            </p:txEl>
                                          </p:spTgt>
                                        </p:tgtEl>
                                        <p:attrNameLst>
                                          <p:attrName>r</p:attrName>
                                        </p:attrNameLst>
                                      </p:cBhvr>
                                    </p:animRot>
                                    <p:animRot by="-1500000">
                                      <p:cBhvr>
                                        <p:cTn id="80" dur="125" fill="hold">
                                          <p:stCondLst>
                                            <p:cond delay="125"/>
                                          </p:stCondLst>
                                        </p:cTn>
                                        <p:tgtEl>
                                          <p:spTgt spid="2">
                                            <p:txEl>
                                              <p:pRg st="10" end="10"/>
                                            </p:txEl>
                                          </p:spTgt>
                                        </p:tgtEl>
                                        <p:attrNameLst>
                                          <p:attrName>r</p:attrName>
                                        </p:attrNameLst>
                                      </p:cBhvr>
                                    </p:animRot>
                                    <p:animRot by="-1500000">
                                      <p:cBhvr>
                                        <p:cTn id="81" dur="125" fill="hold">
                                          <p:stCondLst>
                                            <p:cond delay="250"/>
                                          </p:stCondLst>
                                        </p:cTn>
                                        <p:tgtEl>
                                          <p:spTgt spid="2">
                                            <p:txEl>
                                              <p:pRg st="10" end="10"/>
                                            </p:txEl>
                                          </p:spTgt>
                                        </p:tgtEl>
                                        <p:attrNameLst>
                                          <p:attrName>r</p:attrName>
                                        </p:attrNameLst>
                                      </p:cBhvr>
                                    </p:animRot>
                                    <p:animRot by="1500000">
                                      <p:cBhvr>
                                        <p:cTn id="82" dur="125" fill="hold">
                                          <p:stCondLst>
                                            <p:cond delay="375"/>
                                          </p:stCondLst>
                                        </p:cTn>
                                        <p:tgtEl>
                                          <p:spTgt spid="2">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a:xfrm>
            <a:off x="251520" y="-92546"/>
            <a:ext cx="8712968" cy="5236046"/>
          </a:xfrm>
        </p:spPr>
        <p:style>
          <a:lnRef idx="2">
            <a:schemeClr val="accent4">
              <a:shade val="50000"/>
            </a:schemeClr>
          </a:lnRef>
          <a:fillRef idx="1">
            <a:schemeClr val="accent4"/>
          </a:fillRef>
          <a:effectRef idx="0">
            <a:schemeClr val="accent4"/>
          </a:effectRef>
          <a:fontRef idx="minor">
            <a:schemeClr val="lt1"/>
          </a:fontRef>
        </p:style>
        <p:txBody>
          <a:bodyPr>
            <a:normAutofit fontScale="32500" lnSpcReduction="20000"/>
          </a:bodyPr>
          <a:lstStyle/>
          <a:p>
            <a:r>
              <a:rPr lang="es-AR" b="1" dirty="0">
                <a:solidFill>
                  <a:schemeClr val="bg1"/>
                </a:solidFill>
              </a:rPr>
              <a:t>la pestaña Diseño puede agregar un tema o una combinación de colores, o dar formato al fondo de la diapositiva.</a:t>
            </a:r>
          </a:p>
          <a:p>
            <a:endParaRPr lang="es-AR" b="1" dirty="0">
              <a:solidFill>
                <a:schemeClr val="bg1"/>
              </a:solidFill>
            </a:endParaRPr>
          </a:p>
          <a:p>
            <a:r>
              <a:rPr lang="es-AR" b="1" dirty="0">
                <a:solidFill>
                  <a:schemeClr val="bg1"/>
                </a:solidFill>
              </a:rPr>
              <a:t>4. Transiciones</a:t>
            </a:r>
          </a:p>
          <a:p>
            <a:r>
              <a:rPr lang="es-AR" b="1" dirty="0">
                <a:solidFill>
                  <a:schemeClr val="bg1"/>
                </a:solidFill>
              </a:rPr>
              <a:t>Muestra la pestaña Transiciones de la cinta en PowerPoint</a:t>
            </a:r>
          </a:p>
          <a:p>
            <a:endParaRPr lang="es-AR" b="1" dirty="0">
              <a:solidFill>
                <a:schemeClr val="bg1"/>
              </a:solidFill>
            </a:endParaRPr>
          </a:p>
          <a:p>
            <a:r>
              <a:rPr lang="es-AR" b="1" dirty="0">
                <a:solidFill>
                  <a:schemeClr val="bg1"/>
                </a:solidFill>
              </a:rPr>
              <a:t>Configure cómo pasan las diapositivas de una a otra en la pestaña Transiciones. Busque una galería de las transiciones posibles en el grupo Transición a esta diapositiva : haga clic en Más Botón Más al lado de la galería para verlas todas.</a:t>
            </a:r>
          </a:p>
          <a:p>
            <a:endParaRPr lang="es-AR" b="1" dirty="0">
              <a:solidFill>
                <a:schemeClr val="bg1"/>
              </a:solidFill>
            </a:endParaRPr>
          </a:p>
          <a:p>
            <a:r>
              <a:rPr lang="es-AR" b="1" dirty="0">
                <a:solidFill>
                  <a:schemeClr val="bg1"/>
                </a:solidFill>
              </a:rPr>
              <a:t>5. Animaciones</a:t>
            </a:r>
          </a:p>
          <a:p>
            <a:r>
              <a:rPr lang="es-AR" b="1" dirty="0">
                <a:solidFill>
                  <a:schemeClr val="bg1"/>
                </a:solidFill>
              </a:rPr>
              <a:t>Muestra la pestaña Animaciones en la cinta de PowerPoint</a:t>
            </a:r>
          </a:p>
          <a:p>
            <a:endParaRPr lang="es-AR" b="1" dirty="0">
              <a:solidFill>
                <a:schemeClr val="bg1"/>
              </a:solidFill>
            </a:endParaRPr>
          </a:p>
          <a:p>
            <a:r>
              <a:rPr lang="es-AR" b="1" dirty="0">
                <a:solidFill>
                  <a:schemeClr val="bg1"/>
                </a:solidFill>
              </a:rPr>
              <a:t>Use la pestaña Animaciones para configurar el movimiento de los elementos de las diapositivas. Tenga en cuenta que puede ver muchas animaciones posibles en la galería del grupo Animación y ver más haciendo clic en Más Botón Más.</a:t>
            </a:r>
          </a:p>
          <a:p>
            <a:endParaRPr lang="es-AR" b="1" dirty="0">
              <a:solidFill>
                <a:schemeClr val="bg1"/>
              </a:solidFill>
            </a:endParaRPr>
          </a:p>
          <a:p>
            <a:r>
              <a:rPr lang="es-AR" b="1" dirty="0">
                <a:solidFill>
                  <a:schemeClr val="bg1"/>
                </a:solidFill>
              </a:rPr>
              <a:t>6. Presentación de diapositivas</a:t>
            </a:r>
          </a:p>
          <a:p>
            <a:r>
              <a:rPr lang="es-AR" b="1" dirty="0">
                <a:solidFill>
                  <a:schemeClr val="bg1"/>
                </a:solidFill>
              </a:rPr>
              <a:t>Muestra la pestaña Presentación con diapositivas en la cinta de opciones de PowerPoint.</a:t>
            </a:r>
          </a:p>
          <a:p>
            <a:endParaRPr lang="es-AR" b="1" dirty="0">
              <a:solidFill>
                <a:schemeClr val="bg1"/>
              </a:solidFill>
            </a:endParaRPr>
          </a:p>
          <a:p>
            <a:r>
              <a:rPr lang="es-AR" b="1" dirty="0">
                <a:solidFill>
                  <a:schemeClr val="bg1"/>
                </a:solidFill>
              </a:rPr>
              <a:t>En la pestaña Presentación con diapositivas, configure el modo en que desea exponer su presentación a los demás.</a:t>
            </a:r>
          </a:p>
          <a:p>
            <a:endParaRPr lang="es-AR" b="1" dirty="0">
              <a:solidFill>
                <a:schemeClr val="bg1"/>
              </a:solidFill>
            </a:endParaRPr>
          </a:p>
          <a:p>
            <a:r>
              <a:rPr lang="es-AR" b="1" dirty="0">
                <a:solidFill>
                  <a:schemeClr val="bg1"/>
                </a:solidFill>
              </a:rPr>
              <a:t>7. Revisar</a:t>
            </a:r>
          </a:p>
          <a:p>
            <a:r>
              <a:rPr lang="es-AR" b="1" dirty="0">
                <a:solidFill>
                  <a:schemeClr val="bg1"/>
                </a:solidFill>
              </a:rPr>
              <a:t>Muestra la pestaña Revisar en la cinta de PowerPoint</a:t>
            </a:r>
          </a:p>
          <a:p>
            <a:endParaRPr lang="es-AR" b="1" dirty="0">
              <a:solidFill>
                <a:schemeClr val="bg1"/>
              </a:solidFill>
            </a:endParaRPr>
          </a:p>
          <a:p>
            <a:r>
              <a:rPr lang="es-AR" b="1" dirty="0">
                <a:solidFill>
                  <a:schemeClr val="bg1"/>
                </a:solidFill>
              </a:rPr>
              <a:t>La pestaña Revisar le permite agregar comentarios, pasar el corrector ortográfico o comparar una presentación con otra (por ejemplo, una versión anterior).</a:t>
            </a:r>
          </a:p>
          <a:p>
            <a:endParaRPr lang="es-AR" b="1" dirty="0">
              <a:solidFill>
                <a:schemeClr val="bg1"/>
              </a:solidFill>
            </a:endParaRPr>
          </a:p>
          <a:p>
            <a:r>
              <a:rPr lang="es-AR" b="1" dirty="0">
                <a:solidFill>
                  <a:schemeClr val="bg1"/>
                </a:solidFill>
              </a:rPr>
              <a:t>8. Vista</a:t>
            </a:r>
          </a:p>
          <a:p>
            <a:r>
              <a:rPr lang="es-AR" b="1" dirty="0">
                <a:solidFill>
                  <a:schemeClr val="bg1"/>
                </a:solidFill>
              </a:rPr>
              <a:t>Muestra la pestaña Vista en la cinta de PowerPoint</a:t>
            </a:r>
          </a:p>
          <a:p>
            <a:endParaRPr lang="es-AR" b="1" dirty="0">
              <a:solidFill>
                <a:schemeClr val="bg1"/>
              </a:solidFill>
            </a:endParaRPr>
          </a:p>
          <a:p>
            <a:r>
              <a:rPr lang="es-AR" b="1" dirty="0">
                <a:solidFill>
                  <a:schemeClr val="bg1"/>
                </a:solidFill>
              </a:rPr>
              <a:t>Las vistas le permiten ver la presentación de diferentes formas en función del punto del proceso de creación o entrega en el que se encuentre.</a:t>
            </a:r>
          </a:p>
          <a:p>
            <a:endParaRPr lang="es-AR" b="1" dirty="0">
              <a:solidFill>
                <a:schemeClr val="bg1"/>
              </a:solidFill>
            </a:endParaRPr>
          </a:p>
          <a:p>
            <a:r>
              <a:rPr lang="es-AR" b="1" dirty="0">
                <a:solidFill>
                  <a:schemeClr val="bg1"/>
                </a:solidFill>
              </a:rPr>
              <a:t>9. Archivo</a:t>
            </a:r>
          </a:p>
          <a:p>
            <a:r>
              <a:rPr lang="es-AR" b="1" dirty="0">
                <a:solidFill>
                  <a:schemeClr val="bg1"/>
                </a:solidFill>
              </a:rPr>
              <a:t>En un extremo de la cinta está la pestaña Archivo, que puede usar para las tareas entre bastidores que suele hacer con un archivo, como abrir, guardar, compartir, exportar, imprimir y administrar la presentación. Haga clic en la pestaña Archivo para abrir una vista nueva llamada Bajista     ge </a:t>
            </a:r>
          </a:p>
          <a:p>
            <a:endParaRPr lang="es-AR" b="1" dirty="0">
              <a:solidFill>
                <a:schemeClr val="bg1"/>
              </a:solidFill>
            </a:endParaRPr>
          </a:p>
          <a:p>
            <a:endParaRPr lang="es-AR" b="1" dirty="0">
              <a:solidFill>
                <a:schemeClr val="bg1"/>
              </a:solidFill>
            </a:endParaRPr>
          </a:p>
          <a:p>
            <a:r>
              <a:rPr lang="es-AR" b="1" dirty="0">
                <a:solidFill>
                  <a:schemeClr val="bg1"/>
                </a:solidFill>
              </a:rPr>
              <a:t>1 parte </a:t>
            </a:r>
            <a:r>
              <a:rPr lang="es-AR" b="1" dirty="0" err="1">
                <a:solidFill>
                  <a:schemeClr val="bg1"/>
                </a:solidFill>
              </a:rPr>
              <a:t>Power</a:t>
            </a:r>
            <a:r>
              <a:rPr lang="es-AR" b="1" dirty="0">
                <a:solidFill>
                  <a:schemeClr val="bg1"/>
                </a:solidFill>
              </a:rPr>
              <a:t> Point - INECOLhttp://www1.inecol.edu.mx › soporte › cursos › power1 </a:t>
            </a:r>
          </a:p>
          <a:p>
            <a:endParaRPr lang="es-AR" sz="5600" dirty="0"/>
          </a:p>
        </p:txBody>
      </p:sp>
    </p:spTree>
    <p:extLst>
      <p:ext uri="{BB962C8B-B14F-4D97-AF65-F5344CB8AC3E}">
        <p14:creationId xmlns:p14="http://schemas.microsoft.com/office/powerpoint/2010/main" val="2605286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dirty="0" smtClean="0">
                <a:latin typeface="Aharoni" pitchFamily="2" charset="-79"/>
                <a:cs typeface="Aharoni" pitchFamily="2" charset="-79"/>
              </a:rPr>
              <a:t>Tipos de vistas  </a:t>
            </a:r>
            <a:endParaRPr lang="es-AR" dirty="0">
              <a:latin typeface="Aharoni" pitchFamily="2" charset="-79"/>
              <a:cs typeface="Aharoni" pitchFamily="2" charset="-79"/>
            </a:endParaRPr>
          </a:p>
        </p:txBody>
      </p:sp>
      <p:sp>
        <p:nvSpPr>
          <p:cNvPr id="2" name="1 Marcador de contenido"/>
          <p:cNvSpPr>
            <a:spLocks noGrp="1"/>
          </p:cNvSpPr>
          <p:nvPr>
            <p:ph idx="1"/>
          </p:nvPr>
        </p:nvSpPr>
        <p:spPr>
          <a:xfrm>
            <a:off x="107504" y="1059582"/>
            <a:ext cx="8856984" cy="4083918"/>
          </a:xfrm>
        </p:spPr>
        <p:style>
          <a:lnRef idx="3">
            <a:schemeClr val="lt1"/>
          </a:lnRef>
          <a:fillRef idx="1">
            <a:schemeClr val="accent4"/>
          </a:fillRef>
          <a:effectRef idx="1">
            <a:schemeClr val="accent4"/>
          </a:effectRef>
          <a:fontRef idx="minor">
            <a:schemeClr val="lt1"/>
          </a:fontRef>
        </p:style>
        <p:txBody>
          <a:bodyPr>
            <a:noAutofit/>
          </a:bodyPr>
          <a:lstStyle/>
          <a:p>
            <a:r>
              <a:rPr lang="es-AR" sz="1400" b="1" dirty="0">
                <a:solidFill>
                  <a:schemeClr val="bg1"/>
                </a:solidFill>
                <a:latin typeface="Andalus" pitchFamily="18" charset="-78"/>
                <a:cs typeface="Andalus" pitchFamily="18" charset="-78"/>
              </a:rPr>
              <a:t>Vista Normal</a:t>
            </a:r>
          </a:p>
          <a:p>
            <a:r>
              <a:rPr lang="es-AR" sz="1400" b="1" dirty="0">
                <a:solidFill>
                  <a:schemeClr val="bg1"/>
                </a:solidFill>
                <a:latin typeface="Andalus" pitchFamily="18" charset="-78"/>
                <a:cs typeface="Andalus" pitchFamily="18" charset="-78"/>
              </a:rPr>
              <a:t>Puede ir a la vista Normal desde la barra de tareas Botón Vista normal en PowerPoint de la parte inferior de la ventana de diapositiva o desde la pestaña Vista de la cinta de opciones.</a:t>
            </a:r>
          </a:p>
          <a:p>
            <a:endParaRPr lang="es-AR" sz="1400" b="1" dirty="0">
              <a:solidFill>
                <a:schemeClr val="bg1"/>
              </a:solidFill>
              <a:latin typeface="Andalus" pitchFamily="18" charset="-78"/>
              <a:cs typeface="Andalus" pitchFamily="18" charset="-78"/>
            </a:endParaRPr>
          </a:p>
          <a:p>
            <a:r>
              <a:rPr lang="es-AR" sz="1400" b="1" dirty="0">
                <a:solidFill>
                  <a:schemeClr val="bg1"/>
                </a:solidFill>
                <a:latin typeface="Andalus" pitchFamily="18" charset="-78"/>
                <a:cs typeface="Andalus" pitchFamily="18" charset="-78"/>
              </a:rPr>
              <a:t>La vista Normal es el modo de edición en el que trabajará con más frecuencia para crear las diapositivas. Debajo, la vista Normal muestra miniaturas de diapositiva a la izquierda, una ventana grande que muestra la diapositiva actual y una sección debajo de la diapositiva actual donde puede escribir sus notas de orador para cada diapositiva.</a:t>
            </a:r>
          </a:p>
          <a:p>
            <a:endParaRPr lang="es-AR" sz="1400" b="1" dirty="0">
              <a:solidFill>
                <a:schemeClr val="bg1"/>
              </a:solidFill>
              <a:latin typeface="Andalus" pitchFamily="18" charset="-78"/>
              <a:cs typeface="Andalus" pitchFamily="18" charset="-78"/>
            </a:endParaRPr>
          </a:p>
          <a:p>
            <a:endParaRPr lang="es-AR" sz="1400" b="1" dirty="0">
              <a:solidFill>
                <a:schemeClr val="bg1"/>
              </a:solidFill>
              <a:latin typeface="Andalus" pitchFamily="18" charset="-78"/>
              <a:cs typeface="Andalus" pitchFamily="18" charset="-78"/>
            </a:endParaRPr>
          </a:p>
          <a:p>
            <a:endParaRPr lang="es-AR" sz="1400" b="1" dirty="0">
              <a:solidFill>
                <a:schemeClr val="bg1"/>
              </a:solidFill>
              <a:latin typeface="Andalus" pitchFamily="18" charset="-78"/>
              <a:cs typeface="Andalus" pitchFamily="18" charset="-78"/>
            </a:endParaRPr>
          </a:p>
          <a:p>
            <a:r>
              <a:rPr lang="es-AR" sz="1400" b="1" dirty="0">
                <a:solidFill>
                  <a:schemeClr val="bg1"/>
                </a:solidFill>
                <a:latin typeface="Andalus" pitchFamily="18" charset="-78"/>
                <a:cs typeface="Andalus" pitchFamily="18" charset="-78"/>
              </a:rPr>
              <a:t>Para obtener más información sobre las notas, vea el tema sobre cómo agregar notas de orador a las diapositivas.</a:t>
            </a:r>
          </a:p>
          <a:p>
            <a:endParaRPr lang="es-AR" sz="1400" b="1" dirty="0">
              <a:solidFill>
                <a:schemeClr val="bg1"/>
              </a:solidFill>
              <a:latin typeface="Andalus" pitchFamily="18" charset="-78"/>
              <a:cs typeface="Andalus" pitchFamily="18" charset="-78"/>
            </a:endParaRPr>
          </a:p>
          <a:p>
            <a:r>
              <a:rPr lang="es-AR" sz="1400" b="1" dirty="0">
                <a:solidFill>
                  <a:schemeClr val="bg1"/>
                </a:solidFill>
                <a:latin typeface="Andalus" pitchFamily="18" charset="-78"/>
                <a:cs typeface="Andalus" pitchFamily="18" charset="-78"/>
              </a:rPr>
              <a:t>Vista Esquema</a:t>
            </a:r>
          </a:p>
          <a:p>
            <a:r>
              <a:rPr lang="es-AR" sz="1400" b="1" dirty="0">
                <a:solidFill>
                  <a:schemeClr val="bg1"/>
                </a:solidFill>
                <a:latin typeface="Andalus" pitchFamily="18" charset="-78"/>
                <a:cs typeface="Andalus" pitchFamily="18" charset="-78"/>
              </a:rPr>
              <a:t>Puede ir a la vista Esquema desde la pestaña Vista de la cinta de opciones. (En PowerPoint 2013 y versiones posteriores, ya no podrá acceder a la vista Esquema desde la vista Normal . Tiene que acceder a ella desde la pestaña Vista ).</a:t>
            </a:r>
          </a:p>
          <a:p>
            <a:endParaRPr lang="es-AR" sz="1400" dirty="0">
              <a:latin typeface="Andalus" pitchFamily="18" charset="-78"/>
              <a:cs typeface="Andalus" pitchFamily="18" charset="-78"/>
            </a:endParaRPr>
          </a:p>
          <a:p>
            <a:r>
              <a:rPr lang="es-AR" sz="1400" dirty="0" smtClean="0">
                <a:latin typeface="Andalus" pitchFamily="18" charset="-78"/>
                <a:cs typeface="Andalus" pitchFamily="18" charset="-78"/>
              </a:rPr>
              <a:t>.</a:t>
            </a:r>
            <a:endParaRPr lang="es-AR" sz="1400" dirty="0">
              <a:latin typeface="Andalus" pitchFamily="18" charset="-78"/>
              <a:cs typeface="Andalus" pitchFamily="18" charset="-78"/>
            </a:endParaRPr>
          </a:p>
          <a:p>
            <a:endParaRPr lang="es-AR" sz="1400" dirty="0">
              <a:latin typeface="Andalus" pitchFamily="18" charset="-78"/>
              <a:cs typeface="Andalus" pitchFamily="18" charset="-78"/>
            </a:endParaRPr>
          </a:p>
          <a:p>
            <a:endParaRPr lang="es-AR" sz="1400" dirty="0" smtClean="0">
              <a:latin typeface="Andalus" pitchFamily="18" charset="-78"/>
              <a:cs typeface="Andalus" pitchFamily="18" charset="-78"/>
            </a:endParaRPr>
          </a:p>
          <a:p>
            <a:endParaRPr lang="es-AR" sz="1400" dirty="0">
              <a:latin typeface="Andalus" pitchFamily="18" charset="-78"/>
              <a:cs typeface="Andalus" pitchFamily="18" charset="-78"/>
            </a:endParaRPr>
          </a:p>
          <a:p>
            <a:endParaRPr lang="es-AR" sz="1400" dirty="0" smtClean="0">
              <a:latin typeface="Andalus" pitchFamily="18" charset="-78"/>
              <a:cs typeface="Andalus" pitchFamily="18" charset="-78"/>
            </a:endParaRPr>
          </a:p>
          <a:p>
            <a:endParaRPr lang="es-AR" sz="1400" dirty="0">
              <a:latin typeface="Andalus" pitchFamily="18" charset="-78"/>
              <a:cs typeface="Andalus" pitchFamily="18" charset="-78"/>
            </a:endParaRPr>
          </a:p>
          <a:p>
            <a:endParaRPr lang="es-AR" sz="1400" dirty="0">
              <a:latin typeface="Andalus" pitchFamily="18" charset="-78"/>
              <a:cs typeface="Andalus" pitchFamily="18" charset="-78"/>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20357726"/>
            <a:ext cx="2067694" cy="2067694"/>
          </a:xfrm>
          <a:prstGeom prst="rect">
            <a:avLst/>
          </a:prstGeom>
        </p:spPr>
      </p:pic>
    </p:spTree>
    <p:extLst>
      <p:ext uri="{BB962C8B-B14F-4D97-AF65-F5344CB8AC3E}">
        <p14:creationId xmlns:p14="http://schemas.microsoft.com/office/powerpoint/2010/main" val="13075120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249</TotalTime>
  <Words>1859</Words>
  <Application>Microsoft Office PowerPoint</Application>
  <PresentationFormat>Presentación en pantalla (16:9)</PresentationFormat>
  <Paragraphs>173</Paragraphs>
  <Slides>13</Slides>
  <Notes>1</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Fundición</vt:lpstr>
      <vt:lpstr>                   Practico N°4 </vt:lpstr>
      <vt:lpstr>  </vt:lpstr>
      <vt:lpstr>       definicion de power point y su  utilidad , características mas importanetes </vt:lpstr>
      <vt:lpstr>Características mas importantes de power point , nómbrelas </vt:lpstr>
      <vt:lpstr>Presentación de PowerPoint</vt:lpstr>
      <vt:lpstr>Presentación de PowerPoint</vt:lpstr>
      <vt:lpstr>Elementos de power point   </vt:lpstr>
      <vt:lpstr>Presentación de PowerPoint</vt:lpstr>
      <vt:lpstr>Tipos de vistas  </vt:lpstr>
      <vt:lpstr>Presentación de PowerPoint</vt:lpstr>
      <vt:lpstr>Presentación de PowerPoint</vt:lpstr>
      <vt:lpstr>Presentación de PowerPoint</vt:lpstr>
      <vt:lpstr>  animación y transición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Practico N°4</dc:title>
  <dc:creator>primaria</dc:creator>
  <cp:lastModifiedBy>primaria</cp:lastModifiedBy>
  <cp:revision>28</cp:revision>
  <dcterms:created xsi:type="dcterms:W3CDTF">2023-04-13T18:30:12Z</dcterms:created>
  <dcterms:modified xsi:type="dcterms:W3CDTF">2023-05-04T18:26:38Z</dcterms:modified>
</cp:coreProperties>
</file>