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9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8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4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1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5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8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F3C5-C6BA-4248-BA64-4CEDF63FE7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C7C6-8274-4912-8856-8D580B0828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90534"/>
          </a:xfrm>
        </p:spPr>
        <p:txBody>
          <a:bodyPr>
            <a:normAutofit/>
          </a:bodyPr>
          <a:lstStyle/>
          <a:p>
            <a:r>
              <a:rPr lang="es-ES" sz="2800" dirty="0" smtClean="0"/>
              <a:t>¿Por qué el 29 de abril se conmemora el día del animal</a:t>
            </a:r>
            <a:endParaRPr lang="en-U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940118"/>
            <a:ext cx="9144000" cy="3317682"/>
          </a:xfrm>
        </p:spPr>
        <p:txBody>
          <a:bodyPr>
            <a:normAutofit/>
          </a:bodyPr>
          <a:lstStyle/>
          <a:p>
            <a:endParaRPr lang="es-ES" sz="2000" dirty="0" smtClean="0"/>
          </a:p>
          <a:p>
            <a:r>
              <a:rPr lang="es-ES" sz="2000" dirty="0" smtClean="0"/>
              <a:t>Se conmemora el 29 de Abril por el fallecimiento del Doc. Albarracín (Abogado).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425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¿Quién creo la sociedad protectora de animales.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Fue creada por Domingo Faustino Sarmiento y el Doc. Albarracín.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0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¿Cuáles son los derechos que proclama?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- Todos los animales nacen iguales ante la vida y tienen los mismos derechos a la </a:t>
            </a:r>
            <a:r>
              <a:rPr lang="es-ES" sz="2000" dirty="0" err="1" smtClean="0"/>
              <a:t>exisitencia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r>
              <a:rPr lang="es-ES" sz="2000" dirty="0" smtClean="0"/>
              <a:t>- Todo animal tiene derecho al respeto.</a:t>
            </a:r>
          </a:p>
          <a:p>
            <a:pPr marL="0" indent="0">
              <a:buNone/>
            </a:pPr>
            <a:r>
              <a:rPr lang="es-ES" sz="2000" dirty="0" smtClean="0"/>
              <a:t>- Ningún animal será sometido a malos tratos ni actos crueles.</a:t>
            </a:r>
          </a:p>
          <a:p>
            <a:pPr marL="0" indent="0">
              <a:buNone/>
            </a:pPr>
            <a:r>
              <a:rPr lang="es-ES" sz="2000" dirty="0" smtClean="0"/>
              <a:t>- El abandono de un animal es un acto cruel y degradante.</a:t>
            </a:r>
          </a:p>
          <a:p>
            <a:pPr marL="0" indent="0">
              <a:buNone/>
            </a:pPr>
            <a:r>
              <a:rPr lang="es-ES" sz="2000" dirty="0" smtClean="0"/>
              <a:t>- Los derechos del animal deben ser defendidos por ley, como los derechos del hombre.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37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36" y="834886"/>
            <a:ext cx="3870298" cy="51603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70" y="706175"/>
            <a:ext cx="3966831" cy="52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1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126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¿Por qué el 29 de abril se conmemora el día del animal</vt:lpstr>
      <vt:lpstr>¿Quién creo la sociedad protectora de animales.</vt:lpstr>
      <vt:lpstr>¿Cuáles son los derechos que proclama?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el 29 de abril se conmemora e</dc:title>
  <dc:creator>usuario</dc:creator>
  <cp:lastModifiedBy>usuario</cp:lastModifiedBy>
  <cp:revision>5</cp:revision>
  <dcterms:created xsi:type="dcterms:W3CDTF">2023-05-03T22:26:35Z</dcterms:created>
  <dcterms:modified xsi:type="dcterms:W3CDTF">2023-05-03T22:53:55Z</dcterms:modified>
</cp:coreProperties>
</file>