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6276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93704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13940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555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424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695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72302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98546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0400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7731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8226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5A85C-DF5F-4846-8C30-B72D6A863B5B}" type="datetimeFigureOut">
              <a:rPr lang="es-AR" smtClean="0"/>
              <a:t>04/05/2023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1CD38-6286-4C5F-AD74-BBB54375275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6653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8014"/>
            <a:ext cx="9144000" cy="2112579"/>
          </a:xfrm>
        </p:spPr>
        <p:txBody>
          <a:bodyPr/>
          <a:lstStyle/>
          <a:p>
            <a:r>
              <a:rPr lang="es-AR" dirty="0" smtClean="0">
                <a:latin typeface="Algerian" panose="04020705040A02060702" pitchFamily="82" charset="0"/>
              </a:rPr>
              <a:t>FOLLETO</a:t>
            </a:r>
            <a:br>
              <a:rPr lang="es-AR" dirty="0" smtClean="0">
                <a:latin typeface="Algerian" panose="04020705040A02060702" pitchFamily="82" charset="0"/>
              </a:rPr>
            </a:br>
            <a:r>
              <a:rPr lang="es-AR" dirty="0" smtClean="0">
                <a:latin typeface="Algerian" panose="04020705040A02060702" pitchFamily="82" charset="0"/>
              </a:rPr>
              <a:t>Día DEL ANIMAL</a:t>
            </a:r>
            <a:endParaRPr lang="es-AR" dirty="0">
              <a:latin typeface="Algerian" panose="04020705040A02060702" pitchFamily="8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473122" y="11398470"/>
            <a:ext cx="3789936" cy="781599"/>
          </a:xfrm>
        </p:spPr>
        <p:txBody>
          <a:bodyPr>
            <a:normAutofit/>
          </a:bodyPr>
          <a:lstStyle/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Animales Domesticos - Infoba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483" y="2787979"/>
            <a:ext cx="6794938" cy="3822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05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  <a:t>A-¿Por qué el 29 de Abril se conmemora el día del animal?</a:t>
            </a:r>
            <a:br>
              <a:rPr lang="es-AR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Baskerville Old Face" panose="02020602080505020303" pitchFamily="18" charset="0"/>
              </a:rPr>
            </a:b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837793"/>
            <a:ext cx="9144000" cy="3421117"/>
          </a:xfrm>
        </p:spPr>
        <p:txBody>
          <a:bodyPr>
            <a:normAutofit lnSpcReduction="10000"/>
          </a:bodyPr>
          <a:lstStyle/>
          <a:p>
            <a:endParaRPr lang="es-AR" dirty="0">
              <a:solidFill>
                <a:schemeClr val="accent2">
                  <a:lumMod val="60000"/>
                  <a:lumOff val="40000"/>
                </a:schemeClr>
              </a:solidFill>
              <a:latin typeface="Baskerville Old Face" panose="02020602080505020303" pitchFamily="18" charset="0"/>
            </a:endParaRPr>
          </a:p>
          <a:p>
            <a:r>
              <a:rPr lang="es-A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r>
              <a:rPr lang="es-AR" sz="4000" dirty="0">
                <a:solidFill>
                  <a:schemeClr val="bg1">
                    <a:lumMod val="50000"/>
                  </a:schemeClr>
                </a:solidFill>
                <a:latin typeface="Baskerville Old Face" panose="02020602080505020303" pitchFamily="18" charset="0"/>
              </a:rPr>
              <a:t>Se conmemora esa fecha por el fallecimiento de Ignacio Lucas Albarracín, un abogado que fue el gran pionero en el país en la </a:t>
            </a:r>
            <a:r>
              <a:rPr lang="es-AR" sz="4000" dirty="0" smtClean="0">
                <a:solidFill>
                  <a:schemeClr val="bg1">
                    <a:lumMod val="50000"/>
                  </a:schemeClr>
                </a:solidFill>
                <a:latin typeface="Baskerville Old Face" panose="02020602080505020303" pitchFamily="18" charset="0"/>
              </a:rPr>
              <a:t>lucha por los  derechos de los animales</a:t>
            </a:r>
            <a:r>
              <a:rPr lang="es-AR" dirty="0" smtClean="0">
                <a:solidFill>
                  <a:schemeClr val="bg1">
                    <a:lumMod val="50000"/>
                  </a:schemeClr>
                </a:solidFill>
                <a:latin typeface="Baskerville Old Face" panose="02020602080505020303" pitchFamily="18" charset="0"/>
              </a:rPr>
              <a:t>.</a:t>
            </a:r>
            <a:r>
              <a:rPr lang="es-AR" dirty="0" smtClean="0">
                <a:solidFill>
                  <a:schemeClr val="bg1">
                    <a:lumMod val="50000"/>
                  </a:schemeClr>
                </a:solidFill>
              </a:rPr>
              <a:t>                     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1755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lgerian" panose="04020705040A02060702" pitchFamily="82" charset="0"/>
              </a:rPr>
              <a:t>B-¿Quién creo la sociedad protectora de animales? ¿en que fecha</a:t>
            </a:r>
            <a:r>
              <a:rPr lang="es-AR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?</a:t>
            </a:r>
            <a:endParaRPr lang="es-A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72921"/>
            <a:ext cx="10515600" cy="4351338"/>
          </a:xfrm>
        </p:spPr>
        <p:txBody>
          <a:bodyPr>
            <a:normAutofit/>
          </a:bodyPr>
          <a:lstStyle/>
          <a:p>
            <a:r>
              <a:rPr lang="es-AR" sz="4400" dirty="0" smtClean="0">
                <a:solidFill>
                  <a:schemeClr val="bg1">
                    <a:lumMod val="50000"/>
                  </a:schemeClr>
                </a:solidFill>
                <a:latin typeface="Baskerville Old Face" panose="02020602080505020303" pitchFamily="18" charset="0"/>
              </a:rPr>
              <a:t>Ignacio Albarracín fue un abogado  Argentino reconocido por dedicar su vida al proteccionismo animal. En 1879 fundo la sociedad protectora de animal, donde se desempeño como primer secretario y luego como presidente.</a:t>
            </a:r>
            <a:endParaRPr lang="es-AR" sz="4400" dirty="0">
              <a:solidFill>
                <a:schemeClr val="bg1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19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86297"/>
            <a:ext cx="10515600" cy="1325563"/>
          </a:xfrm>
        </p:spPr>
        <p:txBody>
          <a:bodyPr/>
          <a:lstStyle/>
          <a:p>
            <a:r>
              <a:rPr lang="es-AR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lgerian" panose="04020705040A02060702" pitchFamily="82" charset="0"/>
              </a:rPr>
              <a:t>C-¿Cuáles son los derechos que proclaman</a:t>
            </a:r>
            <a:r>
              <a:rPr lang="es-AR" dirty="0" smtClean="0"/>
              <a:t>?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sz="4400" dirty="0" smtClean="0">
                <a:solidFill>
                  <a:schemeClr val="bg1">
                    <a:lumMod val="50000"/>
                  </a:schemeClr>
                </a:solidFill>
                <a:latin typeface="Baskerville Old Face" panose="02020602080505020303" pitchFamily="18" charset="0"/>
              </a:rPr>
              <a:t>Enuncia los derechos básicos que gozan los animales, derecho a la vida, derecho a la libertad, derecho a ser reconocido y tratados como individuos ¡DERECHO A LA SALUD PUBLICA VETERINARIA Y DERECHO AL RESPETO DE SUS INTERESES DE ESPECIE!</a:t>
            </a:r>
            <a:endParaRPr lang="es-AR" sz="4400" dirty="0">
              <a:solidFill>
                <a:schemeClr val="bg1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94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573" y="1697806"/>
            <a:ext cx="2630213" cy="4675936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573" y="1660378"/>
            <a:ext cx="4937075" cy="471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46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152</Words>
  <Application>Microsoft Office PowerPoint</Application>
  <PresentationFormat>Panorámica</PresentationFormat>
  <Paragraphs>32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Algerian</vt:lpstr>
      <vt:lpstr>Arial</vt:lpstr>
      <vt:lpstr>Baskerville Old Face</vt:lpstr>
      <vt:lpstr>Calibri</vt:lpstr>
      <vt:lpstr>Calibri Light</vt:lpstr>
      <vt:lpstr>Tema de Office</vt:lpstr>
      <vt:lpstr>FOLLETO Día DEL ANIMAL</vt:lpstr>
      <vt:lpstr>A-¿Por qué el 29 de Abril se conmemora el día del animal? </vt:lpstr>
      <vt:lpstr>B-¿Quién creo la sociedad protectora de animales? ¿en que fecha?</vt:lpstr>
      <vt:lpstr>C-¿Cuáles son los derechos que proclaman?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Día DEL ANIMAL</dc:title>
  <dc:creator>PC</dc:creator>
  <cp:lastModifiedBy>PC</cp:lastModifiedBy>
  <cp:revision>6</cp:revision>
  <dcterms:created xsi:type="dcterms:W3CDTF">2023-05-04T22:24:47Z</dcterms:created>
  <dcterms:modified xsi:type="dcterms:W3CDTF">2023-05-04T23:07:32Z</dcterms:modified>
</cp:coreProperties>
</file>