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Lst>
  <p:sldSz cx="9144000" cy="6858000" type="screen4x3"/>
  <p:notesSz cx="6858000" cy="9144000"/>
  <p:defaultTextStyle>
    <a:defPPr>
      <a:defRPr lang="es-A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3" d="100"/>
          <a:sy n="103" d="100"/>
        </p:scale>
        <p:origin x="-204"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slide" Target="slides/slide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AR"/>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AR"/>
          </a:p>
        </p:txBody>
      </p:sp>
      <p:sp>
        <p:nvSpPr>
          <p:cNvPr id="4" name="3 Marcador de fecha"/>
          <p:cNvSpPr>
            <a:spLocks noGrp="1"/>
          </p:cNvSpPr>
          <p:nvPr>
            <p:ph type="dt" sz="half" idx="10"/>
          </p:nvPr>
        </p:nvSpPr>
        <p:spPr/>
        <p:txBody>
          <a:bodyPr/>
          <a:lstStyle/>
          <a:p>
            <a:fld id="{FC4EEC0F-2385-4B46-B235-10DF5759463B}" type="datetimeFigureOut">
              <a:rPr lang="es-AR" smtClean="0"/>
              <a:t>04/05/2023</a:t>
            </a:fld>
            <a:endParaRPr lang="es-AR"/>
          </a:p>
        </p:txBody>
      </p:sp>
      <p:sp>
        <p:nvSpPr>
          <p:cNvPr id="5" name="4 Marcador de pie de página"/>
          <p:cNvSpPr>
            <a:spLocks noGrp="1"/>
          </p:cNvSpPr>
          <p:nvPr>
            <p:ph type="ftr" sz="quarter" idx="11"/>
          </p:nvPr>
        </p:nvSpPr>
        <p:spPr/>
        <p:txBody>
          <a:bodyPr/>
          <a:lstStyle/>
          <a:p>
            <a:endParaRPr lang="es-AR"/>
          </a:p>
        </p:txBody>
      </p:sp>
      <p:sp>
        <p:nvSpPr>
          <p:cNvPr id="6" name="5 Marcador de número de diapositiva"/>
          <p:cNvSpPr>
            <a:spLocks noGrp="1"/>
          </p:cNvSpPr>
          <p:nvPr>
            <p:ph type="sldNum" sz="quarter" idx="12"/>
          </p:nvPr>
        </p:nvSpPr>
        <p:spPr/>
        <p:txBody>
          <a:bodyPr/>
          <a:lstStyle/>
          <a:p>
            <a:fld id="{BC619AA9-3628-494E-ACB4-FABB156DF763}" type="slidenum">
              <a:rPr lang="es-AR" smtClean="0"/>
              <a:t>‹Nº›</a:t>
            </a:fld>
            <a:endParaRPr lang="es-AR"/>
          </a:p>
        </p:txBody>
      </p:sp>
    </p:spTree>
    <p:extLst>
      <p:ext uri="{BB962C8B-B14F-4D97-AF65-F5344CB8AC3E}">
        <p14:creationId xmlns:p14="http://schemas.microsoft.com/office/powerpoint/2010/main" val="144442684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AR"/>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AR"/>
          </a:p>
        </p:txBody>
      </p:sp>
      <p:sp>
        <p:nvSpPr>
          <p:cNvPr id="4" name="3 Marcador de fecha"/>
          <p:cNvSpPr>
            <a:spLocks noGrp="1"/>
          </p:cNvSpPr>
          <p:nvPr>
            <p:ph type="dt" sz="half" idx="10"/>
          </p:nvPr>
        </p:nvSpPr>
        <p:spPr/>
        <p:txBody>
          <a:bodyPr/>
          <a:lstStyle/>
          <a:p>
            <a:fld id="{FC4EEC0F-2385-4B46-B235-10DF5759463B}" type="datetimeFigureOut">
              <a:rPr lang="es-AR" smtClean="0"/>
              <a:t>04/05/2023</a:t>
            </a:fld>
            <a:endParaRPr lang="es-AR"/>
          </a:p>
        </p:txBody>
      </p:sp>
      <p:sp>
        <p:nvSpPr>
          <p:cNvPr id="5" name="4 Marcador de pie de página"/>
          <p:cNvSpPr>
            <a:spLocks noGrp="1"/>
          </p:cNvSpPr>
          <p:nvPr>
            <p:ph type="ftr" sz="quarter" idx="11"/>
          </p:nvPr>
        </p:nvSpPr>
        <p:spPr/>
        <p:txBody>
          <a:bodyPr/>
          <a:lstStyle/>
          <a:p>
            <a:endParaRPr lang="es-AR"/>
          </a:p>
        </p:txBody>
      </p:sp>
      <p:sp>
        <p:nvSpPr>
          <p:cNvPr id="6" name="5 Marcador de número de diapositiva"/>
          <p:cNvSpPr>
            <a:spLocks noGrp="1"/>
          </p:cNvSpPr>
          <p:nvPr>
            <p:ph type="sldNum" sz="quarter" idx="12"/>
          </p:nvPr>
        </p:nvSpPr>
        <p:spPr/>
        <p:txBody>
          <a:bodyPr/>
          <a:lstStyle/>
          <a:p>
            <a:fld id="{BC619AA9-3628-494E-ACB4-FABB156DF763}" type="slidenum">
              <a:rPr lang="es-AR" smtClean="0"/>
              <a:t>‹Nº›</a:t>
            </a:fld>
            <a:endParaRPr lang="es-AR"/>
          </a:p>
        </p:txBody>
      </p:sp>
    </p:spTree>
    <p:extLst>
      <p:ext uri="{BB962C8B-B14F-4D97-AF65-F5344CB8AC3E}">
        <p14:creationId xmlns:p14="http://schemas.microsoft.com/office/powerpoint/2010/main" val="197671863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AR"/>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AR"/>
          </a:p>
        </p:txBody>
      </p:sp>
      <p:sp>
        <p:nvSpPr>
          <p:cNvPr id="4" name="3 Marcador de fecha"/>
          <p:cNvSpPr>
            <a:spLocks noGrp="1"/>
          </p:cNvSpPr>
          <p:nvPr>
            <p:ph type="dt" sz="half" idx="10"/>
          </p:nvPr>
        </p:nvSpPr>
        <p:spPr/>
        <p:txBody>
          <a:bodyPr/>
          <a:lstStyle/>
          <a:p>
            <a:fld id="{FC4EEC0F-2385-4B46-B235-10DF5759463B}" type="datetimeFigureOut">
              <a:rPr lang="es-AR" smtClean="0"/>
              <a:t>04/05/2023</a:t>
            </a:fld>
            <a:endParaRPr lang="es-AR"/>
          </a:p>
        </p:txBody>
      </p:sp>
      <p:sp>
        <p:nvSpPr>
          <p:cNvPr id="5" name="4 Marcador de pie de página"/>
          <p:cNvSpPr>
            <a:spLocks noGrp="1"/>
          </p:cNvSpPr>
          <p:nvPr>
            <p:ph type="ftr" sz="quarter" idx="11"/>
          </p:nvPr>
        </p:nvSpPr>
        <p:spPr/>
        <p:txBody>
          <a:bodyPr/>
          <a:lstStyle/>
          <a:p>
            <a:endParaRPr lang="es-AR"/>
          </a:p>
        </p:txBody>
      </p:sp>
      <p:sp>
        <p:nvSpPr>
          <p:cNvPr id="6" name="5 Marcador de número de diapositiva"/>
          <p:cNvSpPr>
            <a:spLocks noGrp="1"/>
          </p:cNvSpPr>
          <p:nvPr>
            <p:ph type="sldNum" sz="quarter" idx="12"/>
          </p:nvPr>
        </p:nvSpPr>
        <p:spPr/>
        <p:txBody>
          <a:bodyPr/>
          <a:lstStyle/>
          <a:p>
            <a:fld id="{BC619AA9-3628-494E-ACB4-FABB156DF763}" type="slidenum">
              <a:rPr lang="es-AR" smtClean="0"/>
              <a:t>‹Nº›</a:t>
            </a:fld>
            <a:endParaRPr lang="es-AR"/>
          </a:p>
        </p:txBody>
      </p:sp>
    </p:spTree>
    <p:extLst>
      <p:ext uri="{BB962C8B-B14F-4D97-AF65-F5344CB8AC3E}">
        <p14:creationId xmlns:p14="http://schemas.microsoft.com/office/powerpoint/2010/main" val="321545274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AR"/>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AR"/>
          </a:p>
        </p:txBody>
      </p:sp>
      <p:sp>
        <p:nvSpPr>
          <p:cNvPr id="4" name="3 Marcador de fecha"/>
          <p:cNvSpPr>
            <a:spLocks noGrp="1"/>
          </p:cNvSpPr>
          <p:nvPr>
            <p:ph type="dt" sz="half" idx="10"/>
          </p:nvPr>
        </p:nvSpPr>
        <p:spPr/>
        <p:txBody>
          <a:bodyPr/>
          <a:lstStyle/>
          <a:p>
            <a:fld id="{FC4EEC0F-2385-4B46-B235-10DF5759463B}" type="datetimeFigureOut">
              <a:rPr lang="es-AR" smtClean="0"/>
              <a:t>04/05/2023</a:t>
            </a:fld>
            <a:endParaRPr lang="es-AR"/>
          </a:p>
        </p:txBody>
      </p:sp>
      <p:sp>
        <p:nvSpPr>
          <p:cNvPr id="5" name="4 Marcador de pie de página"/>
          <p:cNvSpPr>
            <a:spLocks noGrp="1"/>
          </p:cNvSpPr>
          <p:nvPr>
            <p:ph type="ftr" sz="quarter" idx="11"/>
          </p:nvPr>
        </p:nvSpPr>
        <p:spPr/>
        <p:txBody>
          <a:bodyPr/>
          <a:lstStyle/>
          <a:p>
            <a:endParaRPr lang="es-AR"/>
          </a:p>
        </p:txBody>
      </p:sp>
      <p:sp>
        <p:nvSpPr>
          <p:cNvPr id="6" name="5 Marcador de número de diapositiva"/>
          <p:cNvSpPr>
            <a:spLocks noGrp="1"/>
          </p:cNvSpPr>
          <p:nvPr>
            <p:ph type="sldNum" sz="quarter" idx="12"/>
          </p:nvPr>
        </p:nvSpPr>
        <p:spPr/>
        <p:txBody>
          <a:bodyPr/>
          <a:lstStyle/>
          <a:p>
            <a:fld id="{BC619AA9-3628-494E-ACB4-FABB156DF763}" type="slidenum">
              <a:rPr lang="es-AR" smtClean="0"/>
              <a:t>‹Nº›</a:t>
            </a:fld>
            <a:endParaRPr lang="es-AR"/>
          </a:p>
        </p:txBody>
      </p:sp>
    </p:spTree>
    <p:extLst>
      <p:ext uri="{BB962C8B-B14F-4D97-AF65-F5344CB8AC3E}">
        <p14:creationId xmlns:p14="http://schemas.microsoft.com/office/powerpoint/2010/main" val="22630475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AR"/>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FC4EEC0F-2385-4B46-B235-10DF5759463B}" type="datetimeFigureOut">
              <a:rPr lang="es-AR" smtClean="0"/>
              <a:t>04/05/2023</a:t>
            </a:fld>
            <a:endParaRPr lang="es-AR"/>
          </a:p>
        </p:txBody>
      </p:sp>
      <p:sp>
        <p:nvSpPr>
          <p:cNvPr id="5" name="4 Marcador de pie de página"/>
          <p:cNvSpPr>
            <a:spLocks noGrp="1"/>
          </p:cNvSpPr>
          <p:nvPr>
            <p:ph type="ftr" sz="quarter" idx="11"/>
          </p:nvPr>
        </p:nvSpPr>
        <p:spPr/>
        <p:txBody>
          <a:bodyPr/>
          <a:lstStyle/>
          <a:p>
            <a:endParaRPr lang="es-AR"/>
          </a:p>
        </p:txBody>
      </p:sp>
      <p:sp>
        <p:nvSpPr>
          <p:cNvPr id="6" name="5 Marcador de número de diapositiva"/>
          <p:cNvSpPr>
            <a:spLocks noGrp="1"/>
          </p:cNvSpPr>
          <p:nvPr>
            <p:ph type="sldNum" sz="quarter" idx="12"/>
          </p:nvPr>
        </p:nvSpPr>
        <p:spPr/>
        <p:txBody>
          <a:bodyPr/>
          <a:lstStyle/>
          <a:p>
            <a:fld id="{BC619AA9-3628-494E-ACB4-FABB156DF763}" type="slidenum">
              <a:rPr lang="es-AR" smtClean="0"/>
              <a:t>‹Nº›</a:t>
            </a:fld>
            <a:endParaRPr lang="es-AR"/>
          </a:p>
        </p:txBody>
      </p:sp>
    </p:spTree>
    <p:extLst>
      <p:ext uri="{BB962C8B-B14F-4D97-AF65-F5344CB8AC3E}">
        <p14:creationId xmlns:p14="http://schemas.microsoft.com/office/powerpoint/2010/main" val="5414903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AR"/>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AR"/>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AR"/>
          </a:p>
        </p:txBody>
      </p:sp>
      <p:sp>
        <p:nvSpPr>
          <p:cNvPr id="5" name="4 Marcador de fecha"/>
          <p:cNvSpPr>
            <a:spLocks noGrp="1"/>
          </p:cNvSpPr>
          <p:nvPr>
            <p:ph type="dt" sz="half" idx="10"/>
          </p:nvPr>
        </p:nvSpPr>
        <p:spPr/>
        <p:txBody>
          <a:bodyPr/>
          <a:lstStyle/>
          <a:p>
            <a:fld id="{FC4EEC0F-2385-4B46-B235-10DF5759463B}" type="datetimeFigureOut">
              <a:rPr lang="es-AR" smtClean="0"/>
              <a:t>04/05/2023</a:t>
            </a:fld>
            <a:endParaRPr lang="es-AR"/>
          </a:p>
        </p:txBody>
      </p:sp>
      <p:sp>
        <p:nvSpPr>
          <p:cNvPr id="6" name="5 Marcador de pie de página"/>
          <p:cNvSpPr>
            <a:spLocks noGrp="1"/>
          </p:cNvSpPr>
          <p:nvPr>
            <p:ph type="ftr" sz="quarter" idx="11"/>
          </p:nvPr>
        </p:nvSpPr>
        <p:spPr/>
        <p:txBody>
          <a:bodyPr/>
          <a:lstStyle/>
          <a:p>
            <a:endParaRPr lang="es-AR"/>
          </a:p>
        </p:txBody>
      </p:sp>
      <p:sp>
        <p:nvSpPr>
          <p:cNvPr id="7" name="6 Marcador de número de diapositiva"/>
          <p:cNvSpPr>
            <a:spLocks noGrp="1"/>
          </p:cNvSpPr>
          <p:nvPr>
            <p:ph type="sldNum" sz="quarter" idx="12"/>
          </p:nvPr>
        </p:nvSpPr>
        <p:spPr/>
        <p:txBody>
          <a:bodyPr/>
          <a:lstStyle/>
          <a:p>
            <a:fld id="{BC619AA9-3628-494E-ACB4-FABB156DF763}" type="slidenum">
              <a:rPr lang="es-AR" smtClean="0"/>
              <a:t>‹Nº›</a:t>
            </a:fld>
            <a:endParaRPr lang="es-AR"/>
          </a:p>
        </p:txBody>
      </p:sp>
    </p:spTree>
    <p:extLst>
      <p:ext uri="{BB962C8B-B14F-4D97-AF65-F5344CB8AC3E}">
        <p14:creationId xmlns:p14="http://schemas.microsoft.com/office/powerpoint/2010/main" val="141183005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AR"/>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AR"/>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AR"/>
          </a:p>
        </p:txBody>
      </p:sp>
      <p:sp>
        <p:nvSpPr>
          <p:cNvPr id="7" name="6 Marcador de fecha"/>
          <p:cNvSpPr>
            <a:spLocks noGrp="1"/>
          </p:cNvSpPr>
          <p:nvPr>
            <p:ph type="dt" sz="half" idx="10"/>
          </p:nvPr>
        </p:nvSpPr>
        <p:spPr/>
        <p:txBody>
          <a:bodyPr/>
          <a:lstStyle/>
          <a:p>
            <a:fld id="{FC4EEC0F-2385-4B46-B235-10DF5759463B}" type="datetimeFigureOut">
              <a:rPr lang="es-AR" smtClean="0"/>
              <a:t>04/05/2023</a:t>
            </a:fld>
            <a:endParaRPr lang="es-AR"/>
          </a:p>
        </p:txBody>
      </p:sp>
      <p:sp>
        <p:nvSpPr>
          <p:cNvPr id="8" name="7 Marcador de pie de página"/>
          <p:cNvSpPr>
            <a:spLocks noGrp="1"/>
          </p:cNvSpPr>
          <p:nvPr>
            <p:ph type="ftr" sz="quarter" idx="11"/>
          </p:nvPr>
        </p:nvSpPr>
        <p:spPr/>
        <p:txBody>
          <a:bodyPr/>
          <a:lstStyle/>
          <a:p>
            <a:endParaRPr lang="es-AR"/>
          </a:p>
        </p:txBody>
      </p:sp>
      <p:sp>
        <p:nvSpPr>
          <p:cNvPr id="9" name="8 Marcador de número de diapositiva"/>
          <p:cNvSpPr>
            <a:spLocks noGrp="1"/>
          </p:cNvSpPr>
          <p:nvPr>
            <p:ph type="sldNum" sz="quarter" idx="12"/>
          </p:nvPr>
        </p:nvSpPr>
        <p:spPr/>
        <p:txBody>
          <a:bodyPr/>
          <a:lstStyle/>
          <a:p>
            <a:fld id="{BC619AA9-3628-494E-ACB4-FABB156DF763}" type="slidenum">
              <a:rPr lang="es-AR" smtClean="0"/>
              <a:t>‹Nº›</a:t>
            </a:fld>
            <a:endParaRPr lang="es-AR"/>
          </a:p>
        </p:txBody>
      </p:sp>
    </p:spTree>
    <p:extLst>
      <p:ext uri="{BB962C8B-B14F-4D97-AF65-F5344CB8AC3E}">
        <p14:creationId xmlns:p14="http://schemas.microsoft.com/office/powerpoint/2010/main" val="116857228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AR"/>
          </a:p>
        </p:txBody>
      </p:sp>
      <p:sp>
        <p:nvSpPr>
          <p:cNvPr id="3" name="2 Marcador de fecha"/>
          <p:cNvSpPr>
            <a:spLocks noGrp="1"/>
          </p:cNvSpPr>
          <p:nvPr>
            <p:ph type="dt" sz="half" idx="10"/>
          </p:nvPr>
        </p:nvSpPr>
        <p:spPr/>
        <p:txBody>
          <a:bodyPr/>
          <a:lstStyle/>
          <a:p>
            <a:fld id="{FC4EEC0F-2385-4B46-B235-10DF5759463B}" type="datetimeFigureOut">
              <a:rPr lang="es-AR" smtClean="0"/>
              <a:t>04/05/2023</a:t>
            </a:fld>
            <a:endParaRPr lang="es-AR"/>
          </a:p>
        </p:txBody>
      </p:sp>
      <p:sp>
        <p:nvSpPr>
          <p:cNvPr id="4" name="3 Marcador de pie de página"/>
          <p:cNvSpPr>
            <a:spLocks noGrp="1"/>
          </p:cNvSpPr>
          <p:nvPr>
            <p:ph type="ftr" sz="quarter" idx="11"/>
          </p:nvPr>
        </p:nvSpPr>
        <p:spPr/>
        <p:txBody>
          <a:bodyPr/>
          <a:lstStyle/>
          <a:p>
            <a:endParaRPr lang="es-AR"/>
          </a:p>
        </p:txBody>
      </p:sp>
      <p:sp>
        <p:nvSpPr>
          <p:cNvPr id="5" name="4 Marcador de número de diapositiva"/>
          <p:cNvSpPr>
            <a:spLocks noGrp="1"/>
          </p:cNvSpPr>
          <p:nvPr>
            <p:ph type="sldNum" sz="quarter" idx="12"/>
          </p:nvPr>
        </p:nvSpPr>
        <p:spPr/>
        <p:txBody>
          <a:bodyPr/>
          <a:lstStyle/>
          <a:p>
            <a:fld id="{BC619AA9-3628-494E-ACB4-FABB156DF763}" type="slidenum">
              <a:rPr lang="es-AR" smtClean="0"/>
              <a:t>‹Nº›</a:t>
            </a:fld>
            <a:endParaRPr lang="es-AR"/>
          </a:p>
        </p:txBody>
      </p:sp>
    </p:spTree>
    <p:extLst>
      <p:ext uri="{BB962C8B-B14F-4D97-AF65-F5344CB8AC3E}">
        <p14:creationId xmlns:p14="http://schemas.microsoft.com/office/powerpoint/2010/main" val="425291116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FC4EEC0F-2385-4B46-B235-10DF5759463B}" type="datetimeFigureOut">
              <a:rPr lang="es-AR" smtClean="0"/>
              <a:t>04/05/2023</a:t>
            </a:fld>
            <a:endParaRPr lang="es-AR"/>
          </a:p>
        </p:txBody>
      </p:sp>
      <p:sp>
        <p:nvSpPr>
          <p:cNvPr id="3" name="2 Marcador de pie de página"/>
          <p:cNvSpPr>
            <a:spLocks noGrp="1"/>
          </p:cNvSpPr>
          <p:nvPr>
            <p:ph type="ftr" sz="quarter" idx="11"/>
          </p:nvPr>
        </p:nvSpPr>
        <p:spPr/>
        <p:txBody>
          <a:bodyPr/>
          <a:lstStyle/>
          <a:p>
            <a:endParaRPr lang="es-AR"/>
          </a:p>
        </p:txBody>
      </p:sp>
      <p:sp>
        <p:nvSpPr>
          <p:cNvPr id="4" name="3 Marcador de número de diapositiva"/>
          <p:cNvSpPr>
            <a:spLocks noGrp="1"/>
          </p:cNvSpPr>
          <p:nvPr>
            <p:ph type="sldNum" sz="quarter" idx="12"/>
          </p:nvPr>
        </p:nvSpPr>
        <p:spPr/>
        <p:txBody>
          <a:bodyPr/>
          <a:lstStyle/>
          <a:p>
            <a:fld id="{BC619AA9-3628-494E-ACB4-FABB156DF763}" type="slidenum">
              <a:rPr lang="es-AR" smtClean="0"/>
              <a:t>‹Nº›</a:t>
            </a:fld>
            <a:endParaRPr lang="es-AR"/>
          </a:p>
        </p:txBody>
      </p:sp>
    </p:spTree>
    <p:extLst>
      <p:ext uri="{BB962C8B-B14F-4D97-AF65-F5344CB8AC3E}">
        <p14:creationId xmlns:p14="http://schemas.microsoft.com/office/powerpoint/2010/main" val="21294844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AR"/>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AR"/>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FC4EEC0F-2385-4B46-B235-10DF5759463B}" type="datetimeFigureOut">
              <a:rPr lang="es-AR" smtClean="0"/>
              <a:t>04/05/2023</a:t>
            </a:fld>
            <a:endParaRPr lang="es-AR"/>
          </a:p>
        </p:txBody>
      </p:sp>
      <p:sp>
        <p:nvSpPr>
          <p:cNvPr id="6" name="5 Marcador de pie de página"/>
          <p:cNvSpPr>
            <a:spLocks noGrp="1"/>
          </p:cNvSpPr>
          <p:nvPr>
            <p:ph type="ftr" sz="quarter" idx="11"/>
          </p:nvPr>
        </p:nvSpPr>
        <p:spPr/>
        <p:txBody>
          <a:bodyPr/>
          <a:lstStyle/>
          <a:p>
            <a:endParaRPr lang="es-AR"/>
          </a:p>
        </p:txBody>
      </p:sp>
      <p:sp>
        <p:nvSpPr>
          <p:cNvPr id="7" name="6 Marcador de número de diapositiva"/>
          <p:cNvSpPr>
            <a:spLocks noGrp="1"/>
          </p:cNvSpPr>
          <p:nvPr>
            <p:ph type="sldNum" sz="quarter" idx="12"/>
          </p:nvPr>
        </p:nvSpPr>
        <p:spPr/>
        <p:txBody>
          <a:bodyPr/>
          <a:lstStyle/>
          <a:p>
            <a:fld id="{BC619AA9-3628-494E-ACB4-FABB156DF763}" type="slidenum">
              <a:rPr lang="es-AR" smtClean="0"/>
              <a:t>‹Nº›</a:t>
            </a:fld>
            <a:endParaRPr lang="es-AR"/>
          </a:p>
        </p:txBody>
      </p:sp>
    </p:spTree>
    <p:extLst>
      <p:ext uri="{BB962C8B-B14F-4D97-AF65-F5344CB8AC3E}">
        <p14:creationId xmlns:p14="http://schemas.microsoft.com/office/powerpoint/2010/main" val="19768896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AR"/>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AR"/>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FC4EEC0F-2385-4B46-B235-10DF5759463B}" type="datetimeFigureOut">
              <a:rPr lang="es-AR" smtClean="0"/>
              <a:t>04/05/2023</a:t>
            </a:fld>
            <a:endParaRPr lang="es-AR"/>
          </a:p>
        </p:txBody>
      </p:sp>
      <p:sp>
        <p:nvSpPr>
          <p:cNvPr id="6" name="5 Marcador de pie de página"/>
          <p:cNvSpPr>
            <a:spLocks noGrp="1"/>
          </p:cNvSpPr>
          <p:nvPr>
            <p:ph type="ftr" sz="quarter" idx="11"/>
          </p:nvPr>
        </p:nvSpPr>
        <p:spPr/>
        <p:txBody>
          <a:bodyPr/>
          <a:lstStyle/>
          <a:p>
            <a:endParaRPr lang="es-AR"/>
          </a:p>
        </p:txBody>
      </p:sp>
      <p:sp>
        <p:nvSpPr>
          <p:cNvPr id="7" name="6 Marcador de número de diapositiva"/>
          <p:cNvSpPr>
            <a:spLocks noGrp="1"/>
          </p:cNvSpPr>
          <p:nvPr>
            <p:ph type="sldNum" sz="quarter" idx="12"/>
          </p:nvPr>
        </p:nvSpPr>
        <p:spPr/>
        <p:txBody>
          <a:bodyPr/>
          <a:lstStyle/>
          <a:p>
            <a:fld id="{BC619AA9-3628-494E-ACB4-FABB156DF763}" type="slidenum">
              <a:rPr lang="es-AR" smtClean="0"/>
              <a:t>‹Nº›</a:t>
            </a:fld>
            <a:endParaRPr lang="es-AR"/>
          </a:p>
        </p:txBody>
      </p:sp>
    </p:spTree>
    <p:extLst>
      <p:ext uri="{BB962C8B-B14F-4D97-AF65-F5344CB8AC3E}">
        <p14:creationId xmlns:p14="http://schemas.microsoft.com/office/powerpoint/2010/main" val="36574531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smtClean="0"/>
              <a:t>Haga clic para modificar el estilo de título del patrón</a:t>
            </a:r>
            <a:endParaRPr lang="es-AR"/>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AR"/>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C4EEC0F-2385-4B46-B235-10DF5759463B}" type="datetimeFigureOut">
              <a:rPr lang="es-AR" smtClean="0"/>
              <a:t>04/05/2023</a:t>
            </a:fld>
            <a:endParaRPr lang="es-AR"/>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AR"/>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C619AA9-3628-494E-ACB4-FABB156DF763}" type="slidenum">
              <a:rPr lang="es-AR" smtClean="0"/>
              <a:t>‹Nº›</a:t>
            </a:fld>
            <a:endParaRPr lang="es-AR"/>
          </a:p>
        </p:txBody>
      </p:sp>
    </p:spTree>
    <p:extLst>
      <p:ext uri="{BB962C8B-B14F-4D97-AF65-F5344CB8AC3E}">
        <p14:creationId xmlns:p14="http://schemas.microsoft.com/office/powerpoint/2010/main" val="8811965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A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908721"/>
            <a:ext cx="7772400" cy="1152127"/>
          </a:xfrm>
        </p:spPr>
        <p:txBody>
          <a:bodyPr>
            <a:normAutofit/>
          </a:bodyPr>
          <a:lstStyle/>
          <a:p>
            <a:r>
              <a:rPr lang="es-AR" dirty="0" smtClean="0">
                <a:solidFill>
                  <a:srgbClr val="0070C0"/>
                </a:solidFill>
              </a:rPr>
              <a:t>DÍA DEL ANIMAL</a:t>
            </a:r>
            <a:endParaRPr lang="es-AR" dirty="0">
              <a:solidFill>
                <a:srgbClr val="0070C0"/>
              </a:solidFill>
            </a:endParaRPr>
          </a:p>
        </p:txBody>
      </p:sp>
      <p:sp>
        <p:nvSpPr>
          <p:cNvPr id="3" name="2 Subtítulo"/>
          <p:cNvSpPr>
            <a:spLocks noGrp="1"/>
          </p:cNvSpPr>
          <p:nvPr>
            <p:ph type="subTitle" idx="1"/>
          </p:nvPr>
        </p:nvSpPr>
        <p:spPr>
          <a:xfrm>
            <a:off x="1371600" y="2420888"/>
            <a:ext cx="6512768" cy="2304256"/>
          </a:xfrm>
        </p:spPr>
        <p:txBody>
          <a:bodyPr>
            <a:noAutofit/>
          </a:bodyPr>
          <a:lstStyle/>
          <a:p>
            <a:pPr algn="just" fontAlgn="base"/>
            <a:r>
              <a:rPr lang="es-AR" sz="1600" b="1" dirty="0" smtClean="0">
                <a:solidFill>
                  <a:schemeClr val="accent3">
                    <a:lumMod val="75000"/>
                  </a:schemeClr>
                </a:solidFill>
              </a:rPr>
              <a:t>A-¿</a:t>
            </a:r>
            <a:r>
              <a:rPr lang="es-AR" sz="1600" b="1" dirty="0">
                <a:solidFill>
                  <a:schemeClr val="accent3">
                    <a:lumMod val="75000"/>
                  </a:schemeClr>
                </a:solidFill>
              </a:rPr>
              <a:t>Por qué el 29 de abril se conmemora el día del animal? </a:t>
            </a:r>
            <a:endParaRPr lang="es-AR" sz="1600" dirty="0">
              <a:solidFill>
                <a:schemeClr val="accent3">
                  <a:lumMod val="75000"/>
                </a:schemeClr>
              </a:solidFill>
            </a:endParaRPr>
          </a:p>
          <a:p>
            <a:pPr algn="just" fontAlgn="base"/>
            <a:r>
              <a:rPr lang="es-AR" sz="1600" dirty="0">
                <a:solidFill>
                  <a:schemeClr val="accent3">
                    <a:lumMod val="75000"/>
                  </a:schemeClr>
                </a:solidFill>
              </a:rPr>
              <a:t>Desde 1908, cada 29 de abril se conmemora el fallecimiento de Ignacio Lucas Albarracín, quien fue pionero en el país en la lucha por los derechos de los animales en el país</a:t>
            </a:r>
            <a:r>
              <a:rPr lang="es-AR" sz="1600" dirty="0" smtClean="0">
                <a:solidFill>
                  <a:schemeClr val="accent3">
                    <a:lumMod val="75000"/>
                  </a:schemeClr>
                </a:solidFill>
              </a:rPr>
              <a:t>.</a:t>
            </a:r>
            <a:endParaRPr lang="es-AR" sz="1600" b="1" dirty="0" smtClean="0">
              <a:solidFill>
                <a:schemeClr val="accent3">
                  <a:lumMod val="75000"/>
                </a:schemeClr>
              </a:solidFill>
            </a:endParaRPr>
          </a:p>
          <a:p>
            <a:pPr algn="just" fontAlgn="base"/>
            <a:r>
              <a:rPr lang="es-AR" sz="1600" b="1" dirty="0" smtClean="0">
                <a:solidFill>
                  <a:schemeClr val="accent3">
                    <a:lumMod val="75000"/>
                  </a:schemeClr>
                </a:solidFill>
              </a:rPr>
              <a:t>B-</a:t>
            </a:r>
            <a:r>
              <a:rPr lang="es-AR" sz="1600" b="1" dirty="0">
                <a:solidFill>
                  <a:schemeClr val="accent3">
                    <a:lumMod val="75000"/>
                  </a:schemeClr>
                </a:solidFill>
              </a:rPr>
              <a:t>¿Quién creó la Sociedad Protectora de animales</a:t>
            </a:r>
            <a:r>
              <a:rPr lang="es-AR" sz="1600" b="1" dirty="0" smtClean="0">
                <a:solidFill>
                  <a:schemeClr val="accent3">
                    <a:lumMod val="75000"/>
                  </a:schemeClr>
                </a:solidFill>
              </a:rPr>
              <a:t>?¿</a:t>
            </a:r>
            <a:r>
              <a:rPr lang="es-AR" sz="1600" b="1" dirty="0">
                <a:solidFill>
                  <a:schemeClr val="accent3">
                    <a:lumMod val="75000"/>
                  </a:schemeClr>
                </a:solidFill>
              </a:rPr>
              <a:t>En qué fecha</a:t>
            </a:r>
            <a:r>
              <a:rPr lang="es-AR" sz="1600" b="1" dirty="0" smtClean="0">
                <a:solidFill>
                  <a:schemeClr val="accent3">
                    <a:lumMod val="75000"/>
                  </a:schemeClr>
                </a:solidFill>
              </a:rPr>
              <a:t>?</a:t>
            </a:r>
          </a:p>
          <a:p>
            <a:pPr algn="just"/>
            <a:r>
              <a:rPr lang="es-AR" sz="1600" dirty="0" smtClean="0">
                <a:solidFill>
                  <a:schemeClr val="accent3">
                    <a:lumMod val="75000"/>
                  </a:schemeClr>
                </a:solidFill>
              </a:rPr>
              <a:t>Ignacio </a:t>
            </a:r>
            <a:r>
              <a:rPr lang="es-AR" sz="1600" dirty="0">
                <a:solidFill>
                  <a:schemeClr val="accent3">
                    <a:lumMod val="75000"/>
                  </a:schemeClr>
                </a:solidFill>
              </a:rPr>
              <a:t>Albarracín fundador de la Sociedad Protectora de Animales en 1879. Durante más de 40 años dedicó su vida al proteccionismo. Pidió el cierre del zoo a principios del S.XX, impulsó la ley Sarmiento, exigió que la Iglesia promulgue el respeto a los animales, a quienes hoy se honra en su memoria</a:t>
            </a:r>
            <a:r>
              <a:rPr lang="es-AR" sz="1600" b="1" dirty="0">
                <a:solidFill>
                  <a:schemeClr val="accent3">
                    <a:lumMod val="75000"/>
                  </a:schemeClr>
                </a:solidFill>
              </a:rPr>
              <a:t/>
            </a:r>
            <a:br>
              <a:rPr lang="es-AR" sz="1600" b="1" dirty="0">
                <a:solidFill>
                  <a:schemeClr val="accent3">
                    <a:lumMod val="75000"/>
                  </a:schemeClr>
                </a:solidFill>
              </a:rPr>
            </a:br>
            <a:endParaRPr lang="es-AR" sz="1600" dirty="0">
              <a:solidFill>
                <a:schemeClr val="accent3">
                  <a:lumMod val="75000"/>
                </a:schemeClr>
              </a:solidFill>
            </a:endParaRPr>
          </a:p>
        </p:txBody>
      </p:sp>
    </p:spTree>
    <p:extLst>
      <p:ext uri="{BB962C8B-B14F-4D97-AF65-F5344CB8AC3E}">
        <p14:creationId xmlns:p14="http://schemas.microsoft.com/office/powerpoint/2010/main" val="11572959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AR" dirty="0" smtClean="0">
                <a:solidFill>
                  <a:srgbClr val="0070C0"/>
                </a:solidFill>
              </a:rPr>
              <a:t>DERECHO DE LOS ANIMALES</a:t>
            </a:r>
            <a:endParaRPr lang="es-AR" dirty="0">
              <a:solidFill>
                <a:srgbClr val="0070C0"/>
              </a:solidFill>
            </a:endParaRPr>
          </a:p>
        </p:txBody>
      </p:sp>
      <p:sp>
        <p:nvSpPr>
          <p:cNvPr id="3" name="2 Marcador de contenido"/>
          <p:cNvSpPr>
            <a:spLocks noGrp="1"/>
          </p:cNvSpPr>
          <p:nvPr>
            <p:ph idx="1"/>
          </p:nvPr>
        </p:nvSpPr>
        <p:spPr/>
        <p:txBody>
          <a:bodyPr>
            <a:normAutofit fontScale="70000" lnSpcReduction="20000"/>
          </a:bodyPr>
          <a:lstStyle/>
          <a:p>
            <a:pPr marL="0" indent="0" algn="just" fontAlgn="base">
              <a:buNone/>
            </a:pPr>
            <a:r>
              <a:rPr lang="es-AR" b="1" dirty="0" smtClean="0">
                <a:solidFill>
                  <a:schemeClr val="accent6">
                    <a:lumMod val="50000"/>
                  </a:schemeClr>
                </a:solidFill>
              </a:rPr>
              <a:t>C- </a:t>
            </a:r>
            <a:r>
              <a:rPr lang="es-AR" b="1" dirty="0">
                <a:solidFill>
                  <a:schemeClr val="accent6">
                    <a:lumMod val="50000"/>
                  </a:schemeClr>
                </a:solidFill>
              </a:rPr>
              <a:t>¿Cuáles son los derechos que  proclama?</a:t>
            </a:r>
            <a:endParaRPr lang="es-AR" dirty="0">
              <a:solidFill>
                <a:schemeClr val="accent6">
                  <a:lumMod val="50000"/>
                </a:schemeClr>
              </a:solidFill>
            </a:endParaRPr>
          </a:p>
          <a:p>
            <a:pPr algn="just" fontAlgn="base"/>
            <a:r>
              <a:rPr lang="es-AR" dirty="0">
                <a:solidFill>
                  <a:schemeClr val="accent6">
                    <a:lumMod val="50000"/>
                  </a:schemeClr>
                </a:solidFill>
              </a:rPr>
              <a:t>Durante los primeros años al frente de la SAPA</a:t>
            </a:r>
            <a:r>
              <a:rPr lang="es-AR" b="1" dirty="0">
                <a:solidFill>
                  <a:schemeClr val="accent6">
                    <a:lumMod val="50000"/>
                  </a:schemeClr>
                </a:solidFill>
              </a:rPr>
              <a:t> se expresó en contra de las corridas de toros, las riñas de gallos y el tiro a las palomas</a:t>
            </a:r>
            <a:r>
              <a:rPr lang="es-AR" dirty="0">
                <a:solidFill>
                  <a:schemeClr val="accent6">
                    <a:lumMod val="50000"/>
                  </a:schemeClr>
                </a:solidFill>
              </a:rPr>
              <a:t> cuando eran actividades socialmente aceptadas y bien vistas. También se manifestó en contra la doma de potros, la crueldad en la matanza de animales que serían faenados. Pidió protección para los caballos usados como trasporte y en este punto vale destacar que entonces los carros tirados por caballos eran aceptados "medio de locomoción".</a:t>
            </a:r>
          </a:p>
          <a:p>
            <a:pPr algn="just"/>
            <a:r>
              <a:rPr lang="es-AR" dirty="0">
                <a:solidFill>
                  <a:schemeClr val="accent6">
                    <a:lumMod val="50000"/>
                  </a:schemeClr>
                </a:solidFill>
              </a:rPr>
              <a:t>Albarracín fue uno de los propulsores de la </a:t>
            </a:r>
            <a:r>
              <a:rPr lang="es-AR" b="1" dirty="0">
                <a:solidFill>
                  <a:schemeClr val="accent6">
                    <a:lumMod val="50000"/>
                  </a:schemeClr>
                </a:solidFill>
              </a:rPr>
              <a:t>Ley Nº 2786 de Prohibición de Malos tratos a los Animales</a:t>
            </a:r>
            <a:r>
              <a:rPr lang="es-AR" dirty="0">
                <a:solidFill>
                  <a:schemeClr val="accent6">
                    <a:lumMod val="50000"/>
                  </a:schemeClr>
                </a:solidFill>
              </a:rPr>
              <a:t> (conocida como "ley Sarmiento") aprobada el </a:t>
            </a:r>
            <a:r>
              <a:rPr lang="es-AR" b="1" dirty="0">
                <a:solidFill>
                  <a:schemeClr val="accent6">
                    <a:lumMod val="50000"/>
                  </a:schemeClr>
                </a:solidFill>
              </a:rPr>
              <a:t>25 de julio de 1891</a:t>
            </a:r>
            <a:r>
              <a:rPr lang="es-AR" dirty="0">
                <a:solidFill>
                  <a:schemeClr val="accent6">
                    <a:lumMod val="50000"/>
                  </a:schemeClr>
                </a:solidFill>
              </a:rPr>
              <a:t>. Pidió que el Estado construyera hospitales veterinarios públicos y gratuitos, que el respeto animal sea parte de las </a:t>
            </a:r>
            <a:r>
              <a:rPr lang="es-AR" dirty="0" err="1">
                <a:solidFill>
                  <a:schemeClr val="accent6">
                    <a:lumMod val="50000"/>
                  </a:schemeClr>
                </a:solidFill>
              </a:rPr>
              <a:t>currículas</a:t>
            </a:r>
            <a:r>
              <a:rPr lang="es-AR" dirty="0">
                <a:solidFill>
                  <a:schemeClr val="accent6">
                    <a:lumMod val="50000"/>
                  </a:schemeClr>
                </a:solidFill>
              </a:rPr>
              <a:t> escolares y no como una materia sino que toda la educación tuviera perspectiva animalista y que una vez al año se hiciera una celebración en honor a </a:t>
            </a:r>
            <a:r>
              <a:rPr lang="es-AR" dirty="0" smtClean="0">
                <a:solidFill>
                  <a:schemeClr val="accent6">
                    <a:lumMod val="50000"/>
                  </a:schemeClr>
                </a:solidFill>
              </a:rPr>
              <a:t>ellos.</a:t>
            </a:r>
            <a:endParaRPr lang="es-AR" dirty="0">
              <a:solidFill>
                <a:schemeClr val="accent6">
                  <a:lumMod val="50000"/>
                </a:schemeClr>
              </a:solidFill>
            </a:endParaRPr>
          </a:p>
        </p:txBody>
      </p:sp>
    </p:spTree>
    <p:extLst>
      <p:ext uri="{BB962C8B-B14F-4D97-AF65-F5344CB8AC3E}">
        <p14:creationId xmlns:p14="http://schemas.microsoft.com/office/powerpoint/2010/main" val="104420990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AR" dirty="0" smtClean="0"/>
              <a:t>MI MASCOTA «PRINCESA»</a:t>
            </a:r>
            <a:endParaRPr lang="es-AR" dirty="0"/>
          </a:p>
        </p:txBody>
      </p:sp>
      <p:pic>
        <p:nvPicPr>
          <p:cNvPr id="4" name="3 Marcador de contenido" descr="D:\Descargas\IMG_20200429_142039121_HDR.jpg"/>
          <p:cNvPicPr>
            <a:picLocks noGrp="1"/>
          </p:cNvPicPr>
          <p:nvPr>
            <p:ph idx="1"/>
          </p:nvPr>
        </p:nvPicPr>
        <p:blipFill>
          <a:blip r:embed="rId2" cstate="print">
            <a:extLst>
              <a:ext uri="{28A0092B-C50C-407E-A947-70E740481C1C}">
                <a14:useLocalDpi xmlns:a14="http://schemas.microsoft.com/office/drawing/2010/main" val="0"/>
              </a:ext>
            </a:extLst>
          </a:blip>
          <a:srcRect/>
          <a:stretch>
            <a:fillRect/>
          </a:stretch>
        </p:blipFill>
        <p:spPr bwMode="auto">
          <a:xfrm>
            <a:off x="1547664" y="1922317"/>
            <a:ext cx="2232248" cy="3013364"/>
          </a:xfrm>
          <a:prstGeom prst="rect">
            <a:avLst/>
          </a:prstGeom>
          <a:noFill/>
          <a:ln>
            <a:noFill/>
          </a:ln>
        </p:spPr>
      </p:pic>
      <p:pic>
        <p:nvPicPr>
          <p:cNvPr id="5" name="4 Imagen" descr="D:\Descargas\original_25db5ff1-c511-4470-af55-16b6db958667_IMG_20210205_103107548_HDR.jpg"/>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283968" y="2225357"/>
            <a:ext cx="3600400" cy="2407285"/>
          </a:xfrm>
          <a:prstGeom prst="rect">
            <a:avLst/>
          </a:prstGeom>
          <a:noFill/>
          <a:ln>
            <a:noFill/>
          </a:ln>
        </p:spPr>
      </p:pic>
    </p:spTree>
    <p:extLst>
      <p:ext uri="{BB962C8B-B14F-4D97-AF65-F5344CB8AC3E}">
        <p14:creationId xmlns:p14="http://schemas.microsoft.com/office/powerpoint/2010/main" val="209312088"/>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TotalTime>
  <Words>34</Words>
  <Application>Microsoft Office PowerPoint</Application>
  <PresentationFormat>Presentación en pantalla (4:3)</PresentationFormat>
  <Paragraphs>10</Paragraphs>
  <Slides>3</Slides>
  <Notes>0</Notes>
  <HiddenSlides>0</HiddenSlides>
  <MMClips>0</MMClips>
  <ScaleCrop>false</ScaleCrop>
  <HeadingPairs>
    <vt:vector size="4" baseType="variant">
      <vt:variant>
        <vt:lpstr>Tema</vt:lpstr>
      </vt:variant>
      <vt:variant>
        <vt:i4>1</vt:i4>
      </vt:variant>
      <vt:variant>
        <vt:lpstr>Títulos de diapositiva</vt:lpstr>
      </vt:variant>
      <vt:variant>
        <vt:i4>3</vt:i4>
      </vt:variant>
    </vt:vector>
  </HeadingPairs>
  <TitlesOfParts>
    <vt:vector size="4" baseType="lpstr">
      <vt:lpstr>Tema de Office</vt:lpstr>
      <vt:lpstr>DÍA DEL ANIMAL</vt:lpstr>
      <vt:lpstr>DERECHO DE LOS ANIMALES</vt:lpstr>
      <vt:lpstr>MI MASCOTA «PRINCESA»</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DÍA DEL ANIMAL</dc:title>
  <dc:creator>Martin Zuleta</dc:creator>
  <cp:lastModifiedBy>Martin Zuleta</cp:lastModifiedBy>
  <cp:revision>1</cp:revision>
  <dcterms:created xsi:type="dcterms:W3CDTF">2023-05-04T23:21:11Z</dcterms:created>
  <dcterms:modified xsi:type="dcterms:W3CDTF">2023-05-04T23:29:57Z</dcterms:modified>
</cp:coreProperties>
</file>