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463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612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546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087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57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5891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626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40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91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7995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699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75196-EBC0-4C1A-B919-3E7713FAE941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11E9-5A23-4D5D-B81D-69295EB52F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822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3353" y="409669"/>
            <a:ext cx="9144000" cy="2387600"/>
          </a:xfrm>
        </p:spPr>
        <p:txBody>
          <a:bodyPr/>
          <a:lstStyle/>
          <a:p>
            <a:r>
              <a:rPr lang="es-AR" b="1" i="1" u="sng" dirty="0" smtClean="0"/>
              <a:t>Día del Animal</a:t>
            </a:r>
            <a:endParaRPr lang="es-AR" b="1" i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53353" y="3642379"/>
            <a:ext cx="9144000" cy="1655762"/>
          </a:xfrm>
        </p:spPr>
        <p:txBody>
          <a:bodyPr/>
          <a:lstStyle/>
          <a:p>
            <a:r>
              <a:rPr lang="es-AR" dirty="0" smtClean="0"/>
              <a:t>Naomi Francesca Páez </a:t>
            </a:r>
            <a:r>
              <a:rPr lang="es-AR" dirty="0" err="1" smtClean="0"/>
              <a:t>Gutierrez</a:t>
            </a:r>
            <a:endParaRPr lang="es-AR" dirty="0" smtClean="0"/>
          </a:p>
          <a:p>
            <a:r>
              <a:rPr lang="es-AR" dirty="0" smtClean="0"/>
              <a:t>5º A</a:t>
            </a:r>
          </a:p>
          <a:p>
            <a:r>
              <a:rPr lang="es-AR" dirty="0" smtClean="0"/>
              <a:t>Ciencias Naturales y Ética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56989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A_ ¿Por qué el 29 de abril se conmemora el día del animal?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6532" y="2057446"/>
            <a:ext cx="10515600" cy="1548640"/>
          </a:xfrm>
        </p:spPr>
        <p:txBody>
          <a:bodyPr/>
          <a:lstStyle/>
          <a:p>
            <a:r>
              <a:rPr lang="es-AR" dirty="0" smtClean="0"/>
              <a:t>El 29 de abril se conmemora el día del animal porque fue la fecha de fallecimiento del Dr. Ignacio Lucas Albarracín.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1615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B_ ¿Quién creo la sociedad protectora de animales? ¿En que fecha?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Quien creo la sociedad protectora de animales fue Domingo Faustino Sarmiento, en el año 1879.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3105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C_¿Cuáles</a:t>
            </a:r>
            <a:r>
              <a:rPr lang="es-AR" dirty="0" smtClean="0"/>
              <a:t> son los derechos que proclama?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Los derechos que proclama son:</a:t>
            </a:r>
          </a:p>
          <a:p>
            <a:r>
              <a:rPr lang="es-AR" dirty="0" smtClean="0"/>
              <a:t>Todos los animales nacen iguales ante la vida y tienen los mismos derechos a la existencia.</a:t>
            </a:r>
          </a:p>
          <a:p>
            <a:r>
              <a:rPr lang="es-AR" dirty="0" smtClean="0"/>
              <a:t>Todo animal tiene derecho al respeto.</a:t>
            </a:r>
          </a:p>
          <a:p>
            <a:r>
              <a:rPr lang="es-AR" dirty="0" smtClean="0"/>
              <a:t>Ningún animal será sometido a malos tratos ni actos crueles.</a:t>
            </a:r>
          </a:p>
          <a:p>
            <a:r>
              <a:rPr lang="es-AR" dirty="0" smtClean="0"/>
              <a:t>El abandono de un animal es un acto cruel y degradante.</a:t>
            </a:r>
          </a:p>
          <a:p>
            <a:r>
              <a:rPr lang="es-AR" dirty="0" smtClean="0"/>
              <a:t>Los derechos del animal deben ser defendidos por la ley como los derechos del hombre.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1527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D_ Pega imágenes con tu mascota.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1119588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171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Día del Animal</vt:lpstr>
      <vt:lpstr>A_ ¿Por qué el 29 de abril se conmemora el día del animal?</vt:lpstr>
      <vt:lpstr>B_ ¿Quién creo la sociedad protectora de animales? ¿En que fecha?</vt:lpstr>
      <vt:lpstr>C_¿Cuáles son los derechos que proclama? </vt:lpstr>
      <vt:lpstr>D_ Pega imágenes con tu mascota.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Día del Animal</dc:title>
  <dc:creator>Mauricio</dc:creator>
  <cp:lastModifiedBy>Mauricio</cp:lastModifiedBy>
  <cp:revision>5</cp:revision>
  <dcterms:created xsi:type="dcterms:W3CDTF">2023-05-04T23:04:22Z</dcterms:created>
  <dcterms:modified xsi:type="dcterms:W3CDTF">2023-05-04T23:36:39Z</dcterms:modified>
</cp:coreProperties>
</file>