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00399C-063E-842E-6986-1898793F27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6085D64-31B6-4627-E179-920C5F30CF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AE2BFD-AC2C-6EFF-CCA3-3CA5EB9D4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354B1-7C8D-DE43-930E-86A9B699F39C}" type="datetimeFigureOut">
              <a:rPr lang="es-US" smtClean="0"/>
              <a:t>5/4/2023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80453F-C6C6-5CBD-3209-E1541A45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254970-8A8F-C9F9-D93A-67A2BFBA7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D949-6F59-C24A-9637-6EEEE6E64A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217455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9CD90A-4EC9-09EC-0235-86A6482FE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E848DA4-1508-34B2-7BC6-43F15E6A96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8210D0-7CAE-6049-3D53-910C30F54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354B1-7C8D-DE43-930E-86A9B699F39C}" type="datetimeFigureOut">
              <a:rPr lang="es-US" smtClean="0"/>
              <a:t>5/4/2023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A44172-F158-E6BB-57E5-2DD6C1748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A6B7A1-2ED0-08C8-4E8D-0B51E168E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D949-6F59-C24A-9637-6EEEE6E64A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75070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A8FDEBB-A3E3-1CAE-6A83-5A182F8E7F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D8975E6-9B2F-7819-CC6A-7706DBAD93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9FD39E-4485-8F1D-D83C-F2350690B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354B1-7C8D-DE43-930E-86A9B699F39C}" type="datetimeFigureOut">
              <a:rPr lang="es-US" smtClean="0"/>
              <a:t>5/4/2023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133A04-6BFA-51F0-A8CF-DB835AB22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B8AFEE-35F6-9834-CB84-4F7E75C5E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D949-6F59-C24A-9637-6EEEE6E64A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91338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3B21B2-91BB-6A5D-703B-24FFF18A3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7C5C8D-F302-DC9F-391C-1BE1AFC3A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FDDDD3-757E-5B10-F59D-EA12103BD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354B1-7C8D-DE43-930E-86A9B699F39C}" type="datetimeFigureOut">
              <a:rPr lang="es-US" smtClean="0"/>
              <a:t>5/4/2023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6C48BA-4C92-ED8B-221E-32F9BEC9C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B35B72-0E98-77A0-CE1E-BE0D83696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D949-6F59-C24A-9637-6EEEE6E64A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82082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D5D75F-BA07-E644-1A9D-08C62271B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6B7A0DA-9495-106C-D8A8-18AF8828C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0EDDFA-B63A-EE18-30D6-E4816EDE1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354B1-7C8D-DE43-930E-86A9B699F39C}" type="datetimeFigureOut">
              <a:rPr lang="es-US" smtClean="0"/>
              <a:t>5/4/2023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EFD9C1-05E4-B098-2DC3-6CFC01DE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0634A7-767B-7896-4396-00B4E2185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D949-6F59-C24A-9637-6EEEE6E64A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92331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56A371-50E8-90EE-28D4-8348C59A7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847A53-C1A6-45FF-5C26-4C7FC6BC2F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4784370-DFDB-8991-8406-16D84D2D0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FA0000-DBE2-FD0B-CC0A-D0F784752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354B1-7C8D-DE43-930E-86A9B699F39C}" type="datetimeFigureOut">
              <a:rPr lang="es-US" smtClean="0"/>
              <a:t>5/4/2023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03553BF-9F61-9194-5DB9-12FB5686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A5669B-56CD-5EBC-40A6-2E03A2A4E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D949-6F59-C24A-9637-6EEEE6E64A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93593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5D3B8A-7E00-1184-7862-A08AEB505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C472C9E-BE4F-12B7-F098-CBD80BD00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CFE763-5642-D768-64AD-A87AB9CAAF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9378732-110C-E1C0-B976-04039F244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2C03DD6-83E3-0CFA-C673-AF9144CF9B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E88C07F-B31D-28E6-5AB0-6C48CE018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354B1-7C8D-DE43-930E-86A9B699F39C}" type="datetimeFigureOut">
              <a:rPr lang="es-US" smtClean="0"/>
              <a:t>5/4/2023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FD8BF91-ED60-3F33-C2CE-6863AA2E7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B5C199D-4B1C-9145-ACA8-6629CD29E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D949-6F59-C24A-9637-6EEEE6E64A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31752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8D727C-258F-99D3-B198-294370410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9C970EB-A492-2A05-8E35-27A3D6542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354B1-7C8D-DE43-930E-86A9B699F39C}" type="datetimeFigureOut">
              <a:rPr lang="es-US" smtClean="0"/>
              <a:t>5/4/2023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EF6935C-6629-3342-1A37-B3D256A13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09EB881-45B8-7B7B-3CF5-397D15C6D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D949-6F59-C24A-9637-6EEEE6E64A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49408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0D20C3B-5F93-EDA5-AB7C-05A7E26CD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354B1-7C8D-DE43-930E-86A9B699F39C}" type="datetimeFigureOut">
              <a:rPr lang="es-US" smtClean="0"/>
              <a:t>5/4/2023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C43AE0E-E703-3BC3-C4CE-79909E592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003E9E7-88AD-6BC8-4CE3-3953D47AC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D949-6F59-C24A-9637-6EEEE6E64A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65303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A118C8-BBB2-504A-C1E8-1CB5B9876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7EAE4F-1AC4-074E-7199-0523D54E3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2C347FF-267E-9B8C-39AB-A35158D7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6E1690-4B78-21D4-613D-1ECCECD6F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354B1-7C8D-DE43-930E-86A9B699F39C}" type="datetimeFigureOut">
              <a:rPr lang="es-US" smtClean="0"/>
              <a:t>5/4/2023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7F7259C-4185-AF29-9B96-5A6451DC0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BF1686A-B390-780E-6B2A-7E75F12ED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D949-6F59-C24A-9637-6EEEE6E64A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34631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AC4BEE-5E87-FF02-F59C-9745E0F6A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487EE54-18EC-E89F-9724-1DAF35A638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2891E9C-841E-87A2-5402-5DB7955BD9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7720C04-0EDA-5192-6D1C-562091BFA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354B1-7C8D-DE43-930E-86A9B699F39C}" type="datetimeFigureOut">
              <a:rPr lang="es-US" smtClean="0"/>
              <a:t>5/4/2023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1E500A1-89E2-2BCD-97BB-44E4D8F8C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CBADF76-09A8-557C-8C88-B6CD50AB3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D949-6F59-C24A-9637-6EEEE6E64A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27011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2C4650E-5AA2-EC12-FC1D-428B0282A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386EB0F-D9E2-C0FE-FA6B-61BE0DE32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6F7BBB-1934-C00B-1589-648BE70D08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354B1-7C8D-DE43-930E-86A9B699F39C}" type="datetimeFigureOut">
              <a:rPr lang="es-US" smtClean="0"/>
              <a:t>5/4/2023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49BB0B-F24B-8902-FC58-4BFC3B35A5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F17C57-476E-9E7B-8036-4B85DBEB0A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2D949-6F59-C24A-9637-6EEEE6E64A1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269545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2E8B53-2126-E316-3A36-E30053FAF7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dirty="0">
                <a:latin typeface="Baguet Script" pitchFamily="2" charset="0"/>
              </a:rPr>
              <a:t>Trabajo práctico</a:t>
            </a:r>
            <a:br>
              <a:rPr lang="es-US" dirty="0">
                <a:latin typeface="Baguet Script" pitchFamily="2" charset="0"/>
              </a:rPr>
            </a:br>
            <a:r>
              <a:rPr lang="es-US" dirty="0">
                <a:latin typeface="Baguet Script" pitchFamily="2" charset="0"/>
              </a:rPr>
              <a:t>Día del animal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7B9BB3B-44B5-B499-B57F-01F1C8A68C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02227"/>
            <a:ext cx="9144000" cy="1655762"/>
          </a:xfrm>
        </p:spPr>
        <p:txBody>
          <a:bodyPr>
            <a:normAutofit/>
          </a:bodyPr>
          <a:lstStyle/>
          <a:p>
            <a:r>
              <a:rPr lang="es-US" sz="2800" dirty="0">
                <a:solidFill>
                  <a:schemeClr val="accent1">
                    <a:lumMod val="50000"/>
                  </a:schemeClr>
                </a:solidFill>
                <a:latin typeface="Baguet Script" panose="02000000000000000000" pitchFamily="2" charset="0"/>
                <a:ea typeface="Baguet Script" panose="02000000000000000000" pitchFamily="2" charset="0"/>
              </a:rPr>
              <a:t>Martina Araoz</a:t>
            </a:r>
            <a:r>
              <a:rPr lang="es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es-US" sz="2800" dirty="0">
                <a:solidFill>
                  <a:schemeClr val="accent1">
                    <a:lumMod val="50000"/>
                  </a:schemeClr>
                </a:solidFill>
              </a:rPr>
              <a:t>5 B</a:t>
            </a:r>
          </a:p>
        </p:txBody>
      </p:sp>
    </p:spTree>
    <p:extLst>
      <p:ext uri="{BB962C8B-B14F-4D97-AF65-F5344CB8AC3E}">
        <p14:creationId xmlns:p14="http://schemas.microsoft.com/office/powerpoint/2010/main" val="3024053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C858A1-230E-9120-FA29-50FCA5EAC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452" y="537347"/>
            <a:ext cx="12009547" cy="54665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US" sz="3600" dirty="0">
                <a:latin typeface="Bernard MT Condensed" panose="02000000000000000000" pitchFamily="2" charset="0"/>
                <a:ea typeface="Bernard MT Condensed" panose="02000000000000000000" pitchFamily="2" charset="0"/>
              </a:rPr>
              <a:t>Realiza un vídeo o </a:t>
            </a:r>
            <a:r>
              <a:rPr lang="es-US" sz="3600" dirty="0" err="1">
                <a:latin typeface="Bernard MT Condensed" panose="02000000000000000000" pitchFamily="2" charset="0"/>
                <a:ea typeface="Bernard MT Condensed" panose="02000000000000000000" pitchFamily="2" charset="0"/>
              </a:rPr>
              <a:t>power</a:t>
            </a:r>
            <a:r>
              <a:rPr lang="es-US" sz="3600" dirty="0">
                <a:latin typeface="Bernard MT Condensed" panose="02000000000000000000" pitchFamily="2" charset="0"/>
                <a:ea typeface="Bernard MT Condensed" panose="02000000000000000000" pitchFamily="2" charset="0"/>
              </a:rPr>
              <a:t> </a:t>
            </a:r>
            <a:r>
              <a:rPr lang="es-US" sz="3600" dirty="0" err="1">
                <a:latin typeface="Bernard MT Condensed" panose="02000000000000000000" pitchFamily="2" charset="0"/>
                <a:ea typeface="Bernard MT Condensed" panose="02000000000000000000" pitchFamily="2" charset="0"/>
              </a:rPr>
              <a:t>point</a:t>
            </a:r>
            <a:r>
              <a:rPr lang="es-US" sz="3600" dirty="0">
                <a:latin typeface="Bernard MT Condensed" panose="02000000000000000000" pitchFamily="2" charset="0"/>
                <a:ea typeface="Bernard MT Condensed" panose="02000000000000000000" pitchFamily="2" charset="0"/>
              </a:rPr>
              <a:t> con las siguientes actividades</a:t>
            </a:r>
          </a:p>
          <a:p>
            <a:pPr marL="0" indent="0">
              <a:buNone/>
            </a:pPr>
            <a:r>
              <a:rPr lang="es-US" sz="3600" dirty="0">
                <a:latin typeface="Bernard MT Condensed" panose="02000000000000000000" pitchFamily="2" charset="0"/>
                <a:ea typeface="Bernard MT Condensed" panose="02000000000000000000" pitchFamily="2" charset="0"/>
              </a:rPr>
              <a:t> A_ ¿Por qué el 29 de abril se conmemora el día del animal?</a:t>
            </a:r>
          </a:p>
          <a:p>
            <a:pPr marL="0" indent="0">
              <a:buNone/>
            </a:pPr>
            <a:r>
              <a:rPr lang="es-US" sz="3600" dirty="0">
                <a:latin typeface="Bernard MT Condensed" panose="02000000000000000000" pitchFamily="2" charset="0"/>
                <a:ea typeface="Bernard MT Condensed" panose="02000000000000000000" pitchFamily="2" charset="0"/>
              </a:rPr>
              <a:t> B-¿Quién creó la Sociedad Protectora de animales?¿En qué fecha?</a:t>
            </a:r>
          </a:p>
          <a:p>
            <a:pPr marL="0" indent="0">
              <a:buNone/>
            </a:pPr>
            <a:r>
              <a:rPr lang="es-US" sz="3600" dirty="0">
                <a:latin typeface="Bernard MT Condensed" panose="02000000000000000000" pitchFamily="2" charset="0"/>
                <a:ea typeface="Bernard MT Condensed" panose="02000000000000000000" pitchFamily="2" charset="0"/>
              </a:rPr>
              <a:t>C_ ¿Cuáles son los derechos que  proclama?</a:t>
            </a:r>
          </a:p>
          <a:p>
            <a:pPr marL="0" indent="0">
              <a:buNone/>
            </a:pPr>
            <a:r>
              <a:rPr lang="es-US" sz="3600" dirty="0">
                <a:latin typeface="Bernard MT Condensed" panose="02000000000000000000" pitchFamily="2" charset="0"/>
                <a:ea typeface="Bernard MT Condensed" panose="02000000000000000000" pitchFamily="2" charset="0"/>
              </a:rPr>
              <a:t>D_ Pega imágenes con tus mascotas. </a:t>
            </a:r>
          </a:p>
        </p:txBody>
      </p:sp>
    </p:spTree>
    <p:extLst>
      <p:ext uri="{BB962C8B-B14F-4D97-AF65-F5344CB8AC3E}">
        <p14:creationId xmlns:p14="http://schemas.microsoft.com/office/powerpoint/2010/main" val="1810117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28C3B7-70FA-CE36-121B-0BA728D5E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422" y="140724"/>
            <a:ext cx="11630063" cy="64167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US" dirty="0"/>
              <a:t>Respuestas </a:t>
            </a:r>
          </a:p>
          <a:p>
            <a:pPr marL="0" indent="0">
              <a:buNone/>
            </a:pPr>
            <a:r>
              <a:rPr lang="es-US" dirty="0"/>
              <a:t>A_ El 29 de abril fallece </a:t>
            </a:r>
            <a:r>
              <a:rPr lang="es-US" dirty="0" err="1"/>
              <a:t>Dr</a:t>
            </a:r>
            <a:r>
              <a:rPr lang="es-US" dirty="0"/>
              <a:t> Albarracín y en reconocimiento a la permanencia y eficaz de su labor en la protección de lo animales, se celebra El Día Del Animal. </a:t>
            </a:r>
          </a:p>
          <a:p>
            <a:pPr marL="0" indent="0">
              <a:buNone/>
            </a:pPr>
            <a:r>
              <a:rPr lang="es-US" dirty="0"/>
              <a:t>B_ Domingo Faustino Sarmiento y Dr. Ignición Lucas Albarracín, en el año 1879.</a:t>
            </a:r>
          </a:p>
          <a:p>
            <a:pPr marL="0" indent="0">
              <a:buNone/>
            </a:pPr>
            <a:r>
              <a:rPr lang="es-US" dirty="0"/>
              <a:t>C_ </a:t>
            </a:r>
          </a:p>
          <a:p>
            <a:r>
              <a:rPr lang="es-US" dirty="0"/>
              <a:t>Todos los animales nacen iguales ante la vida y tienen los mismos derechos a la existencia</a:t>
            </a:r>
          </a:p>
          <a:p>
            <a:r>
              <a:rPr lang="es-US" dirty="0"/>
              <a:t>Todo animal tiene derecho al respeto</a:t>
            </a:r>
          </a:p>
          <a:p>
            <a:r>
              <a:rPr lang="es-US" dirty="0"/>
              <a:t>Ningún animal será sometido a malos tratos ni actos crueles.</a:t>
            </a:r>
          </a:p>
          <a:p>
            <a:r>
              <a:rPr lang="es-US" dirty="0"/>
              <a:t>El abandono de un  animal es un acto cruel y degradante </a:t>
            </a:r>
          </a:p>
          <a:p>
            <a:r>
              <a:rPr lang="es-US" dirty="0"/>
              <a:t>Los derechos del animal deben ser defendidos por la ley, como los derechos del hombre.</a:t>
            </a:r>
          </a:p>
        </p:txBody>
      </p:sp>
    </p:spTree>
    <p:extLst>
      <p:ext uri="{BB962C8B-B14F-4D97-AF65-F5344CB8AC3E}">
        <p14:creationId xmlns:p14="http://schemas.microsoft.com/office/powerpoint/2010/main" val="3386014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>
            <a:extLst>
              <a:ext uri="{FF2B5EF4-FFF2-40B4-BE49-F238E27FC236}">
                <a16:creationId xmlns:a16="http://schemas.microsoft.com/office/drawing/2014/main" id="{6E109181-528E-06F9-24CF-B5DAFCE864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363" y="86522"/>
            <a:ext cx="4046146" cy="6684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3294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4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Trabajo práctico Día del animal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práctico Día del animal </dc:title>
  <dc:creator>luchirojas3@gmail.com</dc:creator>
  <cp:lastModifiedBy>luchirojas3@gmail.com</cp:lastModifiedBy>
  <cp:revision>1</cp:revision>
  <dcterms:created xsi:type="dcterms:W3CDTF">2023-05-04T21:59:07Z</dcterms:created>
  <dcterms:modified xsi:type="dcterms:W3CDTF">2023-05-04T23:43:32Z</dcterms:modified>
</cp:coreProperties>
</file>