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2007" y="310101"/>
            <a:ext cx="11410121" cy="1196877"/>
          </a:xfrm>
        </p:spPr>
        <p:txBody>
          <a:bodyPr/>
          <a:lstStyle/>
          <a:p>
            <a:r>
              <a:rPr lang="es-AR" dirty="0" smtClean="0"/>
              <a:t>29 DE ABRIL DIA DEL ANIMAL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3867" y="1996601"/>
            <a:ext cx="8637072" cy="977621"/>
          </a:xfrm>
        </p:spPr>
        <p:txBody>
          <a:bodyPr>
            <a:noAutofit/>
          </a:bodyPr>
          <a:lstStyle/>
          <a:p>
            <a:r>
              <a:rPr lang="es-AR" sz="1700" b="1" dirty="0" smtClean="0"/>
              <a:t>¿Por qué EL 29 DE ABRIL SE CONMEMORA EL DIA DEL ANIMAL?</a:t>
            </a:r>
          </a:p>
          <a:p>
            <a:r>
              <a:rPr lang="es-AR" sz="1700" dirty="0" smtClean="0"/>
              <a:t>POR EL RECONOCIMIENTO A LA PERMANENTE Y EFICAZ LABOR DESEMPEÑADA POR EL DR. ALBARRACIN A FAVOR DE LOS ANIMALES, EL 29 DE ABRIL ES LA FECHA DEL FALLECIMIENTO DE ESTE AFAMADO ABOGADO. </a:t>
            </a:r>
            <a:endParaRPr lang="es-AR" sz="170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423867" y="3818774"/>
            <a:ext cx="8637072" cy="1572210"/>
          </a:xfrm>
          <a:prstGeom prst="rect">
            <a:avLst/>
          </a:prstGeom>
        </p:spPr>
        <p:txBody>
          <a:bodyPr vert="horz" lIns="91440" tIns="91440" rIns="91440" bIns="9144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/>
              <a:t>¿QUIÉN CREÓ LA SOCIEDAD PROTECTORA DE ANIMALES? ¿EN QUÉ FECHA?</a:t>
            </a:r>
          </a:p>
          <a:p>
            <a:r>
              <a:rPr lang="es-AR" dirty="0" smtClean="0"/>
              <a:t>LA SOCIEDAD ARGENTINA PROTECTORA DE ANIMALES FUE FUNDADA Y PRESIDIDA POR DO,IMGO FAUSTINO SARMIENTO SECUNDADO POR EL DR. LUCAS ALBARRACIN COMO SECRETARIO EN 1879.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7718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2007" y="310101"/>
            <a:ext cx="11410121" cy="1196877"/>
          </a:xfrm>
        </p:spPr>
        <p:txBody>
          <a:bodyPr/>
          <a:lstStyle/>
          <a:p>
            <a:r>
              <a:rPr lang="es-AR" dirty="0" smtClean="0"/>
              <a:t>29 DE ABRIL DIA DEL ANIMAL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3867" y="1996601"/>
            <a:ext cx="8637072" cy="3632922"/>
          </a:xfrm>
        </p:spPr>
        <p:txBody>
          <a:bodyPr>
            <a:noAutofit/>
          </a:bodyPr>
          <a:lstStyle/>
          <a:p>
            <a:r>
              <a:rPr lang="es-AR" sz="1700" b="1" dirty="0" smtClean="0"/>
              <a:t>¿Cuáles son los derechos que proclama?</a:t>
            </a:r>
          </a:p>
          <a:p>
            <a:r>
              <a:rPr lang="es-AR" sz="1700" dirty="0" smtClean="0"/>
              <a:t>Se proclaman los siguientes derechos:</a:t>
            </a:r>
          </a:p>
          <a:p>
            <a:endParaRPr lang="es-AR" sz="1700" dirty="0"/>
          </a:p>
          <a:p>
            <a:endParaRPr lang="es-AR" sz="17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AR" sz="1200" dirty="0" smtClean="0"/>
              <a:t>Todos los animales nacen iguales ante la vida y tienen los mismos derechos a la existencia.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AR" sz="1200" dirty="0" smtClean="0"/>
              <a:t>Todo animal tiene derecho al respeto.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AR" sz="1200" dirty="0" smtClean="0"/>
              <a:t>Ningún animal será sometido a malos tratos ni actos crueles.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AR" sz="1200" dirty="0" smtClean="0"/>
              <a:t>El abandono de un animal es un acto cruel y degradante.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AR" sz="1200" dirty="0" smtClean="0"/>
              <a:t>Los derechos del animal deben ser defendidos por la ley, como los derechos del hombre.</a:t>
            </a:r>
          </a:p>
          <a:p>
            <a:endParaRPr lang="es-AR" sz="170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423867" y="3818774"/>
            <a:ext cx="8637072" cy="1572210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2533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 smtClean="0"/>
              <a:t>mi mascota</a:t>
            </a:r>
            <a:endParaRPr lang="es-AR" u="sng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888" y="1329136"/>
            <a:ext cx="2278053" cy="1702845"/>
          </a:xfr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387" y="3340510"/>
            <a:ext cx="2236554" cy="2236554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225" y="2585884"/>
            <a:ext cx="2670165" cy="199594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703" y="2711103"/>
            <a:ext cx="2330245" cy="174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47989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56</TotalTime>
  <Words>181</Words>
  <Application>Microsoft Office PowerPoint</Application>
  <PresentationFormat>Panorámica</PresentationFormat>
  <Paragraphs>16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Wingdings</vt:lpstr>
      <vt:lpstr>Gallery</vt:lpstr>
      <vt:lpstr>29 DE ABRIL DIA DEL ANIMAL</vt:lpstr>
      <vt:lpstr>29 DE ABRIL DIA DEL ANIMAL</vt:lpstr>
      <vt:lpstr>mi mascota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 DE ABRIL DIA DEL ANIMAL</dc:title>
  <dc:creator>Ignacio</dc:creator>
  <cp:lastModifiedBy>Ignacio</cp:lastModifiedBy>
  <cp:revision>7</cp:revision>
  <dcterms:created xsi:type="dcterms:W3CDTF">2023-05-04T23:25:10Z</dcterms:created>
  <dcterms:modified xsi:type="dcterms:W3CDTF">2023-05-05T00:22:10Z</dcterms:modified>
</cp:coreProperties>
</file>