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1503775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1995106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104782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439888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1042273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2342642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4294330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2620978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53728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3735458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B4F4167-FF73-4D3C-B7FB-F8DFEDE5D4E9}" type="datetimeFigureOut">
              <a:rPr lang="es-ES" smtClean="0"/>
              <a:t>05/05/2023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52B6E10-4A02-4B7E-B678-4CB30EFC3A51}" type="slidenum">
              <a:rPr lang="es-ES" smtClean="0"/>
              <a:t>‹Nº›</a:t>
            </a:fld>
            <a:endParaRPr lang="es-ES"/>
          </a:p>
        </p:txBody>
      </p:sp>
    </p:spTree>
    <p:extLst>
      <p:ext uri="{BB962C8B-B14F-4D97-AF65-F5344CB8AC3E}">
        <p14:creationId xmlns:p14="http://schemas.microsoft.com/office/powerpoint/2010/main" val="1994629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F4167-FF73-4D3C-B7FB-F8DFEDE5D4E9}" type="datetimeFigureOut">
              <a:rPr lang="es-ES" smtClean="0"/>
              <a:t>05/05/2023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2B6E10-4A02-4B7E-B678-4CB30EFC3A51}" type="slidenum">
              <a:rPr lang="es-ES" smtClean="0"/>
              <a:t>‹Nº›</a:t>
            </a:fld>
            <a:endParaRPr lang="es-ES"/>
          </a:p>
        </p:txBody>
      </p:sp>
    </p:spTree>
    <p:extLst>
      <p:ext uri="{BB962C8B-B14F-4D97-AF65-F5344CB8AC3E}">
        <p14:creationId xmlns:p14="http://schemas.microsoft.com/office/powerpoint/2010/main" val="3781551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Subtítulo"/>
          <p:cNvSpPr>
            <a:spLocks noGrp="1"/>
          </p:cNvSpPr>
          <p:nvPr/>
        </p:nvSpPr>
        <p:spPr>
          <a:xfrm>
            <a:off x="1371600" y="25527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s-ES" dirty="0"/>
          </a:p>
        </p:txBody>
      </p:sp>
      <p:sp>
        <p:nvSpPr>
          <p:cNvPr id="6" name="5 CuadroTexto"/>
          <p:cNvSpPr txBox="1"/>
          <p:nvPr/>
        </p:nvSpPr>
        <p:spPr>
          <a:xfrm flipH="1">
            <a:off x="611560" y="980728"/>
            <a:ext cx="7160840" cy="923330"/>
          </a:xfrm>
          <a:prstGeom prst="rect">
            <a:avLst/>
          </a:prstGeom>
          <a:noFill/>
        </p:spPr>
        <p:txBody>
          <a:bodyPr wrap="square" rtlCol="0">
            <a:spAutoFit/>
          </a:bodyPr>
          <a:lstStyle/>
          <a:p>
            <a:r>
              <a:rPr lang="es-ES" dirty="0"/>
              <a:t>Desde 1908, cada 29 de abril se conmemora el fallecimiento de Ignacio Lucas Albarracín, quien fue pionero en el país en la lucha por los derechos de los animales en el país.</a:t>
            </a:r>
          </a:p>
        </p:txBody>
      </p:sp>
      <p:sp>
        <p:nvSpPr>
          <p:cNvPr id="7" name="2 Subtítulo"/>
          <p:cNvSpPr>
            <a:spLocks noGrp="1"/>
          </p:cNvSpPr>
          <p:nvPr/>
        </p:nvSpPr>
        <p:spPr>
          <a:xfrm>
            <a:off x="1524000" y="27051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s-ES" dirty="0"/>
          </a:p>
        </p:txBody>
      </p:sp>
      <p:sp>
        <p:nvSpPr>
          <p:cNvPr id="8" name="7 CuadroTexto"/>
          <p:cNvSpPr txBox="1"/>
          <p:nvPr/>
        </p:nvSpPr>
        <p:spPr>
          <a:xfrm>
            <a:off x="467544" y="373306"/>
            <a:ext cx="7457256" cy="369332"/>
          </a:xfrm>
          <a:prstGeom prst="rect">
            <a:avLst/>
          </a:prstGeom>
          <a:noFill/>
        </p:spPr>
        <p:txBody>
          <a:bodyPr wrap="square" rtlCol="0">
            <a:spAutoFit/>
          </a:bodyPr>
          <a:lstStyle/>
          <a:p>
            <a:r>
              <a:rPr lang="es-ES" b="1" dirty="0"/>
              <a:t>¿Por qué el 29 de abril se conmemora el día del animal? </a:t>
            </a:r>
            <a:endParaRPr lang="es-ES" dirty="0"/>
          </a:p>
        </p:txBody>
      </p:sp>
      <p:sp>
        <p:nvSpPr>
          <p:cNvPr id="9" name="8 CuadroTexto"/>
          <p:cNvSpPr txBox="1"/>
          <p:nvPr/>
        </p:nvSpPr>
        <p:spPr>
          <a:xfrm>
            <a:off x="611560" y="2799512"/>
            <a:ext cx="5616623" cy="369332"/>
          </a:xfrm>
          <a:prstGeom prst="rect">
            <a:avLst/>
          </a:prstGeom>
          <a:noFill/>
        </p:spPr>
        <p:txBody>
          <a:bodyPr wrap="square" rtlCol="0">
            <a:spAutoFit/>
          </a:bodyPr>
          <a:lstStyle/>
          <a:p>
            <a:r>
              <a:rPr lang="es-ES" b="1" dirty="0"/>
              <a:t>¿Quién creó la Sociedad Protectora de animales?</a:t>
            </a:r>
            <a:endParaRPr lang="es-ES" dirty="0"/>
          </a:p>
        </p:txBody>
      </p:sp>
      <p:sp>
        <p:nvSpPr>
          <p:cNvPr id="10" name="9 CuadroTexto"/>
          <p:cNvSpPr txBox="1"/>
          <p:nvPr/>
        </p:nvSpPr>
        <p:spPr>
          <a:xfrm>
            <a:off x="611561" y="3581400"/>
            <a:ext cx="7920880" cy="1477328"/>
          </a:xfrm>
          <a:prstGeom prst="rect">
            <a:avLst/>
          </a:prstGeom>
          <a:noFill/>
        </p:spPr>
        <p:txBody>
          <a:bodyPr wrap="square" rtlCol="0">
            <a:spAutoFit/>
          </a:bodyPr>
          <a:lstStyle/>
          <a:p>
            <a:r>
              <a:rPr lang="es-ES" dirty="0" smtClean="0"/>
              <a:t>El doctor Albarracín, además de ser uno de los fundadores de la Sociedad Argentina Protectora de Animales, es el que propuso y propulsó la Ley Nacional de Protección de Animales N° 2786 (más conocida en el país como la Ley Sarmiento) en la que quedaba establecido, por primera vez en la historia la obligatoriedad de brindar protección a los animales, de manera de impedir su maltrato y su caza. </a:t>
            </a:r>
            <a:endParaRPr lang="es-ES" dirty="0"/>
          </a:p>
        </p:txBody>
      </p:sp>
    </p:spTree>
    <p:extLst>
      <p:ext uri="{BB962C8B-B14F-4D97-AF65-F5344CB8AC3E}">
        <p14:creationId xmlns:p14="http://schemas.microsoft.com/office/powerpoint/2010/main" val="348712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3" y="404664"/>
            <a:ext cx="1800200" cy="369332"/>
          </a:xfrm>
          <a:prstGeom prst="rect">
            <a:avLst/>
          </a:prstGeom>
        </p:spPr>
        <p:txBody>
          <a:bodyPr wrap="square">
            <a:spAutoFit/>
          </a:bodyPr>
          <a:lstStyle/>
          <a:p>
            <a:r>
              <a:rPr lang="es-ES" b="1" dirty="0" smtClean="0"/>
              <a:t>¿En qué fecha?</a:t>
            </a:r>
            <a:endParaRPr lang="es-ES" dirty="0"/>
          </a:p>
        </p:txBody>
      </p:sp>
      <p:sp>
        <p:nvSpPr>
          <p:cNvPr id="3" name="2 CuadroTexto"/>
          <p:cNvSpPr txBox="1"/>
          <p:nvPr/>
        </p:nvSpPr>
        <p:spPr>
          <a:xfrm>
            <a:off x="827584" y="1268760"/>
            <a:ext cx="7309693" cy="369332"/>
          </a:xfrm>
          <a:prstGeom prst="rect">
            <a:avLst/>
          </a:prstGeom>
          <a:noFill/>
        </p:spPr>
        <p:txBody>
          <a:bodyPr wrap="none" rtlCol="0">
            <a:spAutoFit/>
          </a:bodyPr>
          <a:lstStyle/>
          <a:p>
            <a:r>
              <a:rPr lang="es-ES" dirty="0"/>
              <a:t>Ignacio Albarracín fundador de la Sociedad Protectora de Animales en 1879.</a:t>
            </a:r>
          </a:p>
        </p:txBody>
      </p:sp>
      <p:sp>
        <p:nvSpPr>
          <p:cNvPr id="4" name="3 CuadroTexto"/>
          <p:cNvSpPr txBox="1"/>
          <p:nvPr/>
        </p:nvSpPr>
        <p:spPr>
          <a:xfrm>
            <a:off x="539553" y="2636912"/>
            <a:ext cx="4071371" cy="369332"/>
          </a:xfrm>
          <a:prstGeom prst="rect">
            <a:avLst/>
          </a:prstGeom>
          <a:noFill/>
        </p:spPr>
        <p:txBody>
          <a:bodyPr wrap="none" rtlCol="0">
            <a:spAutoFit/>
          </a:bodyPr>
          <a:lstStyle/>
          <a:p>
            <a:r>
              <a:rPr lang="es-ES" b="1" dirty="0"/>
              <a:t>¿Cuáles son los derechos que  proclama?</a:t>
            </a:r>
            <a:endParaRPr lang="es-ES" dirty="0"/>
          </a:p>
        </p:txBody>
      </p:sp>
      <p:sp>
        <p:nvSpPr>
          <p:cNvPr id="5" name="4 CuadroTexto"/>
          <p:cNvSpPr txBox="1"/>
          <p:nvPr/>
        </p:nvSpPr>
        <p:spPr>
          <a:xfrm>
            <a:off x="827584" y="3284984"/>
            <a:ext cx="6696744" cy="1477328"/>
          </a:xfrm>
          <a:prstGeom prst="rect">
            <a:avLst/>
          </a:prstGeom>
          <a:noFill/>
        </p:spPr>
        <p:txBody>
          <a:bodyPr wrap="square" rtlCol="0">
            <a:spAutoFit/>
          </a:bodyPr>
          <a:lstStyle/>
          <a:p>
            <a:r>
              <a:rPr lang="es-ES" dirty="0"/>
              <a:t>Todos los animales nacen iguales ante la vida y tienen los mismos derechos a la existencia. a) Todo animal tiene derecho al respeto. b) El hombre, como especie animal, no puede atribuirse el derecho de exterminar a los otros animales o de explotarlos, violando ese derecho.</a:t>
            </a:r>
          </a:p>
        </p:txBody>
      </p:sp>
    </p:spTree>
    <p:extLst>
      <p:ext uri="{BB962C8B-B14F-4D97-AF65-F5344CB8AC3E}">
        <p14:creationId xmlns:p14="http://schemas.microsoft.com/office/powerpoint/2010/main" val="3764835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4716016" cy="3759691"/>
          </a:xfrm>
          <a:prstGeom prst="rect">
            <a:avLst/>
          </a:prstGeom>
        </p:spPr>
      </p:pic>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59690"/>
            <a:ext cx="4716016" cy="3098310"/>
          </a:xfrm>
          <a:prstGeom prst="rect">
            <a:avLst/>
          </a:prstGeom>
        </p:spPr>
      </p:pic>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16016" y="-1"/>
            <a:ext cx="4427984" cy="3759691"/>
          </a:xfrm>
          <a:prstGeom prst="rect">
            <a:avLst/>
          </a:prstGeom>
        </p:spPr>
      </p:pic>
      <p:pic>
        <p:nvPicPr>
          <p:cNvPr id="5" name="4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16016" y="3759691"/>
            <a:ext cx="4427984" cy="3098309"/>
          </a:xfrm>
          <a:prstGeom prst="rect">
            <a:avLst/>
          </a:prstGeom>
        </p:spPr>
      </p:pic>
    </p:spTree>
    <p:extLst>
      <p:ext uri="{BB962C8B-B14F-4D97-AF65-F5344CB8AC3E}">
        <p14:creationId xmlns:p14="http://schemas.microsoft.com/office/powerpoint/2010/main" val="2889549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122</Words>
  <Application>Microsoft Office PowerPoint</Application>
  <PresentationFormat>Presentación en pantalla (4:3)</PresentationFormat>
  <Paragraphs>8</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ruben</dc:creator>
  <cp:lastModifiedBy>ruben</cp:lastModifiedBy>
  <cp:revision>3</cp:revision>
  <dcterms:created xsi:type="dcterms:W3CDTF">2023-05-05T01:16:04Z</dcterms:created>
  <dcterms:modified xsi:type="dcterms:W3CDTF">2023-05-05T01:37:54Z</dcterms:modified>
</cp:coreProperties>
</file>