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339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562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489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045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82890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537613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37740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442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644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12742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02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2673B0-A9B8-4A4D-863B-BCA8743B61A5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6FD21C8-6586-47F9-A4D7-FDD4D54BD16E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675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91540" y="1568651"/>
            <a:ext cx="4068243" cy="2781281"/>
          </a:xfrm>
        </p:spPr>
        <p:txBody>
          <a:bodyPr/>
          <a:lstStyle/>
          <a:p>
            <a:r>
              <a:rPr lang="es-MX" sz="40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Día de </a:t>
            </a:r>
            <a:r>
              <a:rPr lang="es-MX" sz="40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/>
            </a:r>
            <a:br>
              <a:rPr lang="es-MX" sz="40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</a:br>
            <a:r>
              <a:rPr lang="es-MX" sz="4000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los </a:t>
            </a:r>
            <a:r>
              <a:rPr lang="es-MX" sz="40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animales </a:t>
            </a:r>
            <a:endParaRPr lang="es-A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93422" y="4245429"/>
            <a:ext cx="8045373" cy="2240915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s-MX" sz="32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Trabajo práctico de formación ética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s-MX" sz="32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Hecho por: mía trinidad leal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s-MX" sz="32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5to “b”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s-MX" sz="32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laylist" pitchFamily="50" charset="0"/>
              </a:rPr>
              <a:t>Colegio santo domingo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49279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</a:rPr>
              <a:t>29 de Abril, Día de los Animales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9609" y="1776550"/>
            <a:ext cx="10178322" cy="5172890"/>
          </a:xfrm>
        </p:spPr>
        <p:txBody>
          <a:bodyPr/>
          <a:lstStyle/>
          <a:p>
            <a:pPr marL="0" lvl="0" indent="0" defTabSz="914377">
              <a:buNone/>
            </a:pPr>
            <a:r>
              <a:rPr lang="es-AR" sz="2700" b="1" dirty="0">
                <a:solidFill>
                  <a:prstClr val="black"/>
                </a:solidFill>
              </a:rPr>
              <a:t>Día del Animal</a:t>
            </a:r>
            <a:r>
              <a:rPr lang="es-AR" sz="2700" dirty="0">
                <a:solidFill>
                  <a:prstClr val="black"/>
                </a:solidFill>
              </a:rPr>
              <a:t> se celebra en la Argentina todos los </a:t>
            </a:r>
            <a:r>
              <a:rPr lang="es-AR" sz="2700" b="1" dirty="0">
                <a:solidFill>
                  <a:prstClr val="black"/>
                </a:solidFill>
              </a:rPr>
              <a:t>29 de abril</a:t>
            </a:r>
            <a:r>
              <a:rPr lang="es-AR" sz="2700" dirty="0">
                <a:solidFill>
                  <a:prstClr val="black"/>
                </a:solidFill>
              </a:rPr>
              <a:t> </a:t>
            </a:r>
            <a:r>
              <a:rPr lang="es-AR" sz="2700" b="1" dirty="0">
                <a:solidFill>
                  <a:prstClr val="black"/>
                </a:solidFill>
              </a:rPr>
              <a:t>en conmemoración del fallecimiento de Ignacio Lucas Albarracín</a:t>
            </a:r>
            <a:r>
              <a:rPr lang="es-AR" sz="2700" dirty="0">
                <a:solidFill>
                  <a:prstClr val="black"/>
                </a:solidFill>
              </a:rPr>
              <a:t>, un abogado que fue el gran pionero en el país en la lucha por los derechos de los animales. </a:t>
            </a:r>
            <a:endParaRPr lang="es-AR" sz="2700" dirty="0" smtClean="0">
              <a:solidFill>
                <a:prstClr val="black"/>
              </a:solidFill>
            </a:endParaRPr>
          </a:p>
          <a:p>
            <a:pPr marL="0" lvl="0" indent="0" defTabSz="914377">
              <a:buNone/>
            </a:pPr>
            <a:endParaRPr lang="es-AR" sz="2700" dirty="0">
              <a:solidFill>
                <a:prstClr val="black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6207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</a:rPr>
              <a:t>Derechos de los Animales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59090" y="1018904"/>
            <a:ext cx="10178322" cy="3593591"/>
          </a:xfrm>
        </p:spPr>
        <p:txBody>
          <a:bodyPr/>
          <a:lstStyle/>
          <a:p>
            <a:pPr marL="0" lvl="0" indent="0" defTabSz="914377">
              <a:buNone/>
            </a:pPr>
            <a:r>
              <a:rPr lang="es-AR" sz="1800" b="1" dirty="0">
                <a:solidFill>
                  <a:prstClr val="black"/>
                </a:solidFill>
              </a:rPr>
              <a:t>Maltrato a animales. Ley 14.346</a:t>
            </a:r>
          </a:p>
          <a:p>
            <a:pPr marL="0" lvl="0" indent="0" defTabSz="914377">
              <a:buNone/>
            </a:pPr>
            <a:r>
              <a:rPr lang="es-AR" sz="1800" dirty="0">
                <a:solidFill>
                  <a:prstClr val="black"/>
                </a:solidFill>
              </a:rPr>
              <a:t>La ley protege a los animales del maltrato y la crueldad de las personas. Estos actos son delitos y </a:t>
            </a:r>
            <a:r>
              <a:rPr lang="es-AR" sz="1800" dirty="0" err="1">
                <a:solidFill>
                  <a:prstClr val="black"/>
                </a:solidFill>
              </a:rPr>
              <a:t>podés</a:t>
            </a:r>
            <a:r>
              <a:rPr lang="es-AR" sz="1800" dirty="0">
                <a:solidFill>
                  <a:prstClr val="black"/>
                </a:solidFill>
              </a:rPr>
              <a:t> denunciarlos.</a:t>
            </a:r>
          </a:p>
          <a:p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090" y="2390504"/>
            <a:ext cx="10286813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02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7000">
        <p15:prstTrans prst="drape"/>
      </p:transition>
    </mc:Choice>
    <mc:Fallback xmlns=""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</a:rPr>
              <a:t>Mis mascotas </a:t>
            </a:r>
            <a:endParaRPr lang="es-AR" dirty="0"/>
          </a:p>
        </p:txBody>
      </p:sp>
      <p:pic>
        <p:nvPicPr>
          <p:cNvPr id="11" name="Marcador de contenido 10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7" r="10227"/>
          <a:stretch/>
        </p:blipFill>
        <p:spPr>
          <a:xfrm rot="5400000">
            <a:off x="7361247" y="993536"/>
            <a:ext cx="2220986" cy="2490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53"/>
          <a:stretch/>
        </p:blipFill>
        <p:spPr>
          <a:xfrm>
            <a:off x="3930138" y="1156210"/>
            <a:ext cx="3296194" cy="2171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0" y="1084365"/>
            <a:ext cx="3087188" cy="2315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6" r="16387"/>
          <a:stretch/>
        </p:blipFill>
        <p:spPr>
          <a:xfrm>
            <a:off x="6451433" y="3834978"/>
            <a:ext cx="4508304" cy="20985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05"/>
          <a:stretch/>
        </p:blipFill>
        <p:spPr>
          <a:xfrm rot="5400000">
            <a:off x="9773475" y="1222497"/>
            <a:ext cx="1920240" cy="2032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t="32979" r="9378" b="-288"/>
          <a:stretch/>
        </p:blipFill>
        <p:spPr>
          <a:xfrm>
            <a:off x="1023651" y="3689754"/>
            <a:ext cx="4776257" cy="23889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859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2403565"/>
          </a:xfrm>
        </p:spPr>
        <p:txBody>
          <a:bodyPr/>
          <a:lstStyle/>
          <a:p>
            <a:pPr marL="0" indent="0" algn="ctr">
              <a:buNone/>
            </a:pPr>
            <a:r>
              <a:rPr lang="es-AR" sz="49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  <a:ea typeface="+mj-ea"/>
                <a:cs typeface="+mj-cs"/>
              </a:rPr>
              <a:t>Fin de la presentación </a:t>
            </a:r>
            <a:br>
              <a:rPr lang="es-AR" sz="49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  <a:ea typeface="+mj-ea"/>
                <a:cs typeface="+mj-cs"/>
              </a:rPr>
            </a:br>
            <a:r>
              <a:rPr lang="es-AR" sz="490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latin typeface="Lovehearts XYZ" panose="03000600000000000000" pitchFamily="66" charset="0"/>
                <a:ea typeface="+mj-ea"/>
                <a:cs typeface="+mj-cs"/>
              </a:rPr>
              <a:t>¡Gracias por ver!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7827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4000">
        <p:blinds dir="vert"/>
      </p:transition>
    </mc:Choice>
    <mc:Fallback xmlns="">
      <p:transition spd="slow" advClick="0" advTm="4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12</TotalTime>
  <Words>70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Gill Sans MT</vt:lpstr>
      <vt:lpstr>Impact</vt:lpstr>
      <vt:lpstr>Lovehearts XYZ</vt:lpstr>
      <vt:lpstr>Playlist</vt:lpstr>
      <vt:lpstr>Badge</vt:lpstr>
      <vt:lpstr>Día de  los animales </vt:lpstr>
      <vt:lpstr>29 de Abril, Día de los Animales </vt:lpstr>
      <vt:lpstr>Derechos de los Animales </vt:lpstr>
      <vt:lpstr>Mis mascotas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Día de los animales </dc:title>
  <dc:creator>usuario</dc:creator>
  <cp:lastModifiedBy>usuario</cp:lastModifiedBy>
  <cp:revision>6</cp:revision>
  <dcterms:created xsi:type="dcterms:W3CDTF">2023-05-05T01:46:19Z</dcterms:created>
  <dcterms:modified xsi:type="dcterms:W3CDTF">2023-05-05T02:04:40Z</dcterms:modified>
</cp:coreProperties>
</file>