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4BA"/>
    <a:srgbClr val="091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892B7-482C-4FFB-8AA7-60E928236529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C1BF-4082-4F66-9189-E0E575DBC2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493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C1BF-4082-4F66-9189-E0E575DBC2DF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589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796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160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20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835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4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276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07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06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740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268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236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212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081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10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012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661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F38D-67B0-42EE-8803-686BDB4F0531}" type="datetimeFigureOut">
              <a:rPr lang="es-AR" smtClean="0"/>
              <a:t>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CCF23E-E99E-42C7-928F-963E3A5F99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1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25919" cy="179122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“29 de Abril Día del Animal”</a:t>
            </a:r>
            <a:endParaRPr lang="es-A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47" y="1559198"/>
            <a:ext cx="8959100" cy="50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6728" y="191068"/>
            <a:ext cx="8748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0" i="0" dirty="0" smtClean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 </a:t>
            </a:r>
            <a:r>
              <a:rPr lang="es-AR" sz="3600" b="0" i="0" dirty="0" smtClean="0">
                <a:solidFill>
                  <a:srgbClr val="040C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Día del Animal</a:t>
            </a:r>
            <a:r>
              <a:rPr lang="es-AR" sz="3600" b="0" i="0" dirty="0" smtClean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se celebra en Argentina todos los 29 de abril en conmemoración al fallecimiento de </a:t>
            </a:r>
            <a:r>
              <a:rPr lang="es-AR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Ignacio Lucas Albarracín</a:t>
            </a:r>
            <a:r>
              <a:rPr lang="es-AR" sz="3600" b="0" i="0" dirty="0" smtClean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un abogado que luchó por los derechos de los animales.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228" y="2674962"/>
            <a:ext cx="6758897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188686"/>
            <a:ext cx="5094514" cy="618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3600" b="1" dirty="0"/>
              <a:t>Ignacio Albarracín</a:t>
            </a:r>
            <a:r>
              <a:rPr lang="es-AR" sz="3600" dirty="0"/>
              <a:t> fue un abogado argentino reconocido por dedicar su vida al proteccionismo animal. </a:t>
            </a:r>
            <a:r>
              <a:rPr lang="es-AR" sz="3600" dirty="0">
                <a:solidFill>
                  <a:srgbClr val="2B24BA"/>
                </a:solidFill>
              </a:rPr>
              <a:t>En 1879 fundó la Sociedad Protectora de Animales</a:t>
            </a:r>
            <a:r>
              <a:rPr lang="es-AR" sz="3600" dirty="0"/>
              <a:t>, donde se desempeñó como primer secretario y luego como Presidente.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4" y="3583944"/>
            <a:ext cx="3439887" cy="32794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14" y="3583944"/>
            <a:ext cx="3657600" cy="32794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515" y="-29811"/>
            <a:ext cx="3657599" cy="36137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115" y="0"/>
            <a:ext cx="3439886" cy="36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900" y="204716"/>
            <a:ext cx="93350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Proclamación de la Declaración Universal de los Derechos de los Animales</a:t>
            </a:r>
          </a:p>
          <a:p>
            <a:endParaRPr lang="es-AR" dirty="0" smtClean="0"/>
          </a:p>
          <a:p>
            <a:endParaRPr lang="es-A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 smtClean="0"/>
              <a:t> Todos los animales nacen iguales ante la vida y tienen los mismos derechos a la existencia.</a:t>
            </a:r>
          </a:p>
          <a:p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 smtClean="0"/>
              <a:t> Todo animal tiene derecho al respeto.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A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 smtClean="0"/>
              <a:t> Ningún animal será sometido a malos tratos ni a actos crueles.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A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 smtClean="0"/>
              <a:t> El abandono de un animal es un acto cruel y degradante.</a:t>
            </a:r>
          </a:p>
          <a:p>
            <a:endParaRPr lang="es-AR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 smtClean="0"/>
              <a:t> Los derechos del animal deben ser defendidos por la ley, como lo son los derechos del hombre.</a:t>
            </a:r>
          </a:p>
        </p:txBody>
      </p:sp>
    </p:spTree>
    <p:extLst>
      <p:ext uri="{BB962C8B-B14F-4D97-AF65-F5344CB8AC3E}">
        <p14:creationId xmlns:p14="http://schemas.microsoft.com/office/powerpoint/2010/main" val="18078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76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246744" y="2104571"/>
            <a:ext cx="2525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latin typeface="Algerian" panose="04020705040A02060702" pitchFamily="82" charset="0"/>
              </a:rPr>
              <a:t>LAUTARO</a:t>
            </a:r>
          </a:p>
          <a:p>
            <a:r>
              <a:rPr lang="es-AR" sz="4000" dirty="0" smtClean="0">
                <a:latin typeface="Algerian" panose="04020705040A02060702" pitchFamily="82" charset="0"/>
              </a:rPr>
              <a:t> MUÑOZ</a:t>
            </a:r>
            <a:endParaRPr lang="es-AR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98</Words>
  <Application>Microsoft Office PowerPoint</Application>
  <PresentationFormat>Panorámica</PresentationFormat>
  <Paragraphs>18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Algerian</vt:lpstr>
      <vt:lpstr>Arial</vt:lpstr>
      <vt:lpstr>Calibri</vt:lpstr>
      <vt:lpstr>Trebuchet MS</vt:lpstr>
      <vt:lpstr>Wingdings</vt:lpstr>
      <vt:lpstr>Wingdings 3</vt:lpstr>
      <vt:lpstr>Faceta</vt:lpstr>
      <vt:lpstr>“29 de Abril Día del Animal”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“29 de Abril día del Animal”</dc:title>
  <dc:creator>Usuario de Windows</dc:creator>
  <cp:lastModifiedBy>Usuario de Windows</cp:lastModifiedBy>
  <cp:revision>9</cp:revision>
  <dcterms:created xsi:type="dcterms:W3CDTF">2023-05-05T00:14:26Z</dcterms:created>
  <dcterms:modified xsi:type="dcterms:W3CDTF">2023-05-05T02:06:44Z</dcterms:modified>
</cp:coreProperties>
</file>