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D388A-73F3-4163-9914-93010B943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8F1210-A336-41C8-A83D-E4997DA4A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598043-FA2D-4412-9ED4-A33E8B58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C07-5A37-4D83-81D3-AB489EC50265}" type="datetimeFigureOut">
              <a:rPr lang="es-AR" smtClean="0"/>
              <a:t>04/05/2023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3AB9C-1DD2-4746-AB18-95D3C41C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E8CAF-BE73-4AE3-AB43-ABA8B960E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57AD-DF65-474C-890A-AD17B81B5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277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D4B85-B3CE-4279-9A9B-6CF19BB76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278737-C490-44CF-A08C-D63C4ED0C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FD5C97-AB1F-4919-AEDB-9A9848333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C07-5A37-4D83-81D3-AB489EC50265}" type="datetimeFigureOut">
              <a:rPr lang="es-AR" smtClean="0"/>
              <a:t>04/05/2023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4B2DBF-8AAC-48F9-A2E1-43690812A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B1D596-05DA-42A2-9512-F599A454C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57AD-DF65-474C-890A-AD17B81B5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714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6B17AB-818A-4B39-AEE5-692204B23D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530B27-F20B-489E-AA7E-5406D84BE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C1B641-F9EE-43A6-9E94-133FF14DF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C07-5A37-4D83-81D3-AB489EC50265}" type="datetimeFigureOut">
              <a:rPr lang="es-AR" smtClean="0"/>
              <a:t>04/05/2023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B71AC5-A706-40D0-AD49-75BFC628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CEECB3-EEC9-4EEA-83E5-1302FF670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57AD-DF65-474C-890A-AD17B81B5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80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FD619-E3B2-4ABA-A075-56BE0203C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D72E84-447E-43CE-A5F4-34B8BD169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643698-3888-4CF1-98E8-1EC5CB4D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C07-5A37-4D83-81D3-AB489EC50265}" type="datetimeFigureOut">
              <a:rPr lang="es-AR" smtClean="0"/>
              <a:t>04/05/2023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09441C-56A5-4A90-B66A-6FEEC8BB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9287DB-D002-44FB-BF84-1043DEDD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57AD-DF65-474C-890A-AD17B81B5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3233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AAF3B-A5B8-4310-8D8C-3FE160E42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F989D8-367D-41CB-8381-50E8AFB94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18E3A3-8E39-4317-99D8-4B01DE8C2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C07-5A37-4D83-81D3-AB489EC50265}" type="datetimeFigureOut">
              <a:rPr lang="es-AR" smtClean="0"/>
              <a:t>04/05/2023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ADB9CB-7C95-48AC-B97A-E371A3C78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EFE4BB-F4B4-4C99-A21F-00B6B9E5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57AD-DF65-474C-890A-AD17B81B5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694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8ED1E-1133-4BE2-91DE-F21115278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EBE0AF-F15F-4345-BCD1-B873A558E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01F226-5BC6-4404-B79B-B62864E82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25884F-595F-4DA5-AF8F-FE0FD8DF0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C07-5A37-4D83-81D3-AB489EC50265}" type="datetimeFigureOut">
              <a:rPr lang="es-AR" smtClean="0"/>
              <a:t>04/05/2023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666555-F614-402F-9166-F9226F6DD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976479-C81D-4556-8257-C9F1FDE9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57AD-DF65-474C-890A-AD17B81B5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344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01705-B9B9-439F-BAC6-F9553EA2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7A81E1-CDDF-4339-BB15-97C8FB63C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4790EA-26D3-40BD-B5C8-26AD6FC66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3AD52E3-8F6E-4591-A940-E1BB3565D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11BAF9-0641-4176-9625-5C3BC02CA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52360A-7F30-4C97-8046-85EFCAAC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C07-5A37-4D83-81D3-AB489EC50265}" type="datetimeFigureOut">
              <a:rPr lang="es-AR" smtClean="0"/>
              <a:t>04/05/2023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72FC8F-11A4-46DA-900D-780F8576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7FD5E8-E053-4AC1-94E5-C250549FB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57AD-DF65-474C-890A-AD17B81B5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706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408BC-871D-4AC3-9717-CF76F268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DAE666-5E0C-4C12-91F6-69E37F12C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C07-5A37-4D83-81D3-AB489EC50265}" type="datetimeFigureOut">
              <a:rPr lang="es-AR" smtClean="0"/>
              <a:t>04/05/2023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81525BC-EE3F-4964-ABE4-2CB0BCBC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52D0AB-04A7-457D-B92A-83C3759A8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57AD-DF65-474C-890A-AD17B81B5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7710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C886D8-F12D-4E85-B8A4-0785CDEC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C07-5A37-4D83-81D3-AB489EC50265}" type="datetimeFigureOut">
              <a:rPr lang="es-AR" smtClean="0"/>
              <a:t>04/05/2023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2BC3348-7AF0-41EE-9F2A-8B57A7715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BBE400-F21A-49BF-8636-DA9B2A7D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57AD-DF65-474C-890A-AD17B81B5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949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BB8B9F-8156-4EE0-B631-0E68D2A0A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EA6F6E-D081-4453-8759-4F32ACD4A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D14569-0C9C-423D-ADDD-7204B4E8A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C83B85-6F46-4F6E-9320-510BF3C4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C07-5A37-4D83-81D3-AB489EC50265}" type="datetimeFigureOut">
              <a:rPr lang="es-AR" smtClean="0"/>
              <a:t>04/05/2023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A6C01D-BB93-474F-9A5C-28E9DA828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F207CD-1673-4E6F-8F35-8FF7CAE2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57AD-DF65-474C-890A-AD17B81B5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9680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97794-5AD9-48E7-AC69-EB3D23BE5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81287F-8503-4F19-8DB4-140CA4326B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C253E5-68D1-4608-B95D-8E9C46B1F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D08002-F23F-4D47-B814-674612DB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C07-5A37-4D83-81D3-AB489EC50265}" type="datetimeFigureOut">
              <a:rPr lang="es-AR" smtClean="0"/>
              <a:t>04/05/2023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3275B8-2EC9-4D33-B8A0-08E2F1B7B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CB9AAB-B2BC-4FE4-A9EC-113A1840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57AD-DF65-474C-890A-AD17B81B5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629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B4D3802-FA93-4029-89C5-8378D3808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CD4F46-9C74-405D-B688-10CB9CDCE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3324DE-C887-4382-82B4-270B84A08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7C07-5A37-4D83-81D3-AB489EC50265}" type="datetimeFigureOut">
              <a:rPr lang="es-AR" smtClean="0"/>
              <a:t>04/05/2023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D0BFA5-ACD1-44E7-8FCD-5904DAD0A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55A3D7-F0A5-4DCE-A3E3-83D2C038A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57AD-DF65-474C-890A-AD17B81B50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3040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A57B0E4-82B1-4960-9620-165DE0633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43" y="253218"/>
            <a:ext cx="11057206" cy="512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8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F50C43F-0185-464F-9588-85E81C3D5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30" y="118151"/>
            <a:ext cx="10882303" cy="134733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2907D82-CBD0-4AB1-BF31-BDFC165BB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59" y="1181243"/>
            <a:ext cx="10461643" cy="126198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53371B6-BEAE-48B1-B802-991A4264923E}"/>
              </a:ext>
            </a:extLst>
          </p:cNvPr>
          <p:cNvSpPr/>
          <p:nvPr/>
        </p:nvSpPr>
        <p:spPr>
          <a:xfrm>
            <a:off x="244030" y="2347510"/>
            <a:ext cx="110920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dirty="0">
                <a:solidFill>
                  <a:srgbClr val="CC99FF"/>
                </a:solidFill>
                <a:latin typeface="Snap ITC" panose="04040A07060A02020202" pitchFamily="82" charset="0"/>
              </a:rPr>
              <a:t>¿Quién creo la sociedad </a:t>
            </a:r>
          </a:p>
          <a:p>
            <a:pPr algn="ctr"/>
            <a:r>
              <a:rPr lang="es-AR" sz="2800" dirty="0">
                <a:solidFill>
                  <a:srgbClr val="CC99FF"/>
                </a:solidFill>
                <a:latin typeface="Snap ITC" panose="04040A07060A02020202" pitchFamily="82" charset="0"/>
              </a:rPr>
              <a:t>  protectora de animales?</a:t>
            </a:r>
          </a:p>
          <a:p>
            <a:pPr algn="ctr"/>
            <a:r>
              <a:rPr lang="es-AR" sz="2800" dirty="0">
                <a:solidFill>
                  <a:srgbClr val="CC99FF"/>
                </a:solidFill>
                <a:latin typeface="Snap ITC" panose="04040A07060A02020202" pitchFamily="82" charset="0"/>
              </a:rPr>
              <a:t> ¿En que fecha?</a:t>
            </a:r>
          </a:p>
          <a:p>
            <a:pPr algn="ctr"/>
            <a:r>
              <a:rPr lang="es-AR" dirty="0">
                <a:latin typeface="Aharoni" panose="02010803020104030203" pitchFamily="2" charset="-79"/>
                <a:cs typeface="Aharoni" panose="02010803020104030203" pitchFamily="2" charset="-79"/>
              </a:rPr>
              <a:t>Ignacio Albarracín la fundo en 1879 donde se desempeño como primer secretario y luego como presidente.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7C6B373-DC44-46D9-AADE-104A5E2C6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36" y="4432779"/>
            <a:ext cx="10437257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2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F05700B-701B-4652-89B2-827A4634E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23" y="500704"/>
            <a:ext cx="4212701" cy="52734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760DE94-6565-416A-91C0-D943652DE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099" y="451932"/>
            <a:ext cx="5023539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509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33</Words>
  <Application>Microsoft Office PowerPoint</Application>
  <PresentationFormat>Panorámica</PresentationFormat>
  <Paragraphs>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Aharoni</vt:lpstr>
      <vt:lpstr>Arial</vt:lpstr>
      <vt:lpstr>Calibri</vt:lpstr>
      <vt:lpstr>Calibri Light</vt:lpstr>
      <vt:lpstr>Snap ITC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2</cp:revision>
  <dcterms:created xsi:type="dcterms:W3CDTF">2023-05-05T02:15:45Z</dcterms:created>
  <dcterms:modified xsi:type="dcterms:W3CDTF">2023-05-05T02:21:48Z</dcterms:modified>
</cp:coreProperties>
</file>