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CD0C1-59B9-4536-B205-5032A802410E}" type="datetimeFigureOut">
              <a:rPr lang="es-ES" smtClean="0"/>
              <a:t>04/05/2023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F4D8E-2D02-4C86-B60A-B2E3D5FA8D3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CD0C1-59B9-4536-B205-5032A802410E}" type="datetimeFigureOut">
              <a:rPr lang="es-ES" smtClean="0"/>
              <a:t>04/05/2023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F4D8E-2D02-4C86-B60A-B2E3D5FA8D3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CD0C1-59B9-4536-B205-5032A802410E}" type="datetimeFigureOut">
              <a:rPr lang="es-ES" smtClean="0"/>
              <a:t>04/05/2023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F4D8E-2D02-4C86-B60A-B2E3D5FA8D3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CD0C1-59B9-4536-B205-5032A802410E}" type="datetimeFigureOut">
              <a:rPr lang="es-ES" smtClean="0"/>
              <a:t>04/05/2023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F4D8E-2D02-4C86-B60A-B2E3D5FA8D3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CD0C1-59B9-4536-B205-5032A802410E}" type="datetimeFigureOut">
              <a:rPr lang="es-ES" smtClean="0"/>
              <a:t>04/05/2023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F4D8E-2D02-4C86-B60A-B2E3D5FA8D3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CD0C1-59B9-4536-B205-5032A802410E}" type="datetimeFigureOut">
              <a:rPr lang="es-ES" smtClean="0"/>
              <a:t>04/05/2023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F4D8E-2D02-4C86-B60A-B2E3D5FA8D3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CD0C1-59B9-4536-B205-5032A802410E}" type="datetimeFigureOut">
              <a:rPr lang="es-ES" smtClean="0"/>
              <a:t>04/05/2023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F4D8E-2D02-4C86-B60A-B2E3D5FA8D3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CD0C1-59B9-4536-B205-5032A802410E}" type="datetimeFigureOut">
              <a:rPr lang="es-ES" smtClean="0"/>
              <a:t>04/05/2023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F4D8E-2D02-4C86-B60A-B2E3D5FA8D3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CD0C1-59B9-4536-B205-5032A802410E}" type="datetimeFigureOut">
              <a:rPr lang="es-ES" smtClean="0"/>
              <a:t>04/05/2023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F4D8E-2D02-4C86-B60A-B2E3D5FA8D3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CD0C1-59B9-4536-B205-5032A802410E}" type="datetimeFigureOut">
              <a:rPr lang="es-ES" smtClean="0"/>
              <a:t>04/05/2023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F4D8E-2D02-4C86-B60A-B2E3D5FA8D3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CD0C1-59B9-4536-B205-5032A802410E}" type="datetimeFigureOut">
              <a:rPr lang="es-ES" smtClean="0"/>
              <a:t>04/05/2023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F4D8E-2D02-4C86-B60A-B2E3D5FA8D3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CD0C1-59B9-4536-B205-5032A802410E}" type="datetimeFigureOut">
              <a:rPr lang="es-ES" smtClean="0"/>
              <a:t>04/05/2023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F4D8E-2D02-4C86-B60A-B2E3D5FA8D3A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20000"/>
          </a:bodyPr>
          <a:lstStyle/>
          <a:p>
            <a:pPr marL="514350" indent="-514350" algn="ctr">
              <a:buNone/>
            </a:pPr>
            <a:r>
              <a:rPr lang="es-ES" sz="4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 CHRISTY" pitchFamily="2" charset="0"/>
              </a:rPr>
              <a:t>DIA DEL ANIMAL</a:t>
            </a:r>
            <a:endParaRPr lang="es-ES" sz="1800" dirty="0"/>
          </a:p>
          <a:p>
            <a:pPr marL="514350" indent="-514350">
              <a:buFont typeface="+mj-lt"/>
              <a:buAutoNum type="arabicPeriod"/>
            </a:pPr>
            <a:endParaRPr lang="es-ES" sz="1800" dirty="0" smtClean="0"/>
          </a:p>
          <a:p>
            <a:pPr marL="514350" indent="-514350"/>
            <a:r>
              <a:rPr lang="es-E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¿Por que el 29 de Abril se conmemora el día del animal?</a:t>
            </a:r>
            <a:endParaRPr lang="es-ES" sz="1800" b="1" i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/>
            <a:endParaRPr lang="es-ES" sz="1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None/>
            </a:pPr>
            <a:r>
              <a:rPr lang="es-E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reconocimiento a la permanente y eficaz labor desempeñada por el Dr. </a:t>
            </a:r>
            <a:r>
              <a:rPr lang="es-ES" sz="1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Albarracin</a:t>
            </a:r>
            <a:r>
              <a:rPr lang="es-E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favor de los animales, se instituyo para la Republica Argentina el 29 de Abril el </a:t>
            </a:r>
            <a:r>
              <a:rPr lang="es-ES" sz="1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</a:t>
            </a:r>
            <a:r>
              <a:rPr lang="es-E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los animales, fecha de  fallecimiento de este abogado</a:t>
            </a:r>
            <a:endParaRPr lang="es-ES" sz="1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None/>
            </a:pPr>
            <a:endParaRPr lang="es-ES" sz="1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/>
            <a:r>
              <a:rPr lang="es-E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¿Quién creo la sociedad protectora de animales?¿ en que fecha?</a:t>
            </a:r>
          </a:p>
          <a:p>
            <a:pPr marL="514350" indent="-514350"/>
            <a:endParaRPr lang="es-ES" sz="1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None/>
            </a:pPr>
            <a:r>
              <a:rPr lang="es-E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1879 se crea la sociedad Argentina protectora de animales, fundada y presidida por  Domingo Faustino Sarmiento ,secundado  por otro sanjuanino el Dr. Ignacio Lucas </a:t>
            </a:r>
            <a:r>
              <a:rPr lang="es-ES" sz="1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Albarracin</a:t>
            </a:r>
            <a:r>
              <a:rPr lang="es-E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como secretario.</a:t>
            </a:r>
            <a:endParaRPr lang="es-ES" sz="1800" b="1" i="1" dirty="0" smtClean="0"/>
          </a:p>
          <a:p>
            <a:pPr marL="514350" indent="-514350"/>
            <a:endParaRPr lang="es-ES" sz="1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/>
            <a:r>
              <a:rPr lang="es-E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¿Cuáles son los derechos que proclama ?</a:t>
            </a:r>
          </a:p>
          <a:p>
            <a:pPr marL="514350" indent="-514350"/>
            <a:endParaRPr lang="es-ES" sz="1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 typeface="Wingdings" pitchFamily="2" charset="2"/>
              <a:buChar char="ü"/>
            </a:pPr>
            <a:r>
              <a:rPr lang="es-E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Todos los animales nacen iguales ante la vida y tienen los mismos derechos a la existencia 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s-E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Todo animal tiene derecho al respeto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s-ES" sz="1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Ningun</a:t>
            </a:r>
            <a:r>
              <a:rPr lang="es-E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animal </a:t>
            </a:r>
            <a:r>
              <a:rPr lang="es-ES" sz="1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sera</a:t>
            </a:r>
            <a:r>
              <a:rPr lang="es-E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sometido a malos tratos ni actos crueles 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s-E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abandono de un animal es un acto cruel y degradante 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s-E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 derechos del animal deben ser defendidos por la ley, como los derechos del hombre.</a:t>
            </a:r>
          </a:p>
          <a:p>
            <a:pPr marL="514350" indent="-514350" algn="r">
              <a:buNone/>
            </a:pPr>
            <a:r>
              <a:rPr lang="es-E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Alumno: Deluigi </a:t>
            </a:r>
            <a:r>
              <a:rPr lang="es-ES" sz="1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Matias</a:t>
            </a:r>
            <a:r>
              <a:rPr lang="es-E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1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Benjamin</a:t>
            </a:r>
            <a:endParaRPr lang="es-ES" sz="1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>
              <a:buNone/>
            </a:pPr>
            <a:r>
              <a:rPr lang="es-E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5to A</a:t>
            </a:r>
          </a:p>
          <a:p>
            <a:pPr marL="514350" indent="-514350">
              <a:buNone/>
            </a:pPr>
            <a:endParaRPr lang="es-ES" sz="1800" b="1" i="1" dirty="0" smtClean="0"/>
          </a:p>
          <a:p>
            <a:pPr marL="514350" indent="-514350">
              <a:buFont typeface="+mj-lt"/>
              <a:buAutoNum type="arabicPeriod"/>
            </a:pPr>
            <a:endParaRPr lang="es-ES" sz="1800" dirty="0" smtClean="0"/>
          </a:p>
          <a:p>
            <a:pPr marL="514350" indent="-514350">
              <a:buFont typeface="+mj-lt"/>
              <a:buAutoNum type="arabicPeriod"/>
            </a:pPr>
            <a:endParaRPr lang="es-ES" sz="1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endParaRPr lang="es-ES" sz="1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WhatsApp Image 2023-05-04 at 23.51.44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51721" y="188640"/>
            <a:ext cx="4896544" cy="633670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179</Words>
  <Application>Microsoft Office PowerPoint</Application>
  <PresentationFormat>Presentación en pantalla (4:3)</PresentationFormat>
  <Paragraphs>21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DEL ANIMAL</dc:title>
  <dc:creator>guadalupe</dc:creator>
  <cp:lastModifiedBy>guadalupe</cp:lastModifiedBy>
  <cp:revision>5</cp:revision>
  <dcterms:created xsi:type="dcterms:W3CDTF">2023-05-05T02:45:17Z</dcterms:created>
  <dcterms:modified xsi:type="dcterms:W3CDTF">2023-05-05T03:25:02Z</dcterms:modified>
</cp:coreProperties>
</file>