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42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816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145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11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957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2461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800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769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828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856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3102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32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84FE2-F6CA-494C-AD88-F052FD49F25C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2912-2731-40B7-9EA7-EEC6F24AB42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772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09131"/>
            <a:ext cx="7620000" cy="900831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				</a:t>
            </a:r>
          </a:p>
          <a:p>
            <a:r>
              <a:rPr lang="es-ES" dirty="0"/>
              <a:t>	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535" y="466007"/>
            <a:ext cx="7571785" cy="450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175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 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1041" y="751562"/>
            <a:ext cx="10852759" cy="5425401"/>
          </a:xfrm>
        </p:spPr>
        <p:txBody>
          <a:bodyPr/>
          <a:lstStyle/>
          <a:p>
            <a:r>
              <a:rPr lang="es-ES" dirty="0" smtClean="0"/>
              <a:t>¿Por que el 29 de Abril se conmemora el </a:t>
            </a:r>
            <a:r>
              <a:rPr lang="es-ES" dirty="0" err="1" smtClean="0"/>
              <a:t>dia</a:t>
            </a:r>
            <a:r>
              <a:rPr lang="es-ES" dirty="0" smtClean="0"/>
              <a:t> del animal?</a:t>
            </a:r>
          </a:p>
          <a:p>
            <a:r>
              <a:rPr lang="es-ES" dirty="0" smtClean="0"/>
              <a:t>En reconocimiento a la permanente y eficaz labor desempeñada por el </a:t>
            </a:r>
            <a:r>
              <a:rPr lang="es-ES" dirty="0" err="1" smtClean="0"/>
              <a:t>Dr.Albarracin</a:t>
            </a:r>
            <a:r>
              <a:rPr lang="es-ES" dirty="0" smtClean="0"/>
              <a:t> a favor de los animales, se instituyo en la republica Argentina el 29 de Abril como el </a:t>
            </a:r>
            <a:r>
              <a:rPr lang="es-ES" dirty="0" err="1" smtClean="0"/>
              <a:t>dia</a:t>
            </a:r>
            <a:r>
              <a:rPr lang="es-ES" dirty="0" smtClean="0"/>
              <a:t> del animal fecha de fallecimiento de este afamado abogado</a:t>
            </a:r>
          </a:p>
          <a:p>
            <a:r>
              <a:rPr lang="es-ES" dirty="0" smtClean="0"/>
              <a:t>¿</a:t>
            </a:r>
            <a:r>
              <a:rPr lang="es-ES" dirty="0"/>
              <a:t>Quién creó la protectora de animales</a:t>
            </a:r>
            <a:r>
              <a:rPr lang="es-ES" dirty="0" smtClean="0"/>
              <a:t>?</a:t>
            </a:r>
          </a:p>
          <a:p>
            <a:r>
              <a:rPr lang="es-ES" dirty="0" smtClean="0"/>
              <a:t>En 1879 se creo la Sociedad Protectora De Animales ,fundada y presidida por Domingo Faustino Sarmiento y el Dr. Ignacio Lucas </a:t>
            </a:r>
            <a:r>
              <a:rPr lang="es-ES" dirty="0" err="1" smtClean="0"/>
              <a:t>Albarracin</a:t>
            </a:r>
            <a:r>
              <a:rPr lang="es-ES" dirty="0" smtClean="0"/>
              <a:t> como secretario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¿En que fecha?</a:t>
            </a:r>
          </a:p>
          <a:p>
            <a:pPr marL="0" indent="0">
              <a:buNone/>
            </a:pPr>
            <a:r>
              <a:rPr lang="es-ES" dirty="0" smtClean="0"/>
              <a:t>25 de junio de 1891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935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 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1041" y="751562"/>
            <a:ext cx="10852759" cy="5425401"/>
          </a:xfrm>
        </p:spPr>
        <p:txBody>
          <a:bodyPr/>
          <a:lstStyle/>
          <a:p>
            <a:r>
              <a:rPr lang="es-ES" dirty="0" smtClean="0"/>
              <a:t>¿Cuáles son los derechos que proclaman?</a:t>
            </a:r>
          </a:p>
          <a:p>
            <a:pPr marL="0" indent="0">
              <a:buNone/>
            </a:pPr>
            <a:r>
              <a:rPr lang="es-ES" dirty="0" smtClean="0"/>
              <a:t>La obligatoriedad de brindar cuidado y evitar el maltrato y caza de los animales, otorgándoles multas y arrestos para quien infringieran</a:t>
            </a:r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15626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0"/>
            <a:ext cx="3857625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0"/>
            <a:ext cx="3857625" cy="6858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0"/>
            <a:ext cx="3857625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" name="Imagen 8" descr="C:\Users\Copellia\Downloads\IMG-20230504-WA0045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7" t="24509" r="22027" b="40264"/>
          <a:stretch/>
        </p:blipFill>
        <p:spPr bwMode="auto">
          <a:xfrm>
            <a:off x="555959" y="1192880"/>
            <a:ext cx="3219450" cy="458227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57928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131</Words>
  <Application>Microsoft Office PowerPoint</Application>
  <PresentationFormat>Panorámica</PresentationFormat>
  <Paragraphs>16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        </vt:lpstr>
      <vt:lpstr>             </vt:lpstr>
      <vt:lpstr>            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</dc:title>
  <dc:creator>Copellia</dc:creator>
  <cp:lastModifiedBy>Copellia</cp:lastModifiedBy>
  <cp:revision>6</cp:revision>
  <dcterms:created xsi:type="dcterms:W3CDTF">2023-05-04T14:28:03Z</dcterms:created>
  <dcterms:modified xsi:type="dcterms:W3CDTF">2023-05-04T17:12:59Z</dcterms:modified>
</cp:coreProperties>
</file>