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A3E0E8E3-D5AD-4AAC-8F3B-7CB3B981D310}" type="datetimeFigureOut">
              <a:rPr lang="es-AR" smtClean="0"/>
              <a:t>5/5/2023</a:t>
            </a:fld>
            <a:endParaRPr lang="es-A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DBB5BD5-9D05-492B-AB02-BE1C804033B7}"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3E0E8E3-D5AD-4AAC-8F3B-7CB3B981D310}" type="datetimeFigureOut">
              <a:rPr lang="es-AR" smtClean="0"/>
              <a:t>5/5/2023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DBB5BD5-9D05-492B-AB02-BE1C804033B7}"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3E0E8E3-D5AD-4AAC-8F3B-7CB3B981D310}" type="datetimeFigureOut">
              <a:rPr lang="es-AR" smtClean="0"/>
              <a:t>5/5/2023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DBB5BD5-9D05-492B-AB02-BE1C804033B7}"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A3E0E8E3-D5AD-4AAC-8F3B-7CB3B981D310}" type="datetimeFigureOut">
              <a:rPr lang="es-AR" smtClean="0"/>
              <a:t>5/5/2023</a:t>
            </a:fld>
            <a:endParaRPr lang="es-AR"/>
          </a:p>
        </p:txBody>
      </p:sp>
      <p:sp>
        <p:nvSpPr>
          <p:cNvPr id="5" name="4 Marcador de pie de página"/>
          <p:cNvSpPr>
            <a:spLocks noGrp="1"/>
          </p:cNvSpPr>
          <p:nvPr>
            <p:ph type="ftr" sz="quarter" idx="11"/>
          </p:nvPr>
        </p:nvSpPr>
        <p:spPr>
          <a:xfrm>
            <a:off x="457200" y="6480969"/>
            <a:ext cx="4260056" cy="300831"/>
          </a:xfrm>
        </p:spPr>
        <p:txBody>
          <a:bodyPr/>
          <a:lstStyle/>
          <a:p>
            <a:endParaRPr lang="es-AR"/>
          </a:p>
        </p:txBody>
      </p:sp>
      <p:sp>
        <p:nvSpPr>
          <p:cNvPr id="6" name="5 Marcador de número de diapositiva"/>
          <p:cNvSpPr>
            <a:spLocks noGrp="1"/>
          </p:cNvSpPr>
          <p:nvPr>
            <p:ph type="sldNum" sz="quarter" idx="12"/>
          </p:nvPr>
        </p:nvSpPr>
        <p:spPr/>
        <p:txBody>
          <a:bodyPr/>
          <a:lstStyle/>
          <a:p>
            <a:fld id="{BDBB5BD5-9D05-492B-AB02-BE1C804033B7}"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A3E0E8E3-D5AD-4AAC-8F3B-7CB3B981D310}" type="datetimeFigureOut">
              <a:rPr lang="es-AR" smtClean="0"/>
              <a:t>5/5/2023</a:t>
            </a:fld>
            <a:endParaRPr lang="es-AR"/>
          </a:p>
        </p:txBody>
      </p:sp>
      <p:sp>
        <p:nvSpPr>
          <p:cNvPr id="5" name="4 Marcador de pie de página"/>
          <p:cNvSpPr>
            <a:spLocks noGrp="1"/>
          </p:cNvSpPr>
          <p:nvPr>
            <p:ph type="ftr" sz="quarter" idx="11"/>
          </p:nvPr>
        </p:nvSpPr>
        <p:spPr>
          <a:xfrm>
            <a:off x="2619376" y="6480969"/>
            <a:ext cx="4260056" cy="300831"/>
          </a:xfrm>
        </p:spPr>
        <p:txBody>
          <a:bodyPr/>
          <a:lstStyle/>
          <a:p>
            <a:endParaRPr lang="es-AR"/>
          </a:p>
        </p:txBody>
      </p:sp>
      <p:sp>
        <p:nvSpPr>
          <p:cNvPr id="6" name="5 Marcador de número de diapositiva"/>
          <p:cNvSpPr>
            <a:spLocks noGrp="1"/>
          </p:cNvSpPr>
          <p:nvPr>
            <p:ph type="sldNum" sz="quarter" idx="12"/>
          </p:nvPr>
        </p:nvSpPr>
        <p:spPr>
          <a:xfrm>
            <a:off x="8451056" y="809624"/>
            <a:ext cx="502920" cy="300831"/>
          </a:xfrm>
        </p:spPr>
        <p:txBody>
          <a:bodyPr/>
          <a:lstStyle/>
          <a:p>
            <a:fld id="{BDBB5BD5-9D05-492B-AB02-BE1C804033B7}" type="slidenum">
              <a:rPr lang="es-AR" smtClean="0"/>
              <a:t>‹Nº›</a:t>
            </a:fld>
            <a:endParaRPr lang="es-A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A3E0E8E3-D5AD-4AAC-8F3B-7CB3B981D310}" type="datetimeFigureOut">
              <a:rPr lang="es-AR" smtClean="0"/>
              <a:t>5/5/2023</a:t>
            </a:fld>
            <a:endParaRPr lang="es-AR"/>
          </a:p>
        </p:txBody>
      </p:sp>
      <p:sp>
        <p:nvSpPr>
          <p:cNvPr id="6" name="5 Marcador de pie de página"/>
          <p:cNvSpPr>
            <a:spLocks noGrp="1"/>
          </p:cNvSpPr>
          <p:nvPr>
            <p:ph type="ftr" sz="quarter" idx="11"/>
          </p:nvPr>
        </p:nvSpPr>
        <p:spPr>
          <a:xfrm>
            <a:off x="457200" y="6480969"/>
            <a:ext cx="4260056" cy="301752"/>
          </a:xfrm>
        </p:spPr>
        <p:txBody>
          <a:bodyPr/>
          <a:lstStyle/>
          <a:p>
            <a:endParaRPr lang="es-AR"/>
          </a:p>
        </p:txBody>
      </p:sp>
      <p:sp>
        <p:nvSpPr>
          <p:cNvPr id="7" name="6 Marcador de número de diapositiva"/>
          <p:cNvSpPr>
            <a:spLocks noGrp="1"/>
          </p:cNvSpPr>
          <p:nvPr>
            <p:ph type="sldNum" sz="quarter" idx="12"/>
          </p:nvPr>
        </p:nvSpPr>
        <p:spPr>
          <a:xfrm>
            <a:off x="7589520" y="6480969"/>
            <a:ext cx="502920" cy="301752"/>
          </a:xfrm>
        </p:spPr>
        <p:txBody>
          <a:bodyPr/>
          <a:lstStyle/>
          <a:p>
            <a:fld id="{BDBB5BD5-9D05-492B-AB02-BE1C804033B7}"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A3E0E8E3-D5AD-4AAC-8F3B-7CB3B981D310}" type="datetimeFigureOut">
              <a:rPr lang="es-AR" smtClean="0"/>
              <a:t>5/5/2023</a:t>
            </a:fld>
            <a:endParaRPr lang="es-AR"/>
          </a:p>
        </p:txBody>
      </p:sp>
      <p:sp>
        <p:nvSpPr>
          <p:cNvPr id="8" name="7 Marcador de pie de página"/>
          <p:cNvSpPr>
            <a:spLocks noGrp="1"/>
          </p:cNvSpPr>
          <p:nvPr>
            <p:ph type="ftr" sz="quarter" idx="11"/>
          </p:nvPr>
        </p:nvSpPr>
        <p:spPr>
          <a:xfrm>
            <a:off x="457200" y="6480969"/>
            <a:ext cx="4261104" cy="301752"/>
          </a:xfrm>
        </p:spPr>
        <p:txBody>
          <a:bodyPr/>
          <a:lstStyle/>
          <a:p>
            <a:endParaRPr lang="es-A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BDBB5BD5-9D05-492B-AB02-BE1C804033B7}"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3E0E8E3-D5AD-4AAC-8F3B-7CB3B981D310}" type="datetimeFigureOut">
              <a:rPr lang="es-AR" smtClean="0"/>
              <a:t>5/5/2023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BDBB5BD5-9D05-492B-AB02-BE1C804033B7}"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A3E0E8E3-D5AD-4AAC-8F3B-7CB3B981D310}" type="datetimeFigureOut">
              <a:rPr lang="es-AR" smtClean="0"/>
              <a:t>5/5/2023</a:t>
            </a:fld>
            <a:endParaRPr lang="es-AR"/>
          </a:p>
        </p:txBody>
      </p:sp>
      <p:sp>
        <p:nvSpPr>
          <p:cNvPr id="3" name="2 Marcador de pie de página"/>
          <p:cNvSpPr>
            <a:spLocks noGrp="1"/>
          </p:cNvSpPr>
          <p:nvPr>
            <p:ph type="ftr" sz="quarter" idx="11"/>
          </p:nvPr>
        </p:nvSpPr>
        <p:spPr>
          <a:xfrm>
            <a:off x="457200" y="6481890"/>
            <a:ext cx="4260056" cy="300831"/>
          </a:xfrm>
        </p:spPr>
        <p:txBody>
          <a:bodyPr/>
          <a:lstStyle/>
          <a:p>
            <a:endParaRPr lang="es-AR"/>
          </a:p>
        </p:txBody>
      </p:sp>
      <p:sp>
        <p:nvSpPr>
          <p:cNvPr id="4" name="3 Marcador de número de diapositiva"/>
          <p:cNvSpPr>
            <a:spLocks noGrp="1"/>
          </p:cNvSpPr>
          <p:nvPr>
            <p:ph type="sldNum" sz="quarter" idx="12"/>
          </p:nvPr>
        </p:nvSpPr>
        <p:spPr>
          <a:xfrm>
            <a:off x="7589520" y="6480969"/>
            <a:ext cx="502920" cy="301752"/>
          </a:xfrm>
        </p:spPr>
        <p:txBody>
          <a:bodyPr/>
          <a:lstStyle/>
          <a:p>
            <a:fld id="{BDBB5BD5-9D05-492B-AB02-BE1C804033B7}"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A3E0E8E3-D5AD-4AAC-8F3B-7CB3B981D310}" type="datetimeFigureOut">
              <a:rPr lang="es-AR" smtClean="0"/>
              <a:t>5/5/2023</a:t>
            </a:fld>
            <a:endParaRPr lang="es-A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BDBB5BD5-9D05-492B-AB02-BE1C804033B7}"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A3E0E8E3-D5AD-4AAC-8F3B-7CB3B981D310}" type="datetimeFigureOut">
              <a:rPr lang="es-AR" smtClean="0"/>
              <a:t>5/5/2023</a:t>
            </a:fld>
            <a:endParaRPr lang="es-A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BDBB5BD5-9D05-492B-AB02-BE1C804033B7}"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3E0E8E3-D5AD-4AAC-8F3B-7CB3B981D310}" type="datetimeFigureOut">
              <a:rPr lang="es-AR" smtClean="0"/>
              <a:t>5/5/2023</a:t>
            </a:fld>
            <a:endParaRPr lang="es-A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DBB5BD5-9D05-492B-AB02-BE1C804033B7}"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29 de abril "día del animal”</a:t>
            </a:r>
            <a:endParaRPr lang="es-AR" dirty="0"/>
          </a:p>
        </p:txBody>
      </p:sp>
      <p:sp>
        <p:nvSpPr>
          <p:cNvPr id="3" name="2 Subtítulo"/>
          <p:cNvSpPr>
            <a:spLocks noGrp="1"/>
          </p:cNvSpPr>
          <p:nvPr>
            <p:ph type="subTitle" idx="1"/>
          </p:nvPr>
        </p:nvSpPr>
        <p:spPr/>
        <p:txBody>
          <a:bodyPr/>
          <a:lstStyle/>
          <a:p>
            <a:r>
              <a:rPr lang="es-ES" dirty="0" smtClean="0"/>
              <a:t>María  Pía Herrera  Rosas.</a:t>
            </a:r>
          </a:p>
          <a:p>
            <a:r>
              <a:rPr lang="es-ES" dirty="0" smtClean="0"/>
              <a:t>5ºto. “B”</a:t>
            </a:r>
          </a:p>
          <a:p>
            <a:r>
              <a:rPr lang="es-ES" dirty="0" smtClean="0"/>
              <a:t>COLEGIO SANTO DOMINGO</a:t>
            </a:r>
            <a:endParaRPr lang="es-AR" dirty="0" smtClean="0"/>
          </a:p>
          <a:p>
            <a:endParaRPr lang="es-A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¿Por qué se celebra el </a:t>
            </a:r>
            <a:r>
              <a:rPr lang="es-ES" dirty="0" err="1" smtClean="0"/>
              <a:t>dia</a:t>
            </a:r>
            <a:r>
              <a:rPr lang="es-ES" dirty="0" smtClean="0"/>
              <a:t> del animal el 29 de abril?</a:t>
            </a:r>
            <a:endParaRPr lang="es-AR" dirty="0"/>
          </a:p>
        </p:txBody>
      </p:sp>
      <p:sp>
        <p:nvSpPr>
          <p:cNvPr id="3" name="2 Marcador de contenido"/>
          <p:cNvSpPr>
            <a:spLocks noGrp="1"/>
          </p:cNvSpPr>
          <p:nvPr>
            <p:ph idx="1"/>
          </p:nvPr>
        </p:nvSpPr>
        <p:spPr/>
        <p:txBody>
          <a:bodyPr/>
          <a:lstStyle/>
          <a:p>
            <a:r>
              <a:rPr lang="es-AR" sz="2000" dirty="0" smtClean="0"/>
              <a:t>El 29 de abril fue elegido a modo de conmemoración de </a:t>
            </a:r>
            <a:r>
              <a:rPr lang="es-AR" sz="2000" b="1" dirty="0" smtClean="0"/>
              <a:t>Ignacio Lucas Albarracín</a:t>
            </a:r>
            <a:r>
              <a:rPr lang="es-AR" sz="2000" dirty="0" smtClean="0"/>
              <a:t>, quien fue el pionero por los derechos de los animales en el país. Albarracín nació en Córdoba el 31 de julio de 1850. Estudió derecho, pero no fue recordado por su carrera como profesional, sino por su férrea defensa de los animales.</a:t>
            </a:r>
          </a:p>
          <a:p>
            <a:endParaRPr lang="es-AR" dirty="0"/>
          </a:p>
        </p:txBody>
      </p:sp>
      <p:pic>
        <p:nvPicPr>
          <p:cNvPr id="4" name="3 Marcador de contenido" descr="ignacio-albarracin-9ee1f6.jpg"/>
          <p:cNvPicPr>
            <a:picLocks noChangeAspect="1"/>
          </p:cNvPicPr>
          <p:nvPr/>
        </p:nvPicPr>
        <p:blipFill>
          <a:blip r:embed="rId2"/>
          <a:stretch>
            <a:fillRect/>
          </a:stretch>
        </p:blipFill>
        <p:spPr>
          <a:xfrm>
            <a:off x="5072066" y="3857628"/>
            <a:ext cx="2714644" cy="25003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¿Quién creo la sociedad protectora de animales?</a:t>
            </a:r>
            <a:endParaRPr lang="es-AR" dirty="0"/>
          </a:p>
        </p:txBody>
      </p:sp>
      <p:sp>
        <p:nvSpPr>
          <p:cNvPr id="3" name="2 Marcador de contenido"/>
          <p:cNvSpPr>
            <a:spLocks noGrp="1"/>
          </p:cNvSpPr>
          <p:nvPr>
            <p:ph idx="1"/>
          </p:nvPr>
        </p:nvSpPr>
        <p:spPr/>
        <p:txBody>
          <a:bodyPr/>
          <a:lstStyle/>
          <a:p>
            <a:r>
              <a:rPr lang="es-ES" dirty="0" smtClean="0"/>
              <a:t>Ignacio Lucas Albarracín: </a:t>
            </a:r>
            <a:r>
              <a:rPr lang="es-AR" b="1" dirty="0" smtClean="0"/>
              <a:t>Fue secretario de la Sociedad Argentina Protectora de los Animales </a:t>
            </a:r>
            <a:r>
              <a:rPr lang="es-AR" dirty="0" smtClean="0"/>
              <a:t>desde su inicio (1879) y sucedió a Domingo Faustino Sarmiento en su presidencia, en el año 1885. Desde allí fue un precursor en la lucha contra las riñas de gallos, la doma de potros, corridas de toros y tiro a la paloma.</a:t>
            </a:r>
          </a:p>
          <a:p>
            <a:endParaRPr lang="es-A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Derechos que proclama: </a:t>
            </a:r>
            <a:br>
              <a:rPr lang="es-ES" dirty="0" smtClean="0"/>
            </a:br>
            <a:r>
              <a:rPr lang="es-ES" dirty="0" smtClean="0"/>
              <a:t>estaba en contra de:</a:t>
            </a:r>
            <a:endParaRPr lang="es-AR" dirty="0"/>
          </a:p>
        </p:txBody>
      </p:sp>
      <p:sp>
        <p:nvSpPr>
          <p:cNvPr id="3" name="2 Marcador de contenido"/>
          <p:cNvSpPr>
            <a:spLocks noGrp="1"/>
          </p:cNvSpPr>
          <p:nvPr>
            <p:ph idx="1"/>
          </p:nvPr>
        </p:nvSpPr>
        <p:spPr/>
        <p:txBody>
          <a:bodyPr/>
          <a:lstStyle/>
          <a:p>
            <a:r>
              <a:rPr lang="es-ES" dirty="0" smtClean="0"/>
              <a:t>Riña de gallos.</a:t>
            </a:r>
          </a:p>
          <a:p>
            <a:r>
              <a:rPr lang="es-ES" dirty="0" smtClean="0"/>
              <a:t>Doma de caballos.</a:t>
            </a:r>
          </a:p>
          <a:p>
            <a:r>
              <a:rPr lang="es-ES" dirty="0" err="1" smtClean="0"/>
              <a:t>Coriida</a:t>
            </a:r>
            <a:r>
              <a:rPr lang="es-ES" dirty="0" smtClean="0"/>
              <a:t> de Toros.</a:t>
            </a:r>
          </a:p>
          <a:p>
            <a:r>
              <a:rPr lang="es-ES" dirty="0" smtClean="0"/>
              <a:t>Tiro a la Paloma.</a:t>
            </a:r>
            <a:endParaRPr lang="es-AR" dirty="0" smtClean="0"/>
          </a:p>
          <a:p>
            <a:endParaRPr lang="es-A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Mis mascotas</a:t>
            </a:r>
            <a:endParaRPr lang="es-A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857224" y="1857364"/>
            <a:ext cx="3500462" cy="4071966"/>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929190" y="1571612"/>
            <a:ext cx="2942457" cy="487362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TotalTime>
  <Words>92</Words>
  <Application>Microsoft Office PowerPoint</Application>
  <PresentationFormat>Presentación en pantalla (4:3)</PresentationFormat>
  <Paragraphs>14</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Brío</vt:lpstr>
      <vt:lpstr>29 de abril "día del animal”</vt:lpstr>
      <vt:lpstr>¿Por qué se celebra el dia del animal el 29 de abril?</vt:lpstr>
      <vt:lpstr>¿Quién creo la sociedad protectora de animales?</vt:lpstr>
      <vt:lpstr>Derechos que proclama:  estaba en contra de:</vt:lpstr>
      <vt:lpstr>Mis mascotas</vt:lpstr>
    </vt:vector>
  </TitlesOfParts>
  <Company>EXO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 de abril "día del animal”</dc:title>
  <dc:creator>NALDO</dc:creator>
  <cp:lastModifiedBy>NALDO</cp:lastModifiedBy>
  <cp:revision>1</cp:revision>
  <dcterms:created xsi:type="dcterms:W3CDTF">2023-05-05T12:38:24Z</dcterms:created>
  <dcterms:modified xsi:type="dcterms:W3CDTF">2023-05-05T12:42:48Z</dcterms:modified>
</cp:coreProperties>
</file>