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FOLLETO DEL DIA DEL ANIMAL 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Montañez Thiago Emanuel 5°B </a:t>
            </a:r>
          </a:p>
          <a:p>
            <a:r>
              <a:rPr lang="es-AR" dirty="0" smtClean="0"/>
              <a:t>Formación Ética y CIUDADANA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2451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¿Por qué el 29 de abril de conmemora el día del animal? 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2286002"/>
            <a:ext cx="10455218" cy="4462528"/>
          </a:xfrm>
        </p:spPr>
        <p:txBody>
          <a:bodyPr>
            <a:normAutofit/>
          </a:bodyPr>
          <a:lstStyle/>
          <a:p>
            <a:pPr algn="ctr"/>
            <a:r>
              <a:rPr lang="es-AR" sz="2800" dirty="0"/>
              <a:t>La fecha conmemora el fallecimiento del Ignacio Lucas Albarracín, fundador de la Sociedad Protectora de Animales y precursor de la Ley Nacional de Protección de Animales</a:t>
            </a:r>
            <a:r>
              <a:rPr lang="es-AR" sz="2800" dirty="0" smtClean="0"/>
              <a:t>.</a:t>
            </a:r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1026" name="Picture 2" descr="Quién fue Ignacio Albarracín, el primer animalista argentin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3916787"/>
            <a:ext cx="4726969" cy="269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6168980" y="4533362"/>
            <a:ext cx="3284113" cy="515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dirty="0">
                <a:solidFill>
                  <a:schemeClr val="tx1"/>
                </a:solidFill>
              </a:rPr>
              <a:t>Ignacio Lucas Albarracín</a:t>
            </a:r>
          </a:p>
        </p:txBody>
      </p:sp>
    </p:spTree>
    <p:extLst>
      <p:ext uri="{BB962C8B-B14F-4D97-AF65-F5344CB8AC3E}">
        <p14:creationId xmlns:p14="http://schemas.microsoft.com/office/powerpoint/2010/main" val="428173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¿Quién creó la Sociedad Protectora de </a:t>
            </a:r>
            <a:r>
              <a:rPr lang="es-AR" b="1" dirty="0" smtClean="0"/>
              <a:t>animales y en que fecha?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dirty="0" smtClean="0"/>
              <a:t>La sociedad protectora de animales fue creada por Ignacio Albarracín en 1879 </a:t>
            </a:r>
            <a:endParaRPr lang="es-AR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00" y="3451537"/>
            <a:ext cx="5884167" cy="330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3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¿Cuáles son los derechos que  proclama?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800" dirty="0"/>
              <a:t>A principios del siglo XX pidió el cierre de zoológicos e impulsó la Ley Nacional de Protección de los Animales que establecía penas de multa para evitar el maltrato. Además, exigió que la iglesia promueva el respeto a los animales entre sus fieles y le solicitó al Estado que se construyeran hospitales veterinarios públicos.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11572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443" y="245011"/>
            <a:ext cx="3591558" cy="6388100"/>
          </a:xfr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307" y="245011"/>
            <a:ext cx="2048077" cy="364279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110" y="3439061"/>
            <a:ext cx="1739922" cy="309319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93" y="901520"/>
            <a:ext cx="1574883" cy="28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26</TotalTime>
  <Words>120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FOLLETO DEL DIA DEL ANIMAL </vt:lpstr>
      <vt:lpstr>¿Por qué el 29 de abril de conmemora el día del animal? </vt:lpstr>
      <vt:lpstr>¿Quién creó la Sociedad Protectora de animales y en que fecha?</vt:lpstr>
      <vt:lpstr>¿Cuáles son los derechos que  proclama?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FOLLETO DEL DIA DEL ANIMAL</dc:title>
  <dc:creator>montanezagostina2@gmail.com</dc:creator>
  <cp:lastModifiedBy>montanezagostina2@gmail.com</cp:lastModifiedBy>
  <cp:revision>3</cp:revision>
  <dcterms:created xsi:type="dcterms:W3CDTF">2023-04-30T21:07:57Z</dcterms:created>
  <dcterms:modified xsi:type="dcterms:W3CDTF">2023-04-30T21:34:52Z</dcterms:modified>
</cp:coreProperties>
</file>