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8" autoAdjust="0"/>
    <p:restoredTop sz="94671" autoAdjust="0"/>
  </p:normalViewPr>
  <p:slideViewPr>
    <p:cSldViewPr>
      <p:cViewPr varScale="1">
        <p:scale>
          <a:sx n="69" d="100"/>
          <a:sy n="69" d="100"/>
        </p:scale>
        <p:origin x="77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271E024D-2CC0-42A5-8344-6D1C11E0DB5A}" type="datetimeFigureOut">
              <a:rPr lang="es-ES" smtClean="0"/>
              <a:t>05/05/2023</a:t>
            </a:fld>
            <a:endParaRPr lang="es-ES"/>
          </a:p>
        </p:txBody>
      </p:sp>
      <p:sp>
        <p:nvSpPr>
          <p:cNvPr id="5" name="Footer Placeholder 4"/>
          <p:cNvSpPr>
            <a:spLocks noGrp="1"/>
          </p:cNvSpPr>
          <p:nvPr>
            <p:ph type="ftr" sz="quarter" idx="11"/>
          </p:nvPr>
        </p:nvSpPr>
        <p:spPr bwMode="white"/>
        <p:txBody>
          <a:bodyPr/>
          <a:lstStyle/>
          <a:p>
            <a:endParaRPr lang="es-ES"/>
          </a:p>
        </p:txBody>
      </p:sp>
      <p:sp>
        <p:nvSpPr>
          <p:cNvPr id="6" name="Slide Number Placeholder 5"/>
          <p:cNvSpPr>
            <a:spLocks noGrp="1"/>
          </p:cNvSpPr>
          <p:nvPr>
            <p:ph type="sldNum" sz="quarter" idx="12"/>
          </p:nvPr>
        </p:nvSpPr>
        <p:spPr/>
        <p:txBody>
          <a:bodyPr/>
          <a:lstStyle/>
          <a:p>
            <a:fld id="{C81312B2-D9E9-4409-B89A-587C5164C5D1}"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71E024D-2CC0-42A5-8344-6D1C11E0DB5A}" type="datetimeFigureOut">
              <a:rPr lang="es-ES" smtClean="0"/>
              <a:t>05/05/2023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1312B2-D9E9-4409-B89A-587C5164C5D1}"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1E024D-2CC0-42A5-8344-6D1C11E0DB5A}" type="datetimeFigureOut">
              <a:rPr lang="es-ES" smtClean="0"/>
              <a:t>05/05/2023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1312B2-D9E9-4409-B89A-587C5164C5D1}"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1E024D-2CC0-42A5-8344-6D1C11E0DB5A}" type="datetimeFigureOut">
              <a:rPr lang="es-ES" smtClean="0"/>
              <a:t>05/05/2023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1312B2-D9E9-4409-B89A-587C5164C5D1}" type="slidenum">
              <a:rPr lang="es-ES" smtClean="0"/>
              <a:t>‹Nº›</a:t>
            </a:fld>
            <a:endParaRPr lang="es-E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71E024D-2CC0-42A5-8344-6D1C11E0DB5A}" type="datetimeFigureOut">
              <a:rPr lang="es-ES" smtClean="0"/>
              <a:t>05/05/2023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1312B2-D9E9-4409-B89A-587C5164C5D1}"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271E024D-2CC0-42A5-8344-6D1C11E0DB5A}" type="datetimeFigureOut">
              <a:rPr lang="es-ES" smtClean="0"/>
              <a:t>05/05/2023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81312B2-D9E9-4409-B89A-587C5164C5D1}" type="slidenum">
              <a:rPr lang="es-ES" smtClean="0"/>
              <a:t>‹Nº›</a:t>
            </a:fld>
            <a:endParaRPr lang="es-ES"/>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271E024D-2CC0-42A5-8344-6D1C11E0DB5A}" type="datetimeFigureOut">
              <a:rPr lang="es-ES" smtClean="0"/>
              <a:t>05/05/2023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81312B2-D9E9-4409-B89A-587C5164C5D1}"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71E024D-2CC0-42A5-8344-6D1C11E0DB5A}" type="datetimeFigureOut">
              <a:rPr lang="es-ES" smtClean="0"/>
              <a:t>05/05/2023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81312B2-D9E9-4409-B89A-587C5164C5D1}"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71E024D-2CC0-42A5-8344-6D1C11E0DB5A}" type="datetimeFigureOut">
              <a:rPr lang="es-ES" smtClean="0"/>
              <a:t>05/05/2023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81312B2-D9E9-4409-B89A-587C5164C5D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71E024D-2CC0-42A5-8344-6D1C11E0DB5A}" type="datetimeFigureOut">
              <a:rPr lang="es-ES" smtClean="0"/>
              <a:t>05/05/2023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81312B2-D9E9-4409-B89A-587C5164C5D1}" type="slidenum">
              <a:rPr lang="es-ES" smtClean="0"/>
              <a:t>‹Nº›</a:t>
            </a:fld>
            <a:endParaRPr lang="es-ES"/>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71E024D-2CC0-42A5-8344-6D1C11E0DB5A}" type="datetimeFigureOut">
              <a:rPr lang="es-ES" smtClean="0"/>
              <a:t>05/05/2023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81312B2-D9E9-4409-B89A-587C5164C5D1}"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71E024D-2CC0-42A5-8344-6D1C11E0DB5A}" type="datetimeFigureOut">
              <a:rPr lang="es-ES" smtClean="0"/>
              <a:t>05/05/2023</a:t>
            </a:fld>
            <a:endParaRPr lang="es-E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E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81312B2-D9E9-4409-B89A-587C5164C5D1}"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196752"/>
            <a:ext cx="8136904" cy="1800200"/>
          </a:xfrm>
        </p:spPr>
        <p:txBody>
          <a:bodyPr>
            <a:normAutofit/>
          </a:bodyPr>
          <a:lstStyle/>
          <a:p>
            <a:r>
              <a:rPr lang="es-ES" sz="5400" b="1" dirty="0" smtClean="0">
                <a:ln w="18000">
                  <a:solidFill>
                    <a:schemeClr val="accent2">
                      <a:satMod val="140000"/>
                    </a:schemeClr>
                  </a:solidFill>
                  <a:prstDash val="solid"/>
                  <a:miter lim="800000"/>
                </a:ln>
                <a:solidFill>
                  <a:schemeClr val="accent4">
                    <a:lumMod val="75000"/>
                  </a:schemeClr>
                </a:solidFill>
                <a:effectLst>
                  <a:outerShdw blurRad="25500" dist="23000" dir="7020000" algn="tl">
                    <a:srgbClr val="000000">
                      <a:alpha val="50000"/>
                    </a:srgbClr>
                  </a:outerShdw>
                </a:effectLst>
                <a:latin typeface="Bell MT" pitchFamily="18" charset="0"/>
              </a:rPr>
              <a:t>29 de Abril</a:t>
            </a:r>
            <a:endParaRPr lang="es-ES" sz="5400" b="1" dirty="0">
              <a:ln w="18000">
                <a:solidFill>
                  <a:schemeClr val="accent2">
                    <a:satMod val="140000"/>
                  </a:schemeClr>
                </a:solidFill>
                <a:prstDash val="solid"/>
                <a:miter lim="800000"/>
              </a:ln>
              <a:solidFill>
                <a:schemeClr val="accent4">
                  <a:lumMod val="75000"/>
                </a:schemeClr>
              </a:solidFill>
              <a:effectLst>
                <a:outerShdw blurRad="25500" dist="23000" dir="7020000" algn="tl">
                  <a:srgbClr val="000000">
                    <a:alpha val="50000"/>
                  </a:srgbClr>
                </a:outerShdw>
              </a:effectLst>
              <a:latin typeface="Bell MT" pitchFamily="18" charset="0"/>
            </a:endParaRPr>
          </a:p>
        </p:txBody>
      </p:sp>
    </p:spTree>
    <p:extLst>
      <p:ext uri="{BB962C8B-B14F-4D97-AF65-F5344CB8AC3E}">
        <p14:creationId xmlns:p14="http://schemas.microsoft.com/office/powerpoint/2010/main" val="130268653"/>
      </p:ext>
    </p:extLst>
  </p:cSld>
  <p:clrMapOvr>
    <a:masterClrMapping/>
  </p:clrMapOvr>
  <mc:AlternateContent xmlns:mc="http://schemas.openxmlformats.org/markup-compatibility/2006">
    <mc:Choice xmlns:p14="http://schemas.microsoft.com/office/powerpoint/2010/main" Requires="p14">
      <p:transition p14:dur="100" advClick="0" advTm="5000">
        <p:cut/>
      </p:transition>
    </mc:Choice>
    <mc:Fallback>
      <p:transition advClick="0" advTm="5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3068960"/>
            <a:ext cx="6400800" cy="1981944"/>
          </a:xfrm>
        </p:spPr>
        <p:txBody>
          <a:bodyPr>
            <a:noAutofit/>
          </a:bodyPr>
          <a:lstStyle/>
          <a:p>
            <a:r>
              <a:rPr lang="es-ES" sz="8000" b="1" i="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Dia</a:t>
            </a:r>
            <a:r>
              <a:rPr lang="es-ES" sz="8000" b="1" i="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del animal</a:t>
            </a:r>
            <a:endParaRPr lang="es-ES" sz="8000" b="1" i="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92573791"/>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852936"/>
            <a:ext cx="7488832" cy="1800200"/>
          </a:xfrm>
        </p:spPr>
        <p:txBody>
          <a:bodyPr>
            <a:normAutofit/>
          </a:bodyPr>
          <a:lstStyle/>
          <a:p>
            <a:r>
              <a:rPr lang="es-ES" b="1" i="1" dirty="0" smtClean="0">
                <a:solidFill>
                  <a:srgbClr val="7030A0"/>
                </a:solidFill>
                <a:latin typeface="Castellar" pitchFamily="18" charset="0"/>
                <a:cs typeface="Arabic Typesetting" pitchFamily="66" charset="-78"/>
              </a:rPr>
              <a:t>Porque el 29 de Abril se conmemora el día del Animal </a:t>
            </a:r>
            <a:r>
              <a:rPr lang="es-ES" dirty="0" smtClean="0">
                <a:solidFill>
                  <a:srgbClr val="7030A0"/>
                </a:solidFill>
                <a:latin typeface="Castellar" pitchFamily="18" charset="0"/>
                <a:cs typeface="Arabic Typesetting" pitchFamily="66" charset="-78"/>
              </a:rPr>
              <a:t>?</a:t>
            </a:r>
            <a:endParaRPr lang="es-ES" dirty="0">
              <a:solidFill>
                <a:srgbClr val="7030A0"/>
              </a:solidFill>
              <a:latin typeface="Castellar" pitchFamily="18" charset="0"/>
              <a:cs typeface="Arabic Typesetting" pitchFamily="66" charset="-78"/>
            </a:endParaRPr>
          </a:p>
        </p:txBody>
      </p:sp>
    </p:spTree>
    <p:extLst>
      <p:ext uri="{BB962C8B-B14F-4D97-AF65-F5344CB8AC3E}">
        <p14:creationId xmlns:p14="http://schemas.microsoft.com/office/powerpoint/2010/main" val="310769166"/>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2438400"/>
            <a:ext cx="7344816" cy="3222847"/>
          </a:xfrm>
        </p:spPr>
        <p:txBody>
          <a:bodyPr>
            <a:normAutofit/>
          </a:bodyPr>
          <a:lstStyle/>
          <a:p>
            <a:r>
              <a:rPr lang="es-ES" sz="2800" b="1" i="1" dirty="0" smtClean="0"/>
              <a:t>El día del animal se celebra el 29 de Abril en conmemoración del fallecimiento de Ignacio Albarracín, Fue el gran pionero en el país en la lucha por los derechos de los Animales.</a:t>
            </a:r>
            <a:endParaRPr lang="es-ES" sz="2800" b="1" i="1" dirty="0"/>
          </a:p>
        </p:txBody>
      </p:sp>
    </p:spTree>
    <p:extLst>
      <p:ext uri="{BB962C8B-B14F-4D97-AF65-F5344CB8AC3E}">
        <p14:creationId xmlns:p14="http://schemas.microsoft.com/office/powerpoint/2010/main" val="919973484"/>
      </p:ext>
    </p:extLst>
  </p:cSld>
  <p:clrMapOvr>
    <a:masterClrMapping/>
  </p:clrMapOvr>
  <p:transition spd="slow" advClick="0" advTm="6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772816"/>
            <a:ext cx="8136904" cy="2448272"/>
          </a:xfrm>
        </p:spPr>
        <p:txBody>
          <a:bodyPr/>
          <a:lstStyle/>
          <a:p>
            <a:r>
              <a:rPr lang="es-ES" dirty="0" smtClean="0"/>
              <a:t>Quien creo la sociedad protectora de animales ?</a:t>
            </a:r>
            <a:br>
              <a:rPr lang="es-ES" dirty="0" smtClean="0"/>
            </a:br>
            <a:r>
              <a:rPr lang="es-ES" dirty="0" smtClean="0"/>
              <a:t>Y en que año </a:t>
            </a:r>
            <a:r>
              <a:rPr lang="es-ES" sz="3200" dirty="0" smtClean="0"/>
              <a:t>?</a:t>
            </a:r>
            <a:endParaRPr lang="es-ES" dirty="0"/>
          </a:p>
        </p:txBody>
      </p:sp>
    </p:spTree>
    <p:extLst>
      <p:ext uri="{BB962C8B-B14F-4D97-AF65-F5344CB8AC3E}">
        <p14:creationId xmlns:p14="http://schemas.microsoft.com/office/powerpoint/2010/main" val="349848726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2438400"/>
            <a:ext cx="7488832" cy="3654896"/>
          </a:xfrm>
        </p:spPr>
        <p:txBody>
          <a:bodyPr>
            <a:normAutofit/>
          </a:bodyPr>
          <a:lstStyle/>
          <a:p>
            <a:r>
              <a:rPr lang="es-ES" sz="3600" dirty="0" smtClean="0"/>
              <a:t>Ignacio Lucas Albarracín Creo la             sociedad protectora de Animales en 1879</a:t>
            </a:r>
            <a:endParaRPr lang="es-ES" sz="3600" dirty="0"/>
          </a:p>
        </p:txBody>
      </p:sp>
    </p:spTree>
    <p:extLst>
      <p:ext uri="{BB962C8B-B14F-4D97-AF65-F5344CB8AC3E}">
        <p14:creationId xmlns:p14="http://schemas.microsoft.com/office/powerpoint/2010/main" val="2093515449"/>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060848"/>
            <a:ext cx="7416824" cy="2664296"/>
          </a:xfrm>
        </p:spPr>
        <p:txBody>
          <a:bodyPr>
            <a:normAutofit/>
          </a:bodyPr>
          <a:lstStyle/>
          <a:p>
            <a:r>
              <a:rPr lang="es-ES" sz="5400" b="1" i="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Cuales son los derechos que proclama ?</a:t>
            </a:r>
            <a:endParaRPr lang="es-ES" sz="5400" b="1" i="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95279089"/>
      </p:ext>
    </p:extLst>
  </p:cSld>
  <p:clrMapOvr>
    <a:masterClrMapping/>
  </p:clrMapOvr>
  <p:transition spd="slow" advClick="0" advTm="5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2276872"/>
            <a:ext cx="7560840" cy="3960440"/>
          </a:xfrm>
        </p:spPr>
        <p:txBody>
          <a:bodyPr>
            <a:normAutofit/>
          </a:bodyPr>
          <a:lstStyle/>
          <a:p>
            <a:r>
              <a:rPr lang="es-ES" sz="2800" dirty="0" smtClean="0">
                <a:solidFill>
                  <a:srgbClr val="0070C0"/>
                </a:solidFill>
                <a:effectLst>
                  <a:innerShdw blurRad="63500" dist="50800" dir="13500000">
                    <a:prstClr val="black">
                      <a:alpha val="50000"/>
                    </a:prstClr>
                  </a:innerShdw>
                </a:effectLst>
                <a:latin typeface="Rockwell" pitchFamily="18" charset="0"/>
              </a:rPr>
              <a:t>Solicito el cierre de zoológicos e impulso la ley nacional de protección de los animales que establecía penas de multas para evitar el maltrato.</a:t>
            </a:r>
            <a:endParaRPr lang="es-ES" sz="2800" dirty="0">
              <a:solidFill>
                <a:srgbClr val="0070C0"/>
              </a:solidFill>
              <a:effectLst>
                <a:innerShdw blurRad="63500" dist="50800" dir="13500000">
                  <a:prstClr val="black">
                    <a:alpha val="50000"/>
                  </a:prstClr>
                </a:innerShdw>
              </a:effectLst>
              <a:latin typeface="Rockwell" pitchFamily="18" charset="0"/>
            </a:endParaRPr>
          </a:p>
        </p:txBody>
      </p:sp>
    </p:spTree>
    <p:extLst>
      <p:ext uri="{BB962C8B-B14F-4D97-AF65-F5344CB8AC3E}">
        <p14:creationId xmlns:p14="http://schemas.microsoft.com/office/powerpoint/2010/main" val="938442033"/>
      </p:ext>
    </p:extLst>
  </p:cSld>
  <p:clrMapOvr>
    <a:masterClrMapping/>
  </p:clrMapOvr>
  <mc:AlternateContent xmlns:mc="http://schemas.openxmlformats.org/markup-compatibility/2006" xmlns:p14="http://schemas.microsoft.com/office/powerpoint/2010/main">
    <mc:Choice Requires="p14">
      <p:transition spd="slow" p14:dur="800" advClick="0" advTm="6000">
        <p:circle/>
      </p:transition>
    </mc:Choice>
    <mc:Fallback xmlns="">
      <p:transition spd="slow" advClick="0" advTm="6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836712"/>
            <a:ext cx="3744416" cy="4922057"/>
          </a:xfrm>
        </p:spPr>
      </p:pic>
    </p:spTree>
    <p:extLst>
      <p:ext uri="{BB962C8B-B14F-4D97-AF65-F5344CB8AC3E}">
        <p14:creationId xmlns:p14="http://schemas.microsoft.com/office/powerpoint/2010/main" val="181653495"/>
      </p:ext>
    </p:extLst>
  </p:cSld>
  <p:clrMapOvr>
    <a:masterClrMapping/>
  </p:clrMapOvr>
  <p:transition spd="med" advClick="0" advTm="15000">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61</TotalTime>
  <Words>104</Words>
  <Application>Microsoft Office PowerPoint</Application>
  <PresentationFormat>Presentación en pantalla (4:3)</PresentationFormat>
  <Paragraphs>8</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Arabic Typesetting</vt:lpstr>
      <vt:lpstr>Arial</vt:lpstr>
      <vt:lpstr>Bell MT</vt:lpstr>
      <vt:lpstr>Castellar</vt:lpstr>
      <vt:lpstr>Garamond</vt:lpstr>
      <vt:lpstr>Rockwell</vt:lpstr>
      <vt:lpstr>Wingdings</vt:lpstr>
      <vt:lpstr>Alta costura</vt:lpstr>
      <vt:lpstr>29 de Abril</vt:lpstr>
      <vt:lpstr>Dia del animal</vt:lpstr>
      <vt:lpstr>Porque el 29 de Abril se conmemora el día del Animal ?</vt:lpstr>
      <vt:lpstr>Presentación de PowerPoint</vt:lpstr>
      <vt:lpstr>Quien creo la sociedad protectora de animales ? Y en que año ?</vt:lpstr>
      <vt:lpstr>Presentación de PowerPoint</vt:lpstr>
      <vt:lpstr>Cuales son los derechos que proclama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 de Abril</dc:title>
  <dc:creator>lucho</dc:creator>
  <cp:lastModifiedBy>usuario</cp:lastModifiedBy>
  <cp:revision>7</cp:revision>
  <dcterms:created xsi:type="dcterms:W3CDTF">2023-05-04T07:41:39Z</dcterms:created>
  <dcterms:modified xsi:type="dcterms:W3CDTF">2023-05-05T14:52:23Z</dcterms:modified>
</cp:coreProperties>
</file>