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E74E-134A-4FED-B3A3-A8F9F47185B2}" type="datetimeFigureOut">
              <a:rPr lang="es-AR" smtClean="0"/>
              <a:t>5/5/2023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23C-7BD2-463A-9567-9F5B9F626F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629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E74E-134A-4FED-B3A3-A8F9F47185B2}" type="datetimeFigureOut">
              <a:rPr lang="es-AR" smtClean="0"/>
              <a:t>5/5/2023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23C-7BD2-463A-9567-9F5B9F626F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5911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E74E-134A-4FED-B3A3-A8F9F47185B2}" type="datetimeFigureOut">
              <a:rPr lang="es-AR" smtClean="0"/>
              <a:t>5/5/2023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23C-7BD2-463A-9567-9F5B9F626F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344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E74E-134A-4FED-B3A3-A8F9F47185B2}" type="datetimeFigureOut">
              <a:rPr lang="es-AR" smtClean="0"/>
              <a:t>5/5/2023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23C-7BD2-463A-9567-9F5B9F626F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118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E74E-134A-4FED-B3A3-A8F9F47185B2}" type="datetimeFigureOut">
              <a:rPr lang="es-AR" smtClean="0"/>
              <a:t>5/5/2023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23C-7BD2-463A-9567-9F5B9F626F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545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E74E-134A-4FED-B3A3-A8F9F47185B2}" type="datetimeFigureOut">
              <a:rPr lang="es-AR" smtClean="0"/>
              <a:t>5/5/2023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23C-7BD2-463A-9567-9F5B9F626F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867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E74E-134A-4FED-B3A3-A8F9F47185B2}" type="datetimeFigureOut">
              <a:rPr lang="es-AR" smtClean="0"/>
              <a:t>5/5/2023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23C-7BD2-463A-9567-9F5B9F626F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035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E74E-134A-4FED-B3A3-A8F9F47185B2}" type="datetimeFigureOut">
              <a:rPr lang="es-AR" smtClean="0"/>
              <a:t>5/5/2023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23C-7BD2-463A-9567-9F5B9F626F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330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E74E-134A-4FED-B3A3-A8F9F47185B2}" type="datetimeFigureOut">
              <a:rPr lang="es-AR" smtClean="0"/>
              <a:t>5/5/2023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23C-7BD2-463A-9567-9F5B9F626F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883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E74E-134A-4FED-B3A3-A8F9F47185B2}" type="datetimeFigureOut">
              <a:rPr lang="es-AR" smtClean="0"/>
              <a:t>5/5/2023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23C-7BD2-463A-9567-9F5B9F626F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926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E74E-134A-4FED-B3A3-A8F9F47185B2}" type="datetimeFigureOut">
              <a:rPr lang="es-AR" smtClean="0"/>
              <a:t>5/5/2023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23C-7BD2-463A-9567-9F5B9F626F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398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1E74E-134A-4FED-B3A3-A8F9F47185B2}" type="datetimeFigureOut">
              <a:rPr lang="es-AR" smtClean="0"/>
              <a:t>5/5/2023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9823C-7BD2-463A-9567-9F5B9F626F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434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2.jpeg" /><Relationship Id="rId7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pn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48000" y="2413338"/>
            <a:ext cx="6096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1900" b="1" dirty="0">
                <a:latin typeface="Arial" panose="020B0604020202020204" pitchFamily="34" charset="0"/>
              </a:rPr>
              <a:t>Realiza un vídeo o </a:t>
            </a:r>
            <a:r>
              <a:rPr lang="es-AR" sz="1900" b="1" dirty="0" err="1">
                <a:latin typeface="Arial" panose="020B0604020202020204" pitchFamily="34" charset="0"/>
              </a:rPr>
              <a:t>power</a:t>
            </a:r>
            <a:r>
              <a:rPr lang="es-AR" sz="1900" b="1" dirty="0">
                <a:latin typeface="Arial" panose="020B0604020202020204" pitchFamily="34" charset="0"/>
              </a:rPr>
              <a:t> </a:t>
            </a:r>
            <a:r>
              <a:rPr lang="es-AR" sz="1900" b="1" dirty="0" err="1">
                <a:latin typeface="Arial" panose="020B0604020202020204" pitchFamily="34" charset="0"/>
              </a:rPr>
              <a:t>point</a:t>
            </a:r>
            <a:r>
              <a:rPr lang="es-AR" sz="1900" b="1" dirty="0">
                <a:latin typeface="Arial" panose="020B0604020202020204" pitchFamily="34" charset="0"/>
              </a:rPr>
              <a:t> con las siguientes actividades </a:t>
            </a:r>
          </a:p>
          <a:p>
            <a:endParaRPr lang="es-AR" sz="1900" b="1" dirty="0">
              <a:latin typeface="Arial" panose="020B0604020202020204" pitchFamily="34" charset="0"/>
            </a:endParaRPr>
          </a:p>
          <a:p>
            <a:r>
              <a:rPr lang="es-AR" sz="1900" b="1" dirty="0" err="1">
                <a:latin typeface="Arial" panose="020B0604020202020204" pitchFamily="34" charset="0"/>
              </a:rPr>
              <a:t>A_¿Por</a:t>
            </a:r>
            <a:r>
              <a:rPr lang="es-AR" sz="1900" b="1" dirty="0">
                <a:latin typeface="Arial" panose="020B0604020202020204" pitchFamily="34" charset="0"/>
              </a:rPr>
              <a:t> qué el 29 de abril de conmemora el día del animal? </a:t>
            </a:r>
          </a:p>
          <a:p>
            <a:r>
              <a:rPr lang="es-AR" sz="1900" b="1" dirty="0">
                <a:latin typeface="Arial" panose="020B0604020202020204" pitchFamily="34" charset="0"/>
              </a:rPr>
              <a:t>B-¿Quién creó la Sociedad Protectora de animales?</a:t>
            </a:r>
          </a:p>
          <a:p>
            <a:r>
              <a:rPr lang="es-AR" sz="1900" b="1" dirty="0">
                <a:latin typeface="Arial" panose="020B0604020202020204" pitchFamily="34" charset="0"/>
              </a:rPr>
              <a:t>¿En qué fecha?</a:t>
            </a:r>
          </a:p>
          <a:p>
            <a:r>
              <a:rPr lang="es-AR" sz="1900" b="1" dirty="0">
                <a:latin typeface="Arial" panose="020B0604020202020204" pitchFamily="34" charset="0"/>
              </a:rPr>
              <a:t>C_ ¿Cuáles son los derechos que  proclama?</a:t>
            </a:r>
          </a:p>
          <a:p>
            <a:r>
              <a:rPr lang="es-AR" sz="1900" b="1" dirty="0" err="1">
                <a:latin typeface="Arial" panose="020B0604020202020204" pitchFamily="34" charset="0"/>
              </a:rPr>
              <a:t>D_Pega</a:t>
            </a:r>
            <a:r>
              <a:rPr lang="es-AR" sz="1900" b="1" dirty="0">
                <a:latin typeface="Arial" panose="020B0604020202020204" pitchFamily="34" charset="0"/>
              </a:rPr>
              <a:t> imágenes con tus mascotas.</a:t>
            </a:r>
          </a:p>
        </p:txBody>
      </p:sp>
    </p:spTree>
    <p:extLst>
      <p:ext uri="{BB962C8B-B14F-4D97-AF65-F5344CB8AC3E}">
        <p14:creationId xmlns:p14="http://schemas.microsoft.com/office/powerpoint/2010/main" val="109761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90203" y="2718471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A-La fecha conmemora el fallecimiento de Ignacio Lucas Albarracín, abogado pionero en la lucha por los derechos de los animales, fundador de la Sociedad Protectora de Animales y precursor de la Ley Nacional de Protección de Animales (Nº 2786).</a:t>
            </a:r>
          </a:p>
        </p:txBody>
      </p:sp>
    </p:spTree>
    <p:extLst>
      <p:ext uri="{BB962C8B-B14F-4D97-AF65-F5344CB8AC3E}">
        <p14:creationId xmlns:p14="http://schemas.microsoft.com/office/powerpoint/2010/main" val="8609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8000" y="310583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B-Ignacio Albarracín fundador de la Sociedad Protectora de Animales en 1879. Foto 1920. Inventario 49834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4099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8000" y="255183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C-Declaración de los Derechos de los Animales. Todos los animales nacen iguales ante la vida y tienen los mismos derechos a la existencia. a) Todo animal tiene derecho al respeto. b) El hombre, como especie animal, no puede atribuirse el derecho de exterminar a los otros animales o de explotarlos, violando ese derecho.</a:t>
            </a:r>
          </a:p>
        </p:txBody>
      </p:sp>
    </p:spTree>
    <p:extLst>
      <p:ext uri="{BB962C8B-B14F-4D97-AF65-F5344CB8AC3E}">
        <p14:creationId xmlns:p14="http://schemas.microsoft.com/office/powerpoint/2010/main" val="318358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74760" y="3086883"/>
            <a:ext cx="9144000" cy="1655762"/>
          </a:xfrm>
        </p:spPr>
        <p:txBody>
          <a:bodyPr/>
          <a:lstStyle/>
          <a:p>
            <a:r>
              <a:rPr lang="es-AR" dirty="0"/>
              <a:t>    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728" y="0"/>
            <a:ext cx="2706272" cy="36083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28"/>
            <a:ext cx="4164037" cy="46887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7" t="8433" r="-1197" b="28687"/>
          <a:stretch/>
        </p:blipFill>
        <p:spPr>
          <a:xfrm>
            <a:off x="4164037" y="132667"/>
            <a:ext cx="2255166" cy="29542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r="10550" b="12650"/>
          <a:stretch/>
        </p:blipFill>
        <p:spPr>
          <a:xfrm>
            <a:off x="6419203" y="132667"/>
            <a:ext cx="2435169" cy="35718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0" y="3086883"/>
            <a:ext cx="3010022" cy="37711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2846" y="5039922"/>
            <a:ext cx="1773750" cy="163979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1066" y="3988791"/>
            <a:ext cx="3577887" cy="26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45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2286000"/>
            <a:ext cx="15240000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96" y="993333"/>
            <a:ext cx="2454989" cy="26900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686" y="1834601"/>
            <a:ext cx="2019708" cy="36975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97" y="3683358"/>
            <a:ext cx="2454989" cy="31746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5291" y="376794"/>
            <a:ext cx="2984517" cy="530838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0195" y="1540915"/>
            <a:ext cx="3442071" cy="458942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221273" y="6117465"/>
            <a:ext cx="266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VICTORIA GODOY 5 TO B</a:t>
            </a:r>
          </a:p>
        </p:txBody>
      </p:sp>
    </p:spTree>
    <p:extLst>
      <p:ext uri="{BB962C8B-B14F-4D97-AF65-F5344CB8AC3E}">
        <p14:creationId xmlns:p14="http://schemas.microsoft.com/office/powerpoint/2010/main" val="35938859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186</Words>
  <Application>Microsoft Office PowerPoint</Application>
  <PresentationFormat>Panorámica</PresentationFormat>
  <Paragraphs>12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Realiza un vídeo o power point con las siguientes actividades   A_¿Por qué el 29 de abril de conmemora el día del animal?  B-¿Quién creó la Sociedad Protectora de animales? ¿En qué fecha? C_ ¿Cuáles son los derechos que  proclama? D_Pega imágenes con tus mascotas.</dc:title>
  <dc:creator>w7</dc:creator>
  <cp:lastModifiedBy>cecilia britos</cp:lastModifiedBy>
  <cp:revision>10</cp:revision>
  <dcterms:created xsi:type="dcterms:W3CDTF">2023-05-04T15:23:14Z</dcterms:created>
  <dcterms:modified xsi:type="dcterms:W3CDTF">2023-05-05T15:50:03Z</dcterms:modified>
</cp:coreProperties>
</file>