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2424" y="-8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5EF5-B7D8-48AE-A778-03D8A50CDA03}" type="datetimeFigureOut">
              <a:rPr lang="es-AR" smtClean="0"/>
              <a:t>5/5/2023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5A81-061D-434C-B622-FA4007F249F1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5EF5-B7D8-48AE-A778-03D8A50CDA03}" type="datetimeFigureOut">
              <a:rPr lang="es-AR" smtClean="0"/>
              <a:t>5/5/2023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5A81-061D-434C-B622-FA4007F249F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5EF5-B7D8-48AE-A778-03D8A50CDA03}" type="datetimeFigureOut">
              <a:rPr lang="es-AR" smtClean="0"/>
              <a:t>5/5/2023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5A81-061D-434C-B622-FA4007F249F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5EF5-B7D8-48AE-A778-03D8A50CDA03}" type="datetimeFigureOut">
              <a:rPr lang="es-AR" smtClean="0"/>
              <a:t>5/5/2023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5A81-061D-434C-B622-FA4007F249F1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5EF5-B7D8-48AE-A778-03D8A50CDA03}" type="datetimeFigureOut">
              <a:rPr lang="es-AR" smtClean="0"/>
              <a:t>5/5/2023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5A81-061D-434C-B622-FA4007F249F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5EF5-B7D8-48AE-A778-03D8A50CDA03}" type="datetimeFigureOut">
              <a:rPr lang="es-AR" smtClean="0"/>
              <a:t>5/5/2023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5A81-061D-434C-B622-FA4007F249F1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5EF5-B7D8-48AE-A778-03D8A50CDA03}" type="datetimeFigureOut">
              <a:rPr lang="es-AR" smtClean="0"/>
              <a:t>5/5/2023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5A81-061D-434C-B622-FA4007F249F1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5EF5-B7D8-48AE-A778-03D8A50CDA03}" type="datetimeFigureOut">
              <a:rPr lang="es-AR" smtClean="0"/>
              <a:t>5/5/2023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5A81-061D-434C-B622-FA4007F249F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5EF5-B7D8-48AE-A778-03D8A50CDA03}" type="datetimeFigureOut">
              <a:rPr lang="es-AR" smtClean="0"/>
              <a:t>5/5/2023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5A81-061D-434C-B622-FA4007F249F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5EF5-B7D8-48AE-A778-03D8A50CDA03}" type="datetimeFigureOut">
              <a:rPr lang="es-AR" smtClean="0"/>
              <a:t>5/5/2023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5A81-061D-434C-B622-FA4007F249F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5EF5-B7D8-48AE-A778-03D8A50CDA03}" type="datetimeFigureOut">
              <a:rPr lang="es-AR" smtClean="0"/>
              <a:t>5/5/2023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5A81-061D-434C-B622-FA4007F249F1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DDE5EF5-B7D8-48AE-A778-03D8A50CDA03}" type="datetimeFigureOut">
              <a:rPr lang="es-AR" smtClean="0"/>
              <a:t>5/5/2023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7C95A81-061D-434C-B622-FA4007F249F1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3789040"/>
            <a:ext cx="4668447" cy="2592288"/>
          </a:xfrm>
        </p:spPr>
        <p:txBody>
          <a:bodyPr>
            <a:normAutofit/>
          </a:bodyPr>
          <a:lstStyle/>
          <a:p>
            <a:r>
              <a:rPr lang="es-AR" sz="4000" dirty="0" err="1" smtClean="0">
                <a:solidFill>
                  <a:schemeClr val="tx1"/>
                </a:solidFill>
                <a:latin typeface="Berlin Sans FB" pitchFamily="34" charset="0"/>
              </a:rPr>
              <a:t>Umma</a:t>
            </a:r>
            <a:r>
              <a:rPr lang="es-AR" sz="4000" dirty="0" smtClean="0">
                <a:solidFill>
                  <a:schemeClr val="tx1"/>
                </a:solidFill>
                <a:latin typeface="Berlin Sans FB" pitchFamily="34" charset="0"/>
              </a:rPr>
              <a:t> Rosario, Pérez Gómez</a:t>
            </a:r>
          </a:p>
          <a:p>
            <a:r>
              <a:rPr lang="es-AR" sz="4000" dirty="0" smtClean="0">
                <a:solidFill>
                  <a:schemeClr val="tx1"/>
                </a:solidFill>
                <a:latin typeface="Berlin Sans FB" pitchFamily="34" charset="0"/>
              </a:rPr>
              <a:t>5° B</a:t>
            </a:r>
            <a:endParaRPr lang="es-AR" sz="40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es-AR" dirty="0" smtClean="0">
                <a:solidFill>
                  <a:schemeClr val="accent6">
                    <a:lumMod val="75000"/>
                  </a:schemeClr>
                </a:solidFill>
                <a:latin typeface="Berlin Sans FB" pitchFamily="34" charset="0"/>
              </a:rPr>
              <a:t>29 de abril</a:t>
            </a:r>
            <a:br>
              <a:rPr lang="es-AR" dirty="0" smtClean="0">
                <a:solidFill>
                  <a:schemeClr val="accent6">
                    <a:lumMod val="75000"/>
                  </a:schemeClr>
                </a:solidFill>
                <a:latin typeface="Berlin Sans FB" pitchFamily="34" charset="0"/>
              </a:rPr>
            </a:br>
            <a:r>
              <a:rPr lang="es-AR" dirty="0" smtClean="0">
                <a:solidFill>
                  <a:schemeClr val="accent6">
                    <a:lumMod val="75000"/>
                  </a:schemeClr>
                </a:solidFill>
                <a:latin typeface="Berlin Sans FB" pitchFamily="34" charset="0"/>
              </a:rPr>
              <a:t>«DÍA DEL ANIMAL»</a:t>
            </a:r>
            <a:endParaRPr lang="es-AR" dirty="0">
              <a:solidFill>
                <a:schemeClr val="accent6">
                  <a:lumMod val="75000"/>
                </a:schemeClr>
              </a:solidFill>
              <a:latin typeface="Berlin Sans FB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3068960"/>
            <a:ext cx="2684969" cy="3534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250882"/>
      </p:ext>
    </p:extLst>
  </p:cSld>
  <p:clrMapOvr>
    <a:masterClrMapping/>
  </p:clrMapOvr>
  <p:transition spd="slow" advTm="963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799 -0.07569 L -0.50764 0.22755 L -0.2059 0.17801 C -0.19462 0.23727 -0.17813 0.2706 -0.16146 0.2706 C -0.14184 0.2706 -0.12604 0.23727 -0.11528 0.17801 L -0.06285 -0.07569 " pathEditMode="relative" rAng="0" ptsTypes="FAffFF">
                                      <p:cBhvr>
                                        <p:cTn id="20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6" y="1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rgbClr val="FFC000"/>
                </a:solidFill>
                <a:latin typeface="Broadway" pitchFamily="82" charset="0"/>
              </a:rPr>
              <a:t>¿POR QUÉ CONMEMORAMOS EL DÍA DEL ANIMAL?</a:t>
            </a:r>
            <a:endParaRPr lang="es-AR" dirty="0">
              <a:solidFill>
                <a:srgbClr val="FFC000"/>
              </a:solidFill>
              <a:latin typeface="Broadway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457200" y="1600201"/>
            <a:ext cx="8229600" cy="2188840"/>
          </a:xfrm>
        </p:spPr>
        <p:txBody>
          <a:bodyPr/>
          <a:lstStyle/>
          <a:p>
            <a:r>
              <a:rPr lang="es-AR" dirty="0"/>
              <a:t>Desde </a:t>
            </a:r>
            <a:r>
              <a:rPr lang="es-AR" b="1" dirty="0"/>
              <a:t>1908</a:t>
            </a:r>
            <a:r>
              <a:rPr lang="es-AR" dirty="0"/>
              <a:t>, cada </a:t>
            </a:r>
            <a:r>
              <a:rPr lang="es-AR" b="1" dirty="0"/>
              <a:t>29 de abril </a:t>
            </a:r>
            <a:r>
              <a:rPr lang="es-AR" dirty="0"/>
              <a:t>se conmemora el fallecimiento de </a:t>
            </a:r>
            <a:r>
              <a:rPr lang="es-AR" b="1" dirty="0"/>
              <a:t>Ignacio Lucas Albarracín</a:t>
            </a:r>
            <a:r>
              <a:rPr lang="es-AR" dirty="0"/>
              <a:t>, quien fue pionero en el país en la lucha por los derechos de los animales en el país.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11" r="31667"/>
          <a:stretch/>
        </p:blipFill>
        <p:spPr>
          <a:xfrm>
            <a:off x="5545804" y="3717032"/>
            <a:ext cx="2374194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2691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accent3">
                    <a:lumMod val="75000"/>
                  </a:schemeClr>
                </a:solidFill>
              </a:rPr>
              <a:t>¿QUIÉN CREO LA SOCIEDAD PROTECTORA DE ANIMALES? ¿EN QUE AÑO?</a:t>
            </a:r>
            <a:endParaRPr lang="es-A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4283968" y="4653136"/>
            <a:ext cx="4740920" cy="1656184"/>
          </a:xfrm>
        </p:spPr>
        <p:txBody>
          <a:bodyPr/>
          <a:lstStyle/>
          <a:p>
            <a:r>
              <a:rPr lang="es-A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Ignacio Albarracín fundó la Sociedad Protectora de </a:t>
            </a:r>
            <a:r>
              <a:rPr lang="es-A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Animales en </a:t>
            </a:r>
            <a:r>
              <a:rPr lang="es-A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1879.</a:t>
            </a:r>
            <a:endParaRPr lang="es-A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10" t="12324" r="10808" b="9898"/>
          <a:stretch/>
        </p:blipFill>
        <p:spPr>
          <a:xfrm>
            <a:off x="323528" y="3284984"/>
            <a:ext cx="3393499" cy="337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033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AC08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AC08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rgbClr val="FF0000"/>
                </a:solidFill>
              </a:rPr>
              <a:t>¿CUÁLES SON LOS DERECHOS QUE PROCLAMA ?</a:t>
            </a:r>
            <a:endParaRPr lang="es-AR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AR" dirty="0" smtClean="0"/>
              <a:t>A principios del siglo XX pidió el cierre de zoológicos e impulsó la Ley Nacional de Protección de los Animales que establecía penas de multa para evitar el maltrato. Además, exigió que la iglesia promueva el respeto a los animales entre sus fieles y le solicitó al Estado que se construyeran hospitales veterinarios </a:t>
            </a:r>
            <a:r>
              <a:rPr lang="es-AR" dirty="0" smtClean="0"/>
              <a:t>públicos.</a:t>
            </a:r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00741" flipH="1">
            <a:off x="491392" y="4609467"/>
            <a:ext cx="3066491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770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" dur="125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25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88929" y="4221088"/>
            <a:ext cx="4219575" cy="1143000"/>
          </a:xfrm>
        </p:spPr>
        <p:txBody>
          <a:bodyPr/>
          <a:lstStyle/>
          <a:p>
            <a:r>
              <a:rPr lang="es-AR" dirty="0" smtClean="0"/>
              <a:t>Con mi amigo Juan, lo amo!!</a:t>
            </a:r>
            <a:endParaRPr lang="es-AR" dirty="0"/>
          </a:p>
        </p:txBody>
      </p:sp>
      <p:pic>
        <p:nvPicPr>
          <p:cNvPr id="1026" name="Picture 2" descr="C:\Users\USUARIO PC\Downloads\20210724_2239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506768" y="944284"/>
            <a:ext cx="6621210" cy="4965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5561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nsmisión de listas">
  <a:themeElements>
    <a:clrScheme name="Personalizado 2">
      <a:dk1>
        <a:srgbClr val="002060"/>
      </a:dk1>
      <a:lt1>
        <a:srgbClr val="DBF6B9"/>
      </a:lt1>
      <a:dk2>
        <a:srgbClr val="021828"/>
      </a:dk2>
      <a:lt2>
        <a:srgbClr val="DEF5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120</TotalTime>
  <Words>119</Words>
  <Application>Microsoft Office PowerPoint</Application>
  <PresentationFormat>Presentación en pantalla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Transmisión de listas</vt:lpstr>
      <vt:lpstr>29 de abril «DÍA DEL ANIMAL»</vt:lpstr>
      <vt:lpstr>¿POR QUÉ CONMEMORAMOS EL DÍA DEL ANIMAL?</vt:lpstr>
      <vt:lpstr>¿QUIÉN CREO LA SOCIEDAD PROTECTORA DE ANIMALES? ¿EN QUE AÑO?</vt:lpstr>
      <vt:lpstr>¿CUÁLES SON LOS DERECHOS QUE PROCLAMA ?</vt:lpstr>
      <vt:lpstr>Con mi amigo Juan, lo amo!!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29 de abril «DÍA DEL ANIMAL»</dc:title>
  <dc:creator>Usuario de Windows</dc:creator>
  <cp:lastModifiedBy>Usuario de Windows</cp:lastModifiedBy>
  <cp:revision>11</cp:revision>
  <dcterms:created xsi:type="dcterms:W3CDTF">2023-05-05T02:50:40Z</dcterms:created>
  <dcterms:modified xsi:type="dcterms:W3CDTF">2023-05-05T19:13:02Z</dcterms:modified>
</cp:coreProperties>
</file>