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55" d="100"/>
          <a:sy n="55" d="100"/>
        </p:scale>
        <p:origin x="60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22218" y="477981"/>
            <a:ext cx="10654146" cy="4759037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 </a:t>
            </a:r>
            <a:br>
              <a:rPr lang="es-AR" dirty="0"/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TRABAJO DEL DIA ANIMAL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JEREMIAS MUÑOZ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3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48691" y="110835"/>
            <a:ext cx="10169236" cy="6262255"/>
          </a:xfrm>
        </p:spPr>
        <p:txBody>
          <a:bodyPr>
            <a:normAutofit/>
          </a:bodyPr>
          <a:lstStyle/>
          <a:p>
            <a:pPr algn="just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A- ¿POR QUÉ EL 29 DE ABRIL SE CONMEMORA EL DÍA DEL ANIMAL?</a:t>
            </a:r>
          </a:p>
          <a:p>
            <a:pPr marL="0" indent="0" algn="just">
              <a:buNone/>
            </a:pP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celebra el día del animal en conmemoración de la fecha del fallecimiento de Ignacio Lucas Albarracín (1850 - 1926). Fue pionero en la lucha por los derechos de los animales.</a:t>
            </a:r>
          </a:p>
          <a:p>
            <a:pPr algn="just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B- ¿QUIÉN CREO LA SOCIEDAD PROTECTORA DE ANIMALES? ¿EN QUÉ FECHA?</a:t>
            </a:r>
          </a:p>
          <a:p>
            <a:pPr marL="0" indent="0" algn="just">
              <a:buNone/>
            </a:pP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doctor Ignacio Albarracín creo la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Sociedad Protectora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Animales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1881.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C- ¿CUÁLES SON LOS DERECHOS QUE PROCLAMA?</a:t>
            </a:r>
          </a:p>
          <a:p>
            <a:pPr marL="0" indent="0" algn="just">
              <a:buNone/>
            </a:pP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Los animales están protegidos por 2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Leyes Penales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Argentina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Ley Nº 14346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malos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tratos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actos de crueldad hacia los animales y la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Ley Nº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27330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Prohibición de Carrera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Perros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 - COLOCA UNA IMAGEN CON TU MASCOTA</a:t>
            </a:r>
          </a:p>
          <a:p>
            <a:pPr marL="0" indent="0">
              <a:buNone/>
            </a:pPr>
            <a:endParaRPr lang="es-AR" sz="11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7672" y="3475958"/>
            <a:ext cx="2367976" cy="289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99975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128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  TRABAJO DEL DIA ANIMAL  DE JEREMIAS MUÑOZ  5º B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TRABAJO DEL DIA ANIMAL  DE JEREMIAS MUÑOZ  5º B </dc:title>
  <dc:creator>Servidora</dc:creator>
  <cp:lastModifiedBy>Servidora</cp:lastModifiedBy>
  <cp:revision>3</cp:revision>
  <dcterms:created xsi:type="dcterms:W3CDTF">2023-05-05T23:55:30Z</dcterms:created>
  <dcterms:modified xsi:type="dcterms:W3CDTF">2023-05-06T00:06:26Z</dcterms:modified>
</cp:coreProperties>
</file>