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2BE67-945F-450A-EA04-549EEE20E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FOLLERO DIA DEL ANIMAL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A695A7-FE29-0996-378A-7C3303A4D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ROSARIO SORIA </a:t>
            </a:r>
          </a:p>
        </p:txBody>
      </p:sp>
    </p:spTree>
    <p:extLst>
      <p:ext uri="{BB962C8B-B14F-4D97-AF65-F5344CB8AC3E}">
        <p14:creationId xmlns:p14="http://schemas.microsoft.com/office/powerpoint/2010/main" val="186807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E12FE-8B22-8E14-11C0-781706ED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¿Por qué el 29 de abril se conmemora el día del animal?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CF4AD-01F7-E347-9718-8711C199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El 29 de Abril conmemora el fallecimiento de Ignacio Lucas Albarracín, abogado, pionero en lucha por los derechos de los animales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9F2AA29-2AB2-8539-1CB0-4416A890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10" y="3429000"/>
            <a:ext cx="5375836" cy="28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62884-2251-C9C0-4C03-96AA7530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¿Quién creo la Sociedad Protectora de Animales?¿En qué fecha?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DDD06-4CAF-FF63-AD40-C9707839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Ignacio Albarracín fundo Sociedad Argentina Protector de los animales fundada en 1879, donde se desempeño como primer secretario y luego como presidente</a:t>
            </a:r>
          </a:p>
          <a:p>
            <a:pPr marL="0" indent="0">
              <a:buNone/>
            </a:pPr>
            <a:r>
              <a:rPr lang="es-AR" dirty="0"/>
              <a:t>A principios del siglo XX podio el cierre de zoológico e impulso la Ley Nacional de Protección de los Animales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7064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4004E-5485-CE26-7D6A-A7BD6A1C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¿Cuáles son los derechos que proclama?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4AE7D-37A5-67A9-DBA6-54B2013F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/>
              <a:t>Los animales nacen iguales antes la vida y tienen los mismo derechos a la existencia </a:t>
            </a:r>
          </a:p>
          <a:p>
            <a:pPr lvl="1"/>
            <a:r>
              <a:rPr lang="es-AR" dirty="0"/>
              <a:t>Según la UNESCO </a:t>
            </a:r>
            <a:endParaRPr lang="es-AR" b="0" i="0" dirty="0">
              <a:solidFill>
                <a:srgbClr val="212529"/>
              </a:solidFill>
              <a:effectLst/>
              <a:latin typeface="Inter"/>
            </a:endParaRPr>
          </a:p>
          <a:p>
            <a:pPr marL="0" indent="0">
              <a:buNone/>
            </a:pPr>
            <a:r>
              <a:rPr lang="es-AR" dirty="0"/>
              <a:t>Todo animal tiene derecho al respeto</a:t>
            </a:r>
          </a:p>
          <a:p>
            <a:pPr marL="0" indent="0">
              <a:buNone/>
            </a:pPr>
            <a:r>
              <a:rPr lang="es-AR" dirty="0"/>
              <a:t>Todo animal perteneciente a una especie salvaje tiene derecho a ser libre </a:t>
            </a:r>
          </a:p>
          <a:p>
            <a:pPr marL="0" indent="0">
              <a:buNone/>
            </a:pPr>
            <a:r>
              <a:rPr lang="es-AR" dirty="0"/>
              <a:t>Todo animal tiene derecho a la atención, a los cuidados y a la protección del hombre </a:t>
            </a:r>
          </a:p>
          <a:p>
            <a:pPr marL="0" indent="0">
              <a:buNone/>
            </a:pPr>
            <a:r>
              <a:rPr lang="es-AR" dirty="0"/>
              <a:t>Ningún animal será sometido a malos tratos ni a actos crueles </a:t>
            </a:r>
          </a:p>
          <a:p>
            <a:pPr marL="0" indent="0">
              <a:buNone/>
            </a:pPr>
            <a:r>
              <a:rPr lang="es-AR" dirty="0"/>
              <a:t>Etc…</a:t>
            </a:r>
          </a:p>
          <a:p>
            <a:pPr lvl="1"/>
            <a:r>
              <a:rPr lang="es-AR" dirty="0"/>
              <a:t>Según la Proclamación de la Declaración Universal de los Derechos de los animales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818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Orgánico</vt:lpstr>
      <vt:lpstr>FOLLERO DIA DEL ANIMAL </vt:lpstr>
      <vt:lpstr>¿Por qué el 29 de abril se conmemora el día del animal?</vt:lpstr>
      <vt:lpstr>¿Quién creo la Sociedad Protectora de Animales?¿En qué fecha?</vt:lpstr>
      <vt:lpstr>¿Cuáles son los derechos que proclama?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FOLLERO DIA DEL ANIMAL </dc:title>
  <dc:creator>Rodrigo Soria</dc:creator>
  <cp:lastModifiedBy>Rodrigo Soria</cp:lastModifiedBy>
  <cp:revision>1</cp:revision>
  <dcterms:created xsi:type="dcterms:W3CDTF">2023-05-05T02:43:02Z</dcterms:created>
  <dcterms:modified xsi:type="dcterms:W3CDTF">2023-05-05T03:22:51Z</dcterms:modified>
</cp:coreProperties>
</file>