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3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39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D48EEE-229F-43E5-8D61-253A754319A4}" type="datetimeFigureOut">
              <a:rPr lang="es-AR" smtClean="0"/>
              <a:pPr/>
              <a:t>09/05/2023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817D3-47ED-46F2-BAB8-BB34F21A5C4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A817D3-47ED-46F2-BAB8-BB34F21A5C46}" type="slidenum">
              <a:rPr lang="es-AR" smtClean="0"/>
              <a:pPr/>
              <a:t>1</a:t>
            </a:fld>
            <a:endParaRPr lang="es-A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31FE1F1-4E1E-4E56-84BC-D394C1EEDEA9}" type="datetimeFigureOut">
              <a:rPr lang="es-AR" smtClean="0"/>
              <a:pPr/>
              <a:t>09/05/2023</a:t>
            </a:fld>
            <a:endParaRPr lang="es-AR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61EECE2-DBC6-4428-A09D-F2D5DFFCC367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s-AR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1FE1F1-4E1E-4E56-84BC-D394C1EEDEA9}" type="datetimeFigureOut">
              <a:rPr lang="es-AR" smtClean="0"/>
              <a:pPr/>
              <a:t>09/05/2023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1EECE2-DBC6-4428-A09D-F2D5DFFCC36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1FE1F1-4E1E-4E56-84BC-D394C1EEDEA9}" type="datetimeFigureOut">
              <a:rPr lang="es-AR" smtClean="0"/>
              <a:pPr/>
              <a:t>09/05/2023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1EECE2-DBC6-4428-A09D-F2D5DFFCC36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1FE1F1-4E1E-4E56-84BC-D394C1EEDEA9}" type="datetimeFigureOut">
              <a:rPr lang="es-AR" smtClean="0"/>
              <a:pPr/>
              <a:t>09/05/2023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1EECE2-DBC6-4428-A09D-F2D5DFFCC36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31FE1F1-4E1E-4E56-84BC-D394C1EEDEA9}" type="datetimeFigureOut">
              <a:rPr lang="es-AR" smtClean="0"/>
              <a:pPr/>
              <a:t>09/05/2023</a:t>
            </a:fld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61EECE2-DBC6-4428-A09D-F2D5DFFCC367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s-AR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1FE1F1-4E1E-4E56-84BC-D394C1EEDEA9}" type="datetimeFigureOut">
              <a:rPr lang="es-AR" smtClean="0"/>
              <a:pPr/>
              <a:t>09/05/2023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461EECE2-DBC6-4428-A09D-F2D5DFFCC367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0" name="9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1FE1F1-4E1E-4E56-84BC-D394C1EEDEA9}" type="datetimeFigureOut">
              <a:rPr lang="es-AR" smtClean="0"/>
              <a:pPr/>
              <a:t>09/05/2023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461EECE2-DBC6-4428-A09D-F2D5DFFCC36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1FE1F1-4E1E-4E56-84BC-D394C1EEDEA9}" type="datetimeFigureOut">
              <a:rPr lang="es-AR" smtClean="0"/>
              <a:pPr/>
              <a:t>09/05/2023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1EECE2-DBC6-4428-A09D-F2D5DFFCC367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1FE1F1-4E1E-4E56-84BC-D394C1EEDEA9}" type="datetimeFigureOut">
              <a:rPr lang="es-AR" smtClean="0"/>
              <a:pPr/>
              <a:t>09/05/2023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1EECE2-DBC6-4428-A09D-F2D5DFFCC36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9" name="8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31FE1F1-4E1E-4E56-84BC-D394C1EEDEA9}" type="datetimeFigureOut">
              <a:rPr lang="es-AR" smtClean="0"/>
              <a:pPr/>
              <a:t>09/05/2023</a:t>
            </a:fld>
            <a:endParaRPr lang="es-AR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61EECE2-DBC6-4428-A09D-F2D5DFFCC367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s-AR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31FE1F1-4E1E-4E56-84BC-D394C1EEDEA9}" type="datetimeFigureOut">
              <a:rPr lang="es-AR" smtClean="0"/>
              <a:pPr/>
              <a:t>09/05/2023</a:t>
            </a:fld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61EECE2-DBC6-4428-A09D-F2D5DFFCC367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s-AR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31FE1F1-4E1E-4E56-84BC-D394C1EEDEA9}" type="datetimeFigureOut">
              <a:rPr lang="es-AR" smtClean="0"/>
              <a:pPr/>
              <a:t>09/05/2023</a:t>
            </a:fld>
            <a:endParaRPr lang="es-AR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461EECE2-DBC6-4428-A09D-F2D5DFFCC367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support.microsoft.com/es-es/office/elegir-la-vista-adecuada-para-una-tarea-en-powerpoint-21332d8d-adbc-4717-a2c6-e25a697b40e9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357166"/>
            <a:ext cx="8229600" cy="2209800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 smtClean="0">
                <a:solidFill>
                  <a:srgbClr val="00B0F0"/>
                </a:solidFill>
                <a:latin typeface="Agency FB" pitchFamily="34" charset="0"/>
              </a:rPr>
              <a:t>Laboratorio de Informática</a:t>
            </a:r>
            <a:br>
              <a:rPr lang="es-AR" dirty="0" smtClean="0">
                <a:solidFill>
                  <a:srgbClr val="00B0F0"/>
                </a:solidFill>
                <a:latin typeface="Agency FB" pitchFamily="34" charset="0"/>
              </a:rPr>
            </a:br>
            <a:r>
              <a:rPr lang="es-AR" dirty="0" smtClean="0">
                <a:solidFill>
                  <a:srgbClr val="00B0F0"/>
                </a:solidFill>
                <a:latin typeface="Agency FB" pitchFamily="34" charset="0"/>
              </a:rPr>
              <a:t>Taller de </a:t>
            </a:r>
            <a:r>
              <a:rPr lang="es-AR" dirty="0" smtClean="0">
                <a:solidFill>
                  <a:srgbClr val="00B0F0"/>
                </a:solidFill>
                <a:latin typeface="Agency FB" pitchFamily="34" charset="0"/>
              </a:rPr>
              <a:t>Minería </a:t>
            </a:r>
            <a:r>
              <a:rPr lang="es-AR" dirty="0" smtClean="0">
                <a:solidFill>
                  <a:srgbClr val="00B0F0"/>
                </a:solidFill>
                <a:latin typeface="Agency FB" pitchFamily="34" charset="0"/>
              </a:rPr>
              <a:t/>
            </a:r>
            <a:br>
              <a:rPr lang="es-AR" dirty="0" smtClean="0">
                <a:solidFill>
                  <a:srgbClr val="00B0F0"/>
                </a:solidFill>
                <a:latin typeface="Agency FB" pitchFamily="34" charset="0"/>
              </a:rPr>
            </a:br>
            <a:r>
              <a:rPr lang="es-AR" dirty="0" err="1" smtClean="0">
                <a:solidFill>
                  <a:srgbClr val="00B0F0"/>
                </a:solidFill>
                <a:latin typeface="Agency FB" pitchFamily="34" charset="0"/>
              </a:rPr>
              <a:t>Power</a:t>
            </a:r>
            <a:r>
              <a:rPr lang="es-AR" dirty="0" smtClean="0">
                <a:solidFill>
                  <a:srgbClr val="00B0F0"/>
                </a:solidFill>
                <a:latin typeface="Agency FB" pitchFamily="34" charset="0"/>
              </a:rPr>
              <a:t> Point</a:t>
            </a:r>
            <a:endParaRPr lang="es-AR" dirty="0">
              <a:solidFill>
                <a:srgbClr val="00B0F0"/>
              </a:solidFill>
              <a:latin typeface="Agency FB" pitchFamily="34" charset="0"/>
            </a:endParaRPr>
          </a:p>
        </p:txBody>
      </p:sp>
      <p:sp>
        <p:nvSpPr>
          <p:cNvPr id="4" name="3 Flecha abajo"/>
          <p:cNvSpPr/>
          <p:nvPr/>
        </p:nvSpPr>
        <p:spPr>
          <a:xfrm>
            <a:off x="4143372" y="5072074"/>
            <a:ext cx="1071570" cy="1428760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4 Estrella de 5 puntas"/>
          <p:cNvSpPr/>
          <p:nvPr/>
        </p:nvSpPr>
        <p:spPr>
          <a:xfrm>
            <a:off x="7429520" y="3357562"/>
            <a:ext cx="857256" cy="785818"/>
          </a:xfrm>
          <a:prstGeom prst="star5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5 Estrella de 5 puntas"/>
          <p:cNvSpPr/>
          <p:nvPr/>
        </p:nvSpPr>
        <p:spPr>
          <a:xfrm>
            <a:off x="857224" y="3000372"/>
            <a:ext cx="1143008" cy="785818"/>
          </a:xfrm>
          <a:prstGeom prst="star5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146" name="AutoShape 2" descr="7ma. Sesió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6148" name="AutoShape 4" descr="7ma. Sesión"/>
          <p:cNvSpPr>
            <a:spLocks noGrp="1" noChangeAspect="1" noChangeArrowheads="1"/>
          </p:cNvSpPr>
          <p:nvPr>
            <p:ph type="subTitle" idx="1"/>
          </p:nvPr>
        </p:nvSpPr>
        <p:spPr bwMode="auto">
          <a:xfrm>
            <a:off x="2133600" y="2819400"/>
            <a:ext cx="6559550" cy="3181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s-AR" dirty="0" smtClean="0"/>
              <a:t>Alumno : </a:t>
            </a:r>
            <a:r>
              <a:rPr lang="es-AR" dirty="0" err="1" smtClean="0"/>
              <a:t>Valentin</a:t>
            </a:r>
            <a:r>
              <a:rPr lang="es-AR" dirty="0" smtClean="0"/>
              <a:t> Cortez</a:t>
            </a:r>
          </a:p>
          <a:p>
            <a:pPr algn="l">
              <a:buFont typeface="Arial" pitchFamily="34" charset="0"/>
              <a:buChar char="•"/>
            </a:pPr>
            <a:r>
              <a:rPr lang="es-AR" dirty="0" smtClean="0"/>
              <a:t>1°A</a:t>
            </a:r>
          </a:p>
          <a:p>
            <a:pPr algn="l"/>
            <a:r>
              <a:rPr lang="es-AR" dirty="0" smtClean="0"/>
              <a:t>Profesora : Andrea Gómez</a:t>
            </a:r>
          </a:p>
          <a:p>
            <a:pPr algn="l"/>
            <a:r>
              <a:rPr lang="es-AR" dirty="0" smtClean="0"/>
              <a:t>2023                               </a:t>
            </a:r>
          </a:p>
          <a:p>
            <a:pPr algn="l"/>
            <a:r>
              <a:rPr lang="es-AR" dirty="0" smtClean="0"/>
              <a:t>   </a:t>
            </a:r>
          </a:p>
        </p:txBody>
      </p:sp>
      <p:sp>
        <p:nvSpPr>
          <p:cNvPr id="5122" name="AutoShape 2" descr="Las ilusiones en Power Point – El Cronoviso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5125" name="AutoShape 5" descr="11053224_878995572159194_6108457468304708480_o23.jpg :: COLEGIO DEL PRAD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4000504"/>
            <a:ext cx="1847850" cy="24765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13" name="12 Imagen" descr="dsad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6380" y="4286256"/>
            <a:ext cx="3643338" cy="2256149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8358246" cy="614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14348" y="0"/>
            <a:ext cx="8229600" cy="1285860"/>
          </a:xfrm>
        </p:spPr>
        <p:txBody>
          <a:bodyPr/>
          <a:lstStyle/>
          <a:p>
            <a:pPr algn="ctr"/>
            <a:endParaRPr lang="es-AR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282" y="1428736"/>
            <a:ext cx="8501122" cy="5072098"/>
          </a:xfrm>
        </p:spPr>
        <p:txBody>
          <a:bodyPr>
            <a:normAutofit fontScale="85000" lnSpcReduction="20000"/>
          </a:bodyPr>
          <a:lstStyle/>
          <a:p>
            <a:r>
              <a:rPr lang="es-AR" dirty="0" smtClean="0"/>
              <a:t> </a:t>
            </a:r>
            <a:r>
              <a:rPr lang="es-AR" dirty="0" smtClean="0">
                <a:solidFill>
                  <a:srgbClr val="00B0F0"/>
                </a:solidFill>
              </a:rPr>
              <a:t>A</a:t>
            </a:r>
            <a:r>
              <a:rPr lang="es-AR" dirty="0" smtClean="0"/>
              <a:t>)</a:t>
            </a:r>
            <a:r>
              <a:rPr lang="es-AR" dirty="0" err="1" smtClean="0"/>
              <a:t>definisionde</a:t>
            </a:r>
            <a:r>
              <a:rPr lang="es-AR" dirty="0" smtClean="0"/>
              <a:t> </a:t>
            </a:r>
            <a:r>
              <a:rPr lang="es-AR" dirty="0" err="1" smtClean="0"/>
              <a:t>power</a:t>
            </a:r>
            <a:r>
              <a:rPr lang="es-AR" dirty="0" smtClean="0"/>
              <a:t> </a:t>
            </a:r>
            <a:r>
              <a:rPr lang="es-AR" dirty="0" err="1" smtClean="0"/>
              <a:t>point</a:t>
            </a:r>
            <a:r>
              <a:rPr lang="es-AR" dirty="0" smtClean="0"/>
              <a:t>  y su utilidad	</a:t>
            </a:r>
          </a:p>
          <a:p>
            <a:r>
              <a:rPr lang="es-AR" dirty="0" smtClean="0"/>
              <a:t>  es un software de ofimática diseñado para realizar presentación de diapositivas, sirve para dar apoyo visual a las presentaciones académicas, empresariales, organizacionales </a:t>
            </a:r>
          </a:p>
          <a:p>
            <a:r>
              <a:rPr lang="es-AR" dirty="0" smtClean="0"/>
              <a:t> </a:t>
            </a:r>
            <a:r>
              <a:rPr lang="es-AR" dirty="0" smtClean="0">
                <a:solidFill>
                  <a:srgbClr val="00B0F0"/>
                </a:solidFill>
              </a:rPr>
              <a:t>B</a:t>
            </a:r>
            <a:r>
              <a:rPr lang="es-AR" dirty="0" smtClean="0"/>
              <a:t>)</a:t>
            </a:r>
            <a:r>
              <a:rPr lang="es-AR" dirty="0" err="1" smtClean="0"/>
              <a:t>caracteristicas</a:t>
            </a:r>
            <a:r>
              <a:rPr lang="es-AR" dirty="0" smtClean="0"/>
              <a:t> mas </a:t>
            </a:r>
            <a:r>
              <a:rPr lang="es-AR" dirty="0" err="1" smtClean="0"/>
              <a:t>importantes</a:t>
            </a:r>
            <a:r>
              <a:rPr lang="es-AR" sz="800" dirty="0" err="1" smtClean="0"/>
              <a:t>j</a:t>
            </a:r>
            <a:endParaRPr lang="es-AR" dirty="0" smtClean="0"/>
          </a:p>
          <a:p>
            <a:r>
              <a:rPr lang="es-AR" dirty="0" smtClean="0"/>
              <a:t>  Es fácil de usar.</a:t>
            </a:r>
          </a:p>
          <a:p>
            <a:r>
              <a:rPr lang="es-AR" dirty="0" smtClean="0"/>
              <a:t>Permite crear presentaciones atractivas.</a:t>
            </a:r>
          </a:p>
          <a:p>
            <a:r>
              <a:rPr lang="es-AR" dirty="0" smtClean="0"/>
              <a:t>Brinda viñetas simples.</a:t>
            </a:r>
          </a:p>
          <a:p>
            <a:r>
              <a:rPr lang="es-AR" dirty="0" smtClean="0"/>
              <a:t>Ofrece una disposición sencilla de la información.</a:t>
            </a:r>
          </a:p>
          <a:p>
            <a:r>
              <a:rPr lang="es-AR" dirty="0" smtClean="0"/>
              <a:t>Es fácil de presentar.</a:t>
            </a:r>
            <a:br>
              <a:rPr lang="es-AR" dirty="0" smtClean="0"/>
            </a:br>
            <a:r>
              <a:rPr lang="es-AR" dirty="0" smtClean="0"/>
              <a:t>    </a:t>
            </a:r>
          </a:p>
          <a:p>
            <a:endParaRPr lang="es-AR" dirty="0" smtClean="0"/>
          </a:p>
          <a:p>
            <a:pPr>
              <a:buNone/>
            </a:pPr>
            <a:r>
              <a:rPr lang="es-AR" dirty="0" smtClean="0"/>
              <a:t>                                      </a:t>
            </a:r>
            <a:endParaRPr lang="es-AR" dirty="0"/>
          </a:p>
        </p:txBody>
      </p:sp>
      <p:sp>
        <p:nvSpPr>
          <p:cNvPr id="5" name="4 Estrella de 4 puntas"/>
          <p:cNvSpPr/>
          <p:nvPr/>
        </p:nvSpPr>
        <p:spPr>
          <a:xfrm>
            <a:off x="7858148" y="3000372"/>
            <a:ext cx="214314" cy="21431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5 Estrella de 4 puntas"/>
          <p:cNvSpPr/>
          <p:nvPr/>
        </p:nvSpPr>
        <p:spPr>
          <a:xfrm>
            <a:off x="8286776" y="3286124"/>
            <a:ext cx="142876" cy="142876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Estrella de 4 puntas"/>
          <p:cNvSpPr/>
          <p:nvPr/>
        </p:nvSpPr>
        <p:spPr>
          <a:xfrm>
            <a:off x="8429652" y="3000372"/>
            <a:ext cx="45719" cy="7143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5786478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815351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AR" dirty="0" smtClean="0">
                <a:solidFill>
                  <a:srgbClr val="00B0F0"/>
                </a:solidFill>
              </a:rPr>
              <a:t>c)Elementos de </a:t>
            </a:r>
            <a:r>
              <a:rPr lang="es-AR" dirty="0" err="1" smtClean="0">
                <a:solidFill>
                  <a:srgbClr val="00B0F0"/>
                </a:solidFill>
              </a:rPr>
              <a:t>powerpoint</a:t>
            </a:r>
            <a:r>
              <a:rPr lang="es-AR" dirty="0" smtClean="0">
                <a:solidFill>
                  <a:srgbClr val="00B0F0"/>
                </a:solidFill>
              </a:rPr>
              <a:t>  </a:t>
            </a:r>
            <a:r>
              <a:rPr lang="es-AR" dirty="0" err="1" smtClean="0">
                <a:solidFill>
                  <a:srgbClr val="00B0F0"/>
                </a:solidFill>
              </a:rPr>
              <a:t>funsiones</a:t>
            </a:r>
            <a:r>
              <a:rPr lang="es-AR" dirty="0" smtClean="0">
                <a:solidFill>
                  <a:srgbClr val="00B0F0"/>
                </a:solidFill>
              </a:rPr>
              <a:t> que </a:t>
            </a:r>
            <a:endParaRPr lang="es-AR" dirty="0" smtClean="0"/>
          </a:p>
          <a:p>
            <a:r>
              <a:rPr lang="es-AR" dirty="0" smtClean="0"/>
              <a:t>Cumple cada uno</a:t>
            </a:r>
          </a:p>
          <a:p>
            <a:r>
              <a:rPr lang="es-AR" dirty="0" smtClean="0"/>
              <a:t>1)Barra de herramientas de acceso rápido: Te permite acceder rápidamente a algunos comandos sin necesidad de buscarlos entre las pestañas</a:t>
            </a:r>
          </a:p>
          <a:p>
            <a:endParaRPr lang="es-AR" dirty="0" smtClean="0"/>
          </a:p>
          <a:p>
            <a:r>
              <a:rPr lang="es-AR" dirty="0" smtClean="0"/>
              <a:t>2)SINTA DE OPSIONES</a:t>
            </a:r>
          </a:p>
          <a:p>
            <a:r>
              <a:rPr lang="es-AR" dirty="0" smtClean="0"/>
              <a:t> aparece como una fila de etiquetas o lo que llamamos pestañas. , puede hacer clic en ella para obtener más información o opciones</a:t>
            </a:r>
          </a:p>
          <a:p>
            <a:endParaRPr lang="es-AR" dirty="0" smtClean="0"/>
          </a:p>
          <a:p>
            <a:r>
              <a:rPr lang="es-AR" dirty="0" smtClean="0"/>
              <a:t>3)PANEL DE DIAPOSITIVAS</a:t>
            </a:r>
          </a:p>
          <a:p>
            <a:r>
              <a:rPr lang="es-AR" dirty="0" smtClean="0"/>
              <a:t> se muestra el aspecto que tiene el texto en las diapositivas. Se pueden agregar gráficos, películas, sonidos, crear hipervínculos e incluir animaciones en diapositivas </a:t>
            </a:r>
            <a:r>
              <a:rPr lang="es-AR" dirty="0" err="1" smtClean="0"/>
              <a:t>individuale</a:t>
            </a:r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r>
              <a:rPr lang="es-AR" dirty="0" smtClean="0">
                <a:solidFill>
                  <a:srgbClr val="00B0F0"/>
                </a:solidFill>
              </a:rPr>
              <a:t>D</a:t>
            </a:r>
            <a:r>
              <a:rPr lang="es-AR" dirty="0" smtClean="0"/>
              <a:t>)</a:t>
            </a:r>
            <a:r>
              <a:rPr lang="es-AR" b="1" dirty="0" smtClean="0"/>
              <a:t> </a:t>
            </a:r>
            <a:r>
              <a:rPr lang="es-AR" b="1" dirty="0" smtClean="0">
                <a:solidFill>
                  <a:srgbClr val="00B0F0"/>
                </a:solidFill>
              </a:rPr>
              <a:t>Vista</a:t>
            </a:r>
            <a:r>
              <a:rPr lang="es-AR" dirty="0" smtClean="0"/>
              <a:t> normal.</a:t>
            </a:r>
          </a:p>
          <a:p>
            <a:r>
              <a:rPr lang="es-AR" b="1" dirty="0" smtClean="0">
                <a:solidFill>
                  <a:srgbClr val="00B0F0"/>
                </a:solidFill>
              </a:rPr>
              <a:t>Vista</a:t>
            </a:r>
            <a:r>
              <a:rPr lang="es-AR" dirty="0" smtClean="0"/>
              <a:t> Clasificador de diapositivas.</a:t>
            </a:r>
          </a:p>
          <a:p>
            <a:r>
              <a:rPr lang="es-AR" b="1" dirty="0" smtClean="0">
                <a:solidFill>
                  <a:srgbClr val="00B0F0"/>
                </a:solidFill>
              </a:rPr>
              <a:t>Vista</a:t>
            </a:r>
            <a:r>
              <a:rPr lang="es-AR" dirty="0" smtClean="0"/>
              <a:t> Página de</a:t>
            </a:r>
          </a:p>
          <a:p>
            <a:endParaRPr lang="es-AR" dirty="0" smtClean="0"/>
          </a:p>
        </p:txBody>
      </p:sp>
      <p:sp>
        <p:nvSpPr>
          <p:cNvPr id="5" name="4 Forma libre"/>
          <p:cNvSpPr/>
          <p:nvPr/>
        </p:nvSpPr>
        <p:spPr>
          <a:xfrm>
            <a:off x="7643834" y="4714884"/>
            <a:ext cx="1214446" cy="1357322"/>
          </a:xfrm>
          <a:custGeom>
            <a:avLst/>
            <a:gdLst>
              <a:gd name="connsiteX0" fmla="*/ 10800 w 21600"/>
              <a:gd name="connsiteY0" fmla="*/ 5800 h 21600"/>
              <a:gd name="connsiteX1" fmla="*/ 14522 w 21600"/>
              <a:gd name="connsiteY1" fmla="*/ 0 h 21600"/>
              <a:gd name="connsiteX2" fmla="*/ 14155 w 21600"/>
              <a:gd name="connsiteY2" fmla="*/ 5325 h 21600"/>
              <a:gd name="connsiteX3" fmla="*/ 18380 w 21600"/>
              <a:gd name="connsiteY3" fmla="*/ 4457 h 21600"/>
              <a:gd name="connsiteX4" fmla="*/ 16702 w 21600"/>
              <a:gd name="connsiteY4" fmla="*/ 7315 h 21600"/>
              <a:gd name="connsiteX5" fmla="*/ 21097 w 21600"/>
              <a:gd name="connsiteY5" fmla="*/ 8137 h 21600"/>
              <a:gd name="connsiteX6" fmla="*/ 17607 w 21600"/>
              <a:gd name="connsiteY6" fmla="*/ 10475 h 21600"/>
              <a:gd name="connsiteX7" fmla="*/ 21600 w 21600"/>
              <a:gd name="connsiteY7" fmla="*/ 13290 h 21600"/>
              <a:gd name="connsiteX8" fmla="*/ 16837 w 21600"/>
              <a:gd name="connsiteY8" fmla="*/ 12942 h 21600"/>
              <a:gd name="connsiteX9" fmla="*/ 18145 w 21600"/>
              <a:gd name="connsiteY9" fmla="*/ 18095 h 21600"/>
              <a:gd name="connsiteX10" fmla="*/ 14020 w 21600"/>
              <a:gd name="connsiteY10" fmla="*/ 14457 h 21600"/>
              <a:gd name="connsiteX11" fmla="*/ 13247 w 21600"/>
              <a:gd name="connsiteY11" fmla="*/ 19737 h 21600"/>
              <a:gd name="connsiteX12" fmla="*/ 10532 w 21600"/>
              <a:gd name="connsiteY12" fmla="*/ 14935 h 21600"/>
              <a:gd name="connsiteX13" fmla="*/ 8485 w 21600"/>
              <a:gd name="connsiteY13" fmla="*/ 21600 h 21600"/>
              <a:gd name="connsiteX14" fmla="*/ 7715 w 21600"/>
              <a:gd name="connsiteY14" fmla="*/ 15627 h 21600"/>
              <a:gd name="connsiteX15" fmla="*/ 4762 w 21600"/>
              <a:gd name="connsiteY15" fmla="*/ 17617 h 21600"/>
              <a:gd name="connsiteX16" fmla="*/ 5667 w 21600"/>
              <a:gd name="connsiteY16" fmla="*/ 13937 h 21600"/>
              <a:gd name="connsiteX17" fmla="*/ 135 w 21600"/>
              <a:gd name="connsiteY17" fmla="*/ 14587 h 21600"/>
              <a:gd name="connsiteX18" fmla="*/ 3722 w 21600"/>
              <a:gd name="connsiteY18" fmla="*/ 11775 h 21600"/>
              <a:gd name="connsiteX19" fmla="*/ 0 w 21600"/>
              <a:gd name="connsiteY19" fmla="*/ 8615 h 21600"/>
              <a:gd name="connsiteX20" fmla="*/ 4627 w 21600"/>
              <a:gd name="connsiteY20" fmla="*/ 7617 h 21600"/>
              <a:gd name="connsiteX21" fmla="*/ 370 w 21600"/>
              <a:gd name="connsiteY21" fmla="*/ 2295 h 21600"/>
              <a:gd name="connsiteX22" fmla="*/ 7312 w 21600"/>
              <a:gd name="connsiteY22" fmla="*/ 6320 h 21600"/>
              <a:gd name="connsiteX23" fmla="*/ 8352 w 21600"/>
              <a:gd name="connsiteY23" fmla="*/ 2295 h 21600"/>
              <a:gd name="connsiteX24" fmla="*/ 10800 w 21600"/>
              <a:gd name="connsiteY24" fmla="*/ 5800 h 2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1600" h="21600">
                <a:moveTo>
                  <a:pt x="10800" y="5800"/>
                </a:moveTo>
                <a:lnTo>
                  <a:pt x="14522" y="0"/>
                </a:lnTo>
                <a:cubicBezTo>
                  <a:pt x="14400" y="1775"/>
                  <a:pt x="14277" y="3550"/>
                  <a:pt x="14155" y="5325"/>
                </a:cubicBezTo>
                <a:lnTo>
                  <a:pt x="18380" y="4457"/>
                </a:lnTo>
                <a:lnTo>
                  <a:pt x="16702" y="7315"/>
                </a:lnTo>
                <a:lnTo>
                  <a:pt x="21097" y="8137"/>
                </a:lnTo>
                <a:lnTo>
                  <a:pt x="17607" y="10475"/>
                </a:lnTo>
                <a:lnTo>
                  <a:pt x="21600" y="13290"/>
                </a:lnTo>
                <a:lnTo>
                  <a:pt x="16837" y="12942"/>
                </a:lnTo>
                <a:lnTo>
                  <a:pt x="18145" y="18095"/>
                </a:lnTo>
                <a:lnTo>
                  <a:pt x="14020" y="14457"/>
                </a:lnTo>
                <a:lnTo>
                  <a:pt x="13247" y="19737"/>
                </a:lnTo>
                <a:lnTo>
                  <a:pt x="10532" y="14935"/>
                </a:lnTo>
                <a:lnTo>
                  <a:pt x="8485" y="21600"/>
                </a:lnTo>
                <a:cubicBezTo>
                  <a:pt x="8228" y="19609"/>
                  <a:pt x="7972" y="17618"/>
                  <a:pt x="7715" y="15627"/>
                </a:cubicBezTo>
                <a:lnTo>
                  <a:pt x="4762" y="17617"/>
                </a:lnTo>
                <a:lnTo>
                  <a:pt x="5667" y="13937"/>
                </a:lnTo>
                <a:lnTo>
                  <a:pt x="135" y="14587"/>
                </a:lnTo>
                <a:lnTo>
                  <a:pt x="3722" y="11775"/>
                </a:lnTo>
                <a:lnTo>
                  <a:pt x="0" y="8615"/>
                </a:lnTo>
                <a:lnTo>
                  <a:pt x="4627" y="7617"/>
                </a:lnTo>
                <a:lnTo>
                  <a:pt x="370" y="2295"/>
                </a:lnTo>
                <a:lnTo>
                  <a:pt x="7312" y="6320"/>
                </a:lnTo>
                <a:lnTo>
                  <a:pt x="8352" y="2295"/>
                </a:lnTo>
                <a:lnTo>
                  <a:pt x="10800" y="5800"/>
                </a:lnTo>
                <a:close/>
              </a:path>
            </a:pathLst>
          </a:cu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6" name="5 Flecha derecha"/>
          <p:cNvSpPr/>
          <p:nvPr/>
        </p:nvSpPr>
        <p:spPr>
          <a:xfrm>
            <a:off x="6286512" y="4786322"/>
            <a:ext cx="71438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7" name="6 Imagen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6380" y="4572008"/>
            <a:ext cx="1828800" cy="2071678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1482" y="253218"/>
            <a:ext cx="8472518" cy="6604782"/>
          </a:xfrm>
        </p:spPr>
        <p:txBody>
          <a:bodyPr>
            <a:normAutofit fontScale="90000"/>
          </a:bodyPr>
          <a:lstStyle/>
          <a:p>
            <a:pPr algn="l"/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>    </a:t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>                                 </a:t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> </a:t>
            </a:r>
            <a:r>
              <a:rPr lang="es-AR" sz="2000" dirty="0" err="1" smtClean="0">
                <a:solidFill>
                  <a:srgbClr val="00B0F0"/>
                </a:solidFill>
              </a:rPr>
              <a:t>LAvista</a:t>
            </a:r>
            <a:r>
              <a:rPr lang="es-AR" sz="2000" dirty="0" smtClean="0">
                <a:solidFill>
                  <a:srgbClr val="00B0F0"/>
                </a:solidFill>
              </a:rPr>
              <a:t> pagina de </a:t>
            </a:r>
            <a:r>
              <a:rPr lang="es-AR" sz="2000" dirty="0" err="1" smtClean="0">
                <a:solidFill>
                  <a:srgbClr val="00B0F0"/>
                </a:solidFill>
              </a:rPr>
              <a:t>notas:puede</a:t>
            </a:r>
            <a:r>
              <a:rPr lang="es-AR" sz="2000" dirty="0" smtClean="0">
                <a:solidFill>
                  <a:srgbClr val="00B0F0"/>
                </a:solidFill>
              </a:rPr>
              <a:t> </a:t>
            </a:r>
            <a:r>
              <a:rPr lang="es-AR" sz="2000" dirty="0" smtClean="0"/>
              <a:t>imprimir sus notas o incluirlas en una presentación que envía a la audiencia o, simplemente, usarlas como indicaciones para sí mismo mientras presenta</a:t>
            </a:r>
            <a:r>
              <a:rPr lang="es-AR" dirty="0" smtClean="0"/>
              <a:t/>
            </a:r>
            <a:br>
              <a:rPr lang="es-AR" dirty="0" smtClean="0"/>
            </a:br>
            <a:r>
              <a:rPr lang="es-AR" sz="2000" dirty="0" smtClean="0">
                <a:solidFill>
                  <a:srgbClr val="00B0F0"/>
                </a:solidFill>
              </a:rPr>
              <a:t>La</a:t>
            </a:r>
            <a:r>
              <a:rPr lang="es-AR" dirty="0" smtClean="0">
                <a:solidFill>
                  <a:srgbClr val="00B0F0"/>
                </a:solidFill>
              </a:rPr>
              <a:t> </a:t>
            </a:r>
            <a:r>
              <a:rPr lang="es-AR" sz="2000" dirty="0" smtClean="0">
                <a:solidFill>
                  <a:srgbClr val="00B0F0"/>
                </a:solidFill>
              </a:rPr>
              <a:t>vista</a:t>
            </a:r>
            <a:r>
              <a:rPr lang="es-AR" dirty="0" smtClean="0">
                <a:solidFill>
                  <a:srgbClr val="00B0F0"/>
                </a:solidFill>
              </a:rPr>
              <a:t> </a:t>
            </a:r>
            <a:r>
              <a:rPr lang="es-AR" sz="2000" dirty="0" smtClean="0">
                <a:solidFill>
                  <a:srgbClr val="00B0F0"/>
                </a:solidFill>
              </a:rPr>
              <a:t>Normal</a:t>
            </a:r>
            <a:r>
              <a:rPr lang="es-AR" sz="2000" dirty="0" smtClean="0"/>
              <a:t>: es la vista de edición principal, donde escribe y diseña las presentaciones     </a:t>
            </a:r>
            <a:br>
              <a:rPr lang="es-AR" sz="2000" dirty="0" smtClean="0"/>
            </a:br>
            <a:r>
              <a:rPr lang="es-AR" sz="2000" dirty="0" smtClean="0"/>
              <a:t>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s-AR" sz="2000" dirty="0" smtClean="0">
                <a:solidFill>
                  <a:srgbClr val="00B0F0"/>
                </a:solidFill>
              </a:rPr>
              <a:t>La vistas de </a:t>
            </a:r>
            <a:r>
              <a:rPr lang="es-AR" sz="2000" dirty="0" err="1" smtClean="0">
                <a:solidFill>
                  <a:srgbClr val="00B0F0"/>
                </a:solidFill>
              </a:rPr>
              <a:t>dipositivas</a:t>
            </a:r>
            <a:r>
              <a:rPr lang="es-AR" sz="2000" dirty="0" smtClean="0">
                <a:solidFill>
                  <a:srgbClr val="00B0F0"/>
                </a:solidFill>
              </a:rPr>
              <a:t>:</a:t>
            </a:r>
            <a:r>
              <a:rPr lang="es-ES" sz="1800" dirty="0" smtClean="0"/>
              <a:t>le permite ver las diapositivas en la pantalla en una cuadrícula que facilita la reorganización, u organizarlas en secciones, simplemente arrastrándolas y soltándolas donde quiera.</a:t>
            </a:r>
            <a:r>
              <a:rPr lang="es-AR" sz="1800" dirty="0" smtClean="0"/>
              <a:t/>
            </a:r>
            <a:br>
              <a:rPr lang="es-AR" sz="1800" dirty="0" smtClean="0"/>
            </a:br>
            <a:r>
              <a:rPr lang="es-ES" sz="1800" dirty="0" smtClean="0">
                <a:hlinkClick r:id="rId2"/>
              </a:rPr>
              <a:t/>
            </a:r>
            <a:br>
              <a:rPr lang="es-ES" sz="1800" dirty="0" smtClean="0">
                <a:hlinkClick r:id="rId2"/>
              </a:rPr>
            </a:br>
            <a:r>
              <a:rPr lang="es-ES" sz="2400" dirty="0" smtClean="0"/>
              <a:t>E)</a:t>
            </a:r>
            <a:r>
              <a:rPr lang="es-AR" dirty="0" smtClean="0"/>
              <a:t> </a:t>
            </a:r>
            <a:r>
              <a:rPr lang="es-AR" sz="2000" dirty="0" smtClean="0"/>
              <a:t>animación :es un efecto especial que se aplica a un solo elemento de una diapositiva, como texto, forma, imagen, etc</a:t>
            </a:r>
            <a:r>
              <a:rPr lang="es-AR" dirty="0" smtClean="0"/>
              <a:t>.</a:t>
            </a:r>
            <a:br>
              <a:rPr lang="es-AR" dirty="0" smtClean="0"/>
            </a:br>
            <a:r>
              <a:rPr lang="es-AR" sz="2000" dirty="0" smtClean="0"/>
              <a:t>transición :es el efecto especial que se produce al salir de una diapositiva y pasar a la siguiente durante una presentación</a:t>
            </a: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endParaRPr lang="es-AR" dirty="0"/>
          </a:p>
        </p:txBody>
      </p:sp>
      <p:sp>
        <p:nvSpPr>
          <p:cNvPr id="2051" name="AutoShape 3" descr="imagenes con movimiento para power point - IMG MLP | Imagenes con movimiento,  Imagenes para estados, Frases bonitas de buenos día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5072074"/>
            <a:ext cx="1733550" cy="150019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3438" y="4714884"/>
            <a:ext cx="3786214" cy="157163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ción">
  <a:themeElements>
    <a:clrScheme name="Personalizado 4">
      <a:dk1>
        <a:sysClr val="windowText" lastClr="000000"/>
      </a:dk1>
      <a:lt1>
        <a:srgbClr val="000000"/>
      </a:lt1>
      <a:dk2>
        <a:srgbClr val="676A55"/>
      </a:dk2>
      <a:lt2>
        <a:srgbClr val="EAEBDE"/>
      </a:lt2>
      <a:accent1>
        <a:srgbClr val="92D050"/>
      </a:accent1>
      <a:accent2>
        <a:srgbClr val="6DAA2D"/>
      </a:accent2>
      <a:accent3>
        <a:srgbClr val="66A7B8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FF0000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600</TotalTime>
  <Words>67</Words>
  <Application>Microsoft Office PowerPoint</Application>
  <PresentationFormat>Presentación en pantalla (4:3)</PresentationFormat>
  <Paragraphs>33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Fundición</vt:lpstr>
      <vt:lpstr>Laboratorio de Informática Taller de Minería  Power Point</vt:lpstr>
      <vt:lpstr>Diapositiva 2</vt:lpstr>
      <vt:lpstr>Diapositiva 3</vt:lpstr>
      <vt:lpstr>Diapositiva 4</vt:lpstr>
      <vt:lpstr>                                                      LAvista pagina de notas:puede imprimir sus notas o incluirlas en una presentación que envía a la audiencia o, simplemente, usarlas como indicaciones para sí mismo mientras presenta La vista Normal: es la vista de edición principal, donde escribe y diseña las presentaciones                                                                                                                                                                                                                         La vistas de dipositivas:le permite ver las diapositivas en la pantalla en una cuadrícula que facilita la reorganización, u organizarlas en secciones, simplemente arrastrándolas y soltándolas donde quiera.  E) animación :es un efecto especial que se aplica a un solo elemento de una diapositiva, como texto, forma, imagen, etc. transición :es el efecto especial que se produce al salir de una diapositiva y pasar a la siguiente durante una presentación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Secundaria</dc:creator>
  <cp:lastModifiedBy>Secundaria</cp:lastModifiedBy>
  <cp:revision>70</cp:revision>
  <dcterms:created xsi:type="dcterms:W3CDTF">2023-04-17T18:42:13Z</dcterms:created>
  <dcterms:modified xsi:type="dcterms:W3CDTF">2023-05-09T18:46:25Z</dcterms:modified>
</cp:coreProperties>
</file>