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85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467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587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76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689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88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271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96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15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17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814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823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108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309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16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17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861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00B2-3274-471E-900F-8CB09202EA91}" type="datetimeFigureOut">
              <a:rPr lang="es-AR" smtClean="0"/>
              <a:t>14/5/2023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648298-3E7D-4084-BD96-1ADFE3F0399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3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6986F-A8BC-23DC-DC6C-EFF656AD3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87" y="1710268"/>
            <a:ext cx="5618922" cy="189432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2000s ERA</a:t>
            </a:r>
            <a:endParaRPr lang="es-A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73BB69-5464-E817-DDCF-CC32571E1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742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1089B-D55D-59C7-5612-2238E1F9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579" y="852710"/>
            <a:ext cx="3450064" cy="1280890"/>
          </a:xfrm>
        </p:spPr>
        <p:txBody>
          <a:bodyPr/>
          <a:lstStyle/>
          <a:p>
            <a:pPr algn="ctr"/>
            <a:r>
              <a:rPr lang="es-ES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FASHION:</a:t>
            </a:r>
            <a:endParaRPr lang="es-A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B9516-D6CD-3A56-2B3D-5103F7031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b="1" i="1" u="sng" dirty="0" err="1"/>
              <a:t>The</a:t>
            </a:r>
            <a:r>
              <a:rPr lang="es-ES" sz="2000" b="1" i="1" u="sng" dirty="0"/>
              <a:t> 2000s </a:t>
            </a:r>
            <a:r>
              <a:rPr lang="es-ES" sz="2000" b="1" i="1" u="sng" dirty="0" err="1"/>
              <a:t>were</a:t>
            </a:r>
            <a:r>
              <a:rPr lang="es-ES" sz="2000" b="1" i="1" u="sng" dirty="0"/>
              <a:t> a </a:t>
            </a:r>
            <a:r>
              <a:rPr lang="es-ES" sz="2000" b="1" i="1" u="sng" dirty="0" err="1"/>
              <a:t>fashion</a:t>
            </a:r>
            <a:r>
              <a:rPr lang="es-ES" sz="2000" b="1" i="1" u="sng" dirty="0"/>
              <a:t> tren, </a:t>
            </a:r>
            <a:r>
              <a:rPr lang="es-ES" sz="2000" b="1" i="1" u="sng" dirty="0" err="1"/>
              <a:t>women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themselves</a:t>
            </a:r>
            <a:r>
              <a:rPr lang="es-ES" sz="2000" b="1" i="1" u="sng" dirty="0"/>
              <a:t> up </a:t>
            </a:r>
            <a:r>
              <a:rPr lang="es-ES" sz="2000" b="1" i="1" u="sng" dirty="0" err="1"/>
              <a:t>whit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low-waisted</a:t>
            </a:r>
            <a:r>
              <a:rPr lang="es-ES" sz="2000" b="1" i="1" u="sng" dirty="0"/>
              <a:t> pants and </a:t>
            </a:r>
            <a:r>
              <a:rPr lang="es-ES" sz="2000" b="1" i="1" u="sng" dirty="0" err="1"/>
              <a:t>body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hugging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shirts</a:t>
            </a:r>
            <a:r>
              <a:rPr lang="es-ES" sz="2000" b="1" i="1" u="sng" dirty="0"/>
              <a:t> ,</a:t>
            </a:r>
            <a:r>
              <a:rPr lang="es-ES" sz="2000" b="1" i="1" u="sng" dirty="0" err="1"/>
              <a:t>men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wore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loose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clothing</a:t>
            </a:r>
            <a:r>
              <a:rPr lang="es-ES" sz="2000" dirty="0"/>
              <a:t>.</a:t>
            </a:r>
            <a:endParaRPr lang="es-A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AD5B75-E85C-AF9A-5B5E-D5A02C18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745" y="3254966"/>
            <a:ext cx="2495550" cy="3171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F7B66D-4329-E37E-64AB-01B89C883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678" t="-2636" r="-132678" b="2636"/>
          <a:stretch/>
        </p:blipFill>
        <p:spPr>
          <a:xfrm>
            <a:off x="9029245" y="3175139"/>
            <a:ext cx="2247900" cy="31713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4D7121-7518-D800-65D7-D9433D67D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304" y="3175139"/>
            <a:ext cx="2247900" cy="33093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6FFAC45-1D37-5608-D74E-681C8E98A361}"/>
              </a:ext>
            </a:extLst>
          </p:cNvPr>
          <p:cNvSpPr txBox="1"/>
          <p:nvPr/>
        </p:nvSpPr>
        <p:spPr>
          <a:xfrm>
            <a:off x="3048000" y="32479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092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09302-E2CB-D1F9-643C-C98595FB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MUSIC:</a:t>
            </a:r>
            <a:endParaRPr lang="es-AR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D3109-DE94-5764-226E-1E1A7D7D5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2400" b="1" i="1" u="sng" dirty="0" err="1"/>
              <a:t>The</a:t>
            </a:r>
            <a:r>
              <a:rPr lang="es-ES" sz="2400" b="1" i="1" u="sng" dirty="0"/>
              <a:t> </a:t>
            </a:r>
            <a:r>
              <a:rPr lang="es-ES" sz="2400" b="1" i="1" u="sng" dirty="0" err="1"/>
              <a:t>most</a:t>
            </a:r>
            <a:r>
              <a:rPr lang="es-ES" sz="2400" b="1" i="1" u="sng" dirty="0"/>
              <a:t> popular </a:t>
            </a:r>
            <a:r>
              <a:rPr lang="es-ES" sz="2400" b="1" i="1" u="sng" dirty="0" err="1"/>
              <a:t>artists</a:t>
            </a:r>
            <a:r>
              <a:rPr lang="es-ES" sz="2400" b="1" i="1" u="sng" dirty="0"/>
              <a:t> </a:t>
            </a:r>
            <a:r>
              <a:rPr lang="es-ES" sz="2400" b="1" i="1" u="sng" dirty="0" err="1"/>
              <a:t>of</a:t>
            </a:r>
            <a:r>
              <a:rPr lang="es-ES" sz="2400" b="1" i="1" u="sng" dirty="0"/>
              <a:t> </a:t>
            </a:r>
            <a:r>
              <a:rPr lang="es-ES" sz="2400" b="1" i="1" u="sng" dirty="0" err="1"/>
              <a:t>the</a:t>
            </a:r>
            <a:r>
              <a:rPr lang="es-ES" sz="2400" b="1" i="1" u="sng" dirty="0"/>
              <a:t> 2000s </a:t>
            </a:r>
            <a:r>
              <a:rPr lang="es-ES" sz="2400" b="1" i="1" u="sng" dirty="0" err="1"/>
              <a:t>were</a:t>
            </a:r>
            <a:r>
              <a:rPr lang="es-ES" sz="2400" b="1" i="1" u="sng" dirty="0"/>
              <a:t>:</a:t>
            </a:r>
            <a:r>
              <a:rPr lang="es-ES" sz="2400" dirty="0"/>
              <a:t> </a:t>
            </a:r>
            <a:endParaRPr lang="es-AR" sz="2400" dirty="0"/>
          </a:p>
          <a:p>
            <a:pPr marL="0" indent="0" algn="ctr">
              <a:buNone/>
            </a:pPr>
            <a:r>
              <a:rPr lang="es-AR" b="1" i="1" u="sng" dirty="0"/>
              <a:t>_BRITNEY SPEARS</a:t>
            </a:r>
            <a:endParaRPr lang="es-ES" sz="2000" b="1" i="1" u="sng" dirty="0"/>
          </a:p>
          <a:p>
            <a:pPr marL="0" indent="0" algn="ctr">
              <a:buNone/>
            </a:pPr>
            <a:r>
              <a:rPr lang="es-ES" sz="2000" b="1" i="1" u="sng" dirty="0"/>
              <a:t>_JENNIFER LOPEZ </a:t>
            </a:r>
          </a:p>
          <a:p>
            <a:pPr marL="0" indent="0" algn="ctr">
              <a:buNone/>
            </a:pPr>
            <a:r>
              <a:rPr lang="es-ES" sz="2000" b="1" i="1" u="sng" dirty="0"/>
              <a:t>_RHIANNA</a:t>
            </a:r>
            <a:endParaRPr lang="es-AR" sz="2000" b="1" i="1" u="sng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67DDB1-B12A-16A4-8005-67CBBD4C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75" y="4022411"/>
            <a:ext cx="3003096" cy="24712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59C627-4881-3229-482E-1AD2ABE16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537" y="4055320"/>
            <a:ext cx="3003097" cy="24712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406875-1B39-31A3-228E-5618414B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629" y="4022411"/>
            <a:ext cx="2737983" cy="24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75679-0CB9-3ED8-FECC-FF8D46F3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ECHNOLOGY</a:t>
            </a:r>
            <a:r>
              <a:rPr lang="es-ES" b="1" dirty="0"/>
              <a:t>:</a:t>
            </a:r>
            <a:endParaRPr lang="es-AR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5E757-3898-4E9E-A3FF-0276D1DA3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b="1" i="1" u="sng" dirty="0"/>
              <a:t>In </a:t>
            </a:r>
            <a:r>
              <a:rPr lang="es-ES" sz="2000" b="1" i="1" u="sng" dirty="0" err="1"/>
              <a:t>the</a:t>
            </a:r>
            <a:r>
              <a:rPr lang="es-ES" sz="2000" b="1" i="1" u="sng" dirty="0"/>
              <a:t> 2000s </a:t>
            </a:r>
            <a:r>
              <a:rPr lang="es-ES" sz="2000" b="1" i="1" u="sng" dirty="0" err="1"/>
              <a:t>there</a:t>
            </a:r>
            <a:r>
              <a:rPr lang="es-ES" sz="2000" b="1" i="1" u="sng" dirty="0"/>
              <a:t>  </a:t>
            </a:r>
            <a:r>
              <a:rPr lang="es-ES" sz="2000" b="1" i="1" u="sng" dirty="0" err="1"/>
              <a:t>were</a:t>
            </a:r>
            <a:r>
              <a:rPr lang="es-ES" sz="2000" b="1" i="1" u="sng" dirty="0"/>
              <a:t> al </a:t>
            </a:r>
            <a:r>
              <a:rPr lang="es-ES" sz="2000" b="1" i="1" u="sng" dirty="0" err="1"/>
              <a:t>ready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electronic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devices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such</a:t>
            </a:r>
            <a:r>
              <a:rPr lang="es-ES" sz="2000" b="1" i="1" u="sng" dirty="0"/>
              <a:t> as </a:t>
            </a:r>
            <a:r>
              <a:rPr lang="es-ES" sz="2000" b="1" i="1" u="sng" dirty="0" err="1"/>
              <a:t>the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computer</a:t>
            </a:r>
            <a:r>
              <a:rPr lang="es-ES" sz="2000" b="1" i="1" u="sng" dirty="0"/>
              <a:t> and </a:t>
            </a:r>
            <a:r>
              <a:rPr lang="es-ES" sz="2000" b="1" i="1" u="sng" dirty="0" err="1"/>
              <a:t>the</a:t>
            </a:r>
            <a:r>
              <a:rPr lang="es-ES" sz="2000" b="1" i="1" u="sng" dirty="0"/>
              <a:t> Nokia </a:t>
            </a:r>
            <a:r>
              <a:rPr lang="es-ES" sz="2000" b="1" i="1" u="sng" dirty="0" err="1"/>
              <a:t>cell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phone</a:t>
            </a:r>
            <a:r>
              <a:rPr lang="es-ES" sz="2000" b="1" i="1" u="sng" dirty="0"/>
              <a:t>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4BA9A7-0E96-4750-DCCC-6C13F91F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58" y="3429000"/>
            <a:ext cx="3860800" cy="3429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893386-0729-9D34-B0B8-F8FB6382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14" y="3323772"/>
            <a:ext cx="3323772" cy="35342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2DD758-FCBF-80CE-88E3-E51D4100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9" y="3095172"/>
            <a:ext cx="3802743" cy="35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8C174-BEB9-789B-A008-D43CC6E4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CRAZES: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1C8D3E-877F-8D6A-3DC0-78552584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705" y="1364343"/>
            <a:ext cx="8915400" cy="4318279"/>
          </a:xfrm>
        </p:spPr>
        <p:txBody>
          <a:bodyPr/>
          <a:lstStyle/>
          <a:p>
            <a:r>
              <a:rPr lang="es-ES" sz="2000" b="1" i="1" dirty="0" err="1"/>
              <a:t>The</a:t>
            </a:r>
            <a:r>
              <a:rPr lang="es-ES" sz="2000" b="1" i="1" dirty="0"/>
              <a:t> </a:t>
            </a:r>
            <a:r>
              <a:rPr lang="es-ES" sz="2000" b="1" i="1" dirty="0" err="1"/>
              <a:t>games</a:t>
            </a:r>
            <a:r>
              <a:rPr lang="es-ES" sz="2000" b="1" i="1" dirty="0"/>
              <a:t> </a:t>
            </a:r>
            <a:r>
              <a:rPr lang="es-ES" sz="2000" b="1" i="1" dirty="0" err="1"/>
              <a:t>that</a:t>
            </a:r>
            <a:r>
              <a:rPr lang="es-ES" sz="2000" b="1" i="1" dirty="0"/>
              <a:t> </a:t>
            </a:r>
            <a:r>
              <a:rPr lang="es-ES" sz="2000" b="1" i="1" dirty="0" err="1"/>
              <a:t>were</a:t>
            </a:r>
            <a:r>
              <a:rPr lang="es-ES" sz="2000" b="1" i="1" dirty="0"/>
              <a:t> </a:t>
            </a:r>
            <a:r>
              <a:rPr lang="es-ES" sz="2000" b="1" i="1" dirty="0" err="1"/>
              <a:t>fashion</a:t>
            </a:r>
            <a:r>
              <a:rPr lang="es-ES" sz="2000" b="1" i="1" dirty="0"/>
              <a:t> </a:t>
            </a:r>
            <a:r>
              <a:rPr lang="es-ES" sz="2000" b="1" i="1" dirty="0" err="1"/>
              <a:t>bles</a:t>
            </a:r>
            <a:r>
              <a:rPr lang="es-ES" sz="2000" b="1" i="1" dirty="0"/>
              <a:t> in </a:t>
            </a:r>
            <a:r>
              <a:rPr lang="es-ES" sz="2000" b="1" i="1" dirty="0" err="1"/>
              <a:t>the</a:t>
            </a:r>
            <a:r>
              <a:rPr lang="es-ES" sz="2000" b="1" i="1" dirty="0"/>
              <a:t> 2000s </a:t>
            </a:r>
            <a:r>
              <a:rPr lang="es-ES" sz="2000" b="1" i="1" dirty="0" err="1"/>
              <a:t>were</a:t>
            </a:r>
            <a:r>
              <a:rPr lang="es-ES" sz="2000" b="1" i="1" dirty="0"/>
              <a:t> :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_</a:t>
            </a:r>
            <a:r>
              <a:rPr lang="es-ES" sz="2000" b="1" i="1" u="sng" dirty="0" err="1"/>
              <a:t>Classic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game</a:t>
            </a:r>
            <a:r>
              <a:rPr lang="es-ES" sz="2000" b="1" i="1" u="sng" dirty="0"/>
              <a:t> </a:t>
            </a:r>
            <a:r>
              <a:rPr lang="es-ES" sz="2000" b="1" i="1" u="sng" dirty="0" err="1"/>
              <a:t>console</a:t>
            </a:r>
            <a:r>
              <a:rPr lang="es-ES" sz="2000" b="1" i="1" u="sng" dirty="0"/>
              <a:t> </a:t>
            </a:r>
          </a:p>
          <a:p>
            <a:pPr algn="ctr"/>
            <a:r>
              <a:rPr lang="es-ES" sz="2000" b="1" i="1" u="sng" dirty="0"/>
              <a:t>_</a:t>
            </a:r>
            <a:r>
              <a:rPr lang="es-ES" sz="2000" b="1" i="1" u="sng" dirty="0" err="1"/>
              <a:t>Trimpos</a:t>
            </a:r>
            <a:r>
              <a:rPr lang="es-ES" sz="2000" b="1" i="1" u="sng" dirty="0"/>
              <a:t> </a:t>
            </a:r>
          </a:p>
          <a:p>
            <a:pPr algn="ctr"/>
            <a:r>
              <a:rPr lang="es-ES" sz="2000" b="1" i="1" u="sng" dirty="0"/>
              <a:t>_</a:t>
            </a:r>
            <a:r>
              <a:rPr lang="es-ES" sz="2000" b="1" i="1" u="sng" dirty="0" err="1"/>
              <a:t>Marbles</a:t>
            </a:r>
            <a:r>
              <a:rPr lang="es-ES" sz="2000" b="1" i="1" u="sng" dirty="0"/>
              <a:t>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615517-A96A-0C78-9FCF-F74A2F24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25" y="3861865"/>
            <a:ext cx="2190750" cy="21822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F1818E0-46D8-B931-48DD-D44F79E10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1" y="3861865"/>
            <a:ext cx="2322286" cy="21822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430A46E-E700-515C-6CC0-BE38D3FE1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10"/>
          <a:stretch/>
        </p:blipFill>
        <p:spPr>
          <a:xfrm>
            <a:off x="7886414" y="2921139"/>
            <a:ext cx="3744686" cy="39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452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1070</TotalTime>
  <Words>89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Espiral</vt:lpstr>
      <vt:lpstr>THE 2000s ERA</vt:lpstr>
      <vt:lpstr>FASHION:</vt:lpstr>
      <vt:lpstr>MUSIC:</vt:lpstr>
      <vt:lpstr>TECHNOLOGY:</vt:lpstr>
      <vt:lpstr>CRAZES: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2000s ERA</dc:title>
  <dc:creator>USER</dc:creator>
  <cp:lastModifiedBy>USER</cp:lastModifiedBy>
  <cp:revision>1</cp:revision>
  <dcterms:created xsi:type="dcterms:W3CDTF">2023-05-14T03:08:25Z</dcterms:created>
  <dcterms:modified xsi:type="dcterms:W3CDTF">2023-05-14T20:58:54Z</dcterms:modified>
</cp:coreProperties>
</file>