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30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13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495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35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883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39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23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47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04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042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76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2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347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86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208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CA8202-94B5-4DA4-9127-E2FE9234B52A}" type="datetimeFigureOut">
              <a:rPr lang="es-AR" smtClean="0"/>
              <a:t>13/5/2023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FCAAEC-C51F-43F6-B6B8-F3791A50C6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065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D1B50-F3A3-EDA0-DC16-B6D755478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THE 60’s ERA 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8FCA14-6491-6FEE-7BD8-AFE3E6BCD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4269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C5C54-CA5A-4EE6-789F-D556245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00" y="2777066"/>
            <a:ext cx="9601196" cy="1303867"/>
          </a:xfrm>
        </p:spPr>
        <p:txBody>
          <a:bodyPr>
            <a:normAutofit/>
          </a:bodyPr>
          <a:lstStyle/>
          <a:p>
            <a:r>
              <a:rPr lang="es-ES" sz="2800" dirty="0" err="1"/>
              <a:t>It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characterized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 a </a:t>
            </a:r>
            <a:r>
              <a:rPr lang="es-ES" sz="2800" dirty="0" err="1"/>
              <a:t>fun</a:t>
            </a:r>
            <a:r>
              <a:rPr lang="es-ES" sz="2800" dirty="0"/>
              <a:t> and </a:t>
            </a:r>
            <a:r>
              <a:rPr lang="es-ES" sz="2800" dirty="0" err="1"/>
              <a:t>even</a:t>
            </a:r>
            <a:r>
              <a:rPr lang="es-ES" sz="2800" dirty="0"/>
              <a:t> </a:t>
            </a:r>
            <a:r>
              <a:rPr lang="es-ES" sz="2800" dirty="0" err="1"/>
              <a:t>childish</a:t>
            </a:r>
            <a:r>
              <a:rPr lang="es-ES" sz="2800" dirty="0"/>
              <a:t> </a:t>
            </a:r>
            <a:r>
              <a:rPr lang="es-ES" sz="2800" dirty="0" err="1"/>
              <a:t>touch</a:t>
            </a:r>
            <a:r>
              <a:rPr lang="es-ES" sz="2800" dirty="0"/>
              <a:t> </a:t>
            </a:r>
            <a:r>
              <a:rPr lang="es-ES" sz="2800" dirty="0" err="1"/>
              <a:t>where</a:t>
            </a:r>
            <a:r>
              <a:rPr lang="es-ES" sz="2800" dirty="0"/>
              <a:t> </a:t>
            </a:r>
            <a:r>
              <a:rPr lang="es-ES" sz="2800" dirty="0" err="1"/>
              <a:t>miniskrits</a:t>
            </a:r>
            <a:r>
              <a:rPr lang="es-ES" sz="2800" dirty="0"/>
              <a:t>, White </a:t>
            </a:r>
            <a:r>
              <a:rPr lang="es-ES" sz="2800" dirty="0" err="1"/>
              <a:t>boots</a:t>
            </a:r>
            <a:r>
              <a:rPr lang="es-ES" sz="2800" dirty="0"/>
              <a:t> and </a:t>
            </a:r>
            <a:r>
              <a:rPr lang="es-ES" sz="2800" dirty="0" err="1"/>
              <a:t>babydoll</a:t>
            </a:r>
            <a:r>
              <a:rPr lang="es-ES" sz="2800" dirty="0"/>
              <a:t> </a:t>
            </a:r>
            <a:r>
              <a:rPr lang="es-ES" sz="2800" dirty="0" err="1"/>
              <a:t>dresses</a:t>
            </a:r>
            <a:r>
              <a:rPr lang="es-ES" sz="2800" dirty="0"/>
              <a:t> </a:t>
            </a:r>
            <a:r>
              <a:rPr lang="es-ES" sz="2800" dirty="0" err="1"/>
              <a:t>were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leading</a:t>
            </a:r>
            <a:r>
              <a:rPr lang="es-ES" sz="2800" dirty="0"/>
              <a:t> </a:t>
            </a:r>
            <a:r>
              <a:rPr lang="es-ES" sz="2800" dirty="0" err="1"/>
              <a:t>garments</a:t>
            </a:r>
            <a:r>
              <a:rPr lang="es-ES" sz="2800" dirty="0"/>
              <a:t> </a:t>
            </a:r>
            <a:endParaRPr lang="es-AR" sz="28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17D9911-419B-50E1-5469-BECC46476349}"/>
              </a:ext>
            </a:extLst>
          </p:cNvPr>
          <p:cNvSpPr txBox="1">
            <a:spLocks/>
          </p:cNvSpPr>
          <p:nvPr/>
        </p:nvSpPr>
        <p:spPr>
          <a:xfrm>
            <a:off x="1295402" y="1123243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FASHION</a:t>
            </a:r>
            <a:br>
              <a:rPr lang="es-ES" dirty="0"/>
            </a:br>
            <a:endParaRPr lang="es-AR" dirty="0"/>
          </a:p>
        </p:txBody>
      </p:sp>
      <p:pic>
        <p:nvPicPr>
          <p:cNvPr id="1026" name="Picture 2" descr="▷ La MODA de los AÑOS 60: Características, Ropa, Peinados y Tendencias -  ModaEllas.com">
            <a:extLst>
              <a:ext uri="{FF2B5EF4-FFF2-40B4-BE49-F238E27FC236}">
                <a16:creationId xmlns:a16="http://schemas.microsoft.com/office/drawing/2014/main" id="{19D4CD4B-EC63-C98F-E46E-FE4DD275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80" y="3986979"/>
            <a:ext cx="2257064" cy="17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30E2A8B-B981-8835-1506-49FE3901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646" y="3986980"/>
            <a:ext cx="2412354" cy="17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1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F6BE0-BC11-9443-4E8B-3CF7593C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MUSIC</a:t>
            </a:r>
            <a:endParaRPr lang="es-A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CC13CA3-4BD4-4D9B-7B06-563A63E6880E}"/>
              </a:ext>
            </a:extLst>
          </p:cNvPr>
          <p:cNvSpPr txBox="1">
            <a:spLocks/>
          </p:cNvSpPr>
          <p:nvPr/>
        </p:nvSpPr>
        <p:spPr>
          <a:xfrm>
            <a:off x="1121782" y="3159889"/>
            <a:ext cx="9601196" cy="10185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1200" dirty="0"/>
              <a:t>Begin </a:t>
            </a:r>
            <a:r>
              <a:rPr lang="es-ES" sz="11200" dirty="0" err="1"/>
              <a:t>with</a:t>
            </a:r>
            <a:r>
              <a:rPr lang="es-ES" sz="11200" dirty="0"/>
              <a:t> </a:t>
            </a:r>
            <a:r>
              <a:rPr lang="es-ES" sz="11200" dirty="0" err="1"/>
              <a:t>soul</a:t>
            </a:r>
            <a:r>
              <a:rPr lang="es-ES" sz="11200" dirty="0"/>
              <a:t> music </a:t>
            </a:r>
            <a:r>
              <a:rPr lang="es-ES" sz="11200" dirty="0" err="1"/>
              <a:t>topping</a:t>
            </a:r>
            <a:r>
              <a:rPr lang="es-ES" sz="11200" dirty="0"/>
              <a:t> </a:t>
            </a:r>
            <a:r>
              <a:rPr lang="es-ES" sz="11200" dirty="0" err="1"/>
              <a:t>the</a:t>
            </a:r>
            <a:r>
              <a:rPr lang="es-ES" sz="11200" dirty="0"/>
              <a:t> </a:t>
            </a:r>
            <a:r>
              <a:rPr lang="es-ES" sz="11200" dirty="0" err="1"/>
              <a:t>charts.Was</a:t>
            </a:r>
            <a:r>
              <a:rPr lang="es-ES" sz="11200" dirty="0"/>
              <a:t> </a:t>
            </a:r>
            <a:r>
              <a:rPr lang="es-ES" sz="11200" dirty="0" err="1"/>
              <a:t>listened</a:t>
            </a:r>
            <a:r>
              <a:rPr lang="es-ES" sz="11200" dirty="0"/>
              <a:t> </a:t>
            </a:r>
            <a:r>
              <a:rPr lang="es-ES" sz="11200" dirty="0" err="1"/>
              <a:t>to</a:t>
            </a:r>
            <a:r>
              <a:rPr lang="es-ES" dirty="0"/>
              <a:t>:</a:t>
            </a:r>
          </a:p>
          <a:p>
            <a:r>
              <a:rPr lang="es-AR" dirty="0"/>
              <a:t>   </a:t>
            </a:r>
          </a:p>
          <a:p>
            <a:r>
              <a:rPr lang="es-AR" sz="5500" dirty="0"/>
              <a:t>_ELVIS PRESLEY</a:t>
            </a:r>
          </a:p>
          <a:p>
            <a:r>
              <a:rPr lang="es-AR" sz="5500" dirty="0"/>
              <a:t>_CHUCK BERRY</a:t>
            </a:r>
          </a:p>
          <a:p>
            <a:r>
              <a:rPr lang="es-AR" sz="5500" dirty="0"/>
              <a:t>_THE BEATLES</a:t>
            </a:r>
          </a:p>
          <a:p>
            <a:r>
              <a:rPr lang="es-AR" sz="5500" dirty="0"/>
              <a:t>_THE ROLLING STONES </a:t>
            </a:r>
          </a:p>
          <a:p>
            <a:endParaRPr lang="es-AR" sz="5500" dirty="0"/>
          </a:p>
          <a:p>
            <a:endParaRPr lang="es-AR" sz="5500" dirty="0"/>
          </a:p>
          <a:p>
            <a:endParaRPr lang="es-AR" sz="5500" dirty="0"/>
          </a:p>
          <a:p>
            <a:endParaRPr lang="es-AR" sz="5500" dirty="0"/>
          </a:p>
          <a:p>
            <a:endParaRPr lang="es-AR" sz="5500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274230-5131-7A6B-DDD2-F649E0E2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80933"/>
            <a:ext cx="2260922" cy="19738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95BD12-FA3C-A595-6AA3-710AA457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39" y="4178461"/>
            <a:ext cx="1908861" cy="18762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B2148C-11C7-73FE-E5B1-D682FA1F2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892" y="4178460"/>
            <a:ext cx="1908861" cy="18762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2B0D81-33CD-C23F-FA93-BA0C19F8E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273" y="4080931"/>
            <a:ext cx="2260922" cy="19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5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12E83-111F-3D03-D547-B5220FB1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28633"/>
          </a:xfrm>
        </p:spPr>
        <p:txBody>
          <a:bodyPr/>
          <a:lstStyle/>
          <a:p>
            <a:r>
              <a:rPr lang="es-ES" dirty="0"/>
              <a:t>TECHNOLOGY</a:t>
            </a:r>
            <a:endParaRPr lang="es-A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BB07D6A-B89B-C85F-228F-BC63BE641707}"/>
              </a:ext>
            </a:extLst>
          </p:cNvPr>
          <p:cNvSpPr txBox="1">
            <a:spLocks/>
          </p:cNvSpPr>
          <p:nvPr/>
        </p:nvSpPr>
        <p:spPr>
          <a:xfrm>
            <a:off x="1063908" y="2625737"/>
            <a:ext cx="9601196" cy="122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err="1"/>
              <a:t>The</a:t>
            </a:r>
            <a:r>
              <a:rPr lang="es-ES" dirty="0"/>
              <a:t> radio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great</a:t>
            </a:r>
            <a:r>
              <a:rPr lang="es-ES" dirty="0"/>
              <a:t> </a:t>
            </a:r>
            <a:r>
              <a:rPr lang="es-ES" dirty="0" err="1"/>
              <a:t>inventios</a:t>
            </a:r>
            <a:r>
              <a:rPr lang="es-ES" dirty="0"/>
              <a:t> and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models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sizes,the</a:t>
            </a:r>
            <a:r>
              <a:rPr lang="es-ES" dirty="0"/>
              <a:t> laser, </a:t>
            </a:r>
            <a:r>
              <a:rPr lang="es-ES" dirty="0" err="1"/>
              <a:t>the</a:t>
            </a:r>
            <a:r>
              <a:rPr lang="es-ES" dirty="0"/>
              <a:t> LED, </a:t>
            </a:r>
            <a:r>
              <a:rPr lang="es-ES" dirty="0" err="1"/>
              <a:t>the</a:t>
            </a:r>
            <a:r>
              <a:rPr lang="es-ES" dirty="0"/>
              <a:t> artificial turf, </a:t>
            </a:r>
            <a:r>
              <a:rPr lang="es-ES" dirty="0" err="1"/>
              <a:t>the</a:t>
            </a:r>
            <a:r>
              <a:rPr lang="es-ES" dirty="0"/>
              <a:t> ATM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calculator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inventad   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A8C7AD-A53F-C62D-4980-470756C5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10" y="4074289"/>
            <a:ext cx="1736200" cy="18015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4DE7F4-3547-5592-E939-50260F9AD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923" y="4074288"/>
            <a:ext cx="1898249" cy="1801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1DBD25-2446-0F61-F676-B3375BEB4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602" y="4155312"/>
            <a:ext cx="2476983" cy="17205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37F28A-3F1B-9C81-CA84-BD221B345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15" y="4074288"/>
            <a:ext cx="1578982" cy="20718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857F6C-EA40-5B32-26E5-3CC29F0E1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077" y="4074289"/>
            <a:ext cx="2032319" cy="18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F8C39-5B0E-D512-C56F-DAFE1D56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17058"/>
          </a:xfrm>
        </p:spPr>
        <p:txBody>
          <a:bodyPr/>
          <a:lstStyle/>
          <a:p>
            <a:r>
              <a:rPr lang="es-ES" dirty="0"/>
              <a:t>CRAZES</a:t>
            </a:r>
            <a:endParaRPr lang="es-A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9BD99E7-5318-3642-2CD7-E1B409357E4D}"/>
              </a:ext>
            </a:extLst>
          </p:cNvPr>
          <p:cNvSpPr txBox="1">
            <a:spLocks/>
          </p:cNvSpPr>
          <p:nvPr/>
        </p:nvSpPr>
        <p:spPr>
          <a:xfrm>
            <a:off x="1168080" y="2820471"/>
            <a:ext cx="9601196" cy="12170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1200" dirty="0"/>
              <a:t>Some </a:t>
            </a:r>
            <a:r>
              <a:rPr lang="es-ES" sz="11200" dirty="0" err="1"/>
              <a:t>of</a:t>
            </a:r>
            <a:r>
              <a:rPr lang="es-ES" sz="11200" dirty="0"/>
              <a:t> </a:t>
            </a:r>
            <a:r>
              <a:rPr lang="es-ES" sz="11200" dirty="0" err="1"/>
              <a:t>these</a:t>
            </a:r>
            <a:r>
              <a:rPr lang="es-ES" sz="11200" dirty="0"/>
              <a:t> </a:t>
            </a:r>
            <a:r>
              <a:rPr lang="es-ES" sz="11200" dirty="0" err="1"/>
              <a:t>endearing</a:t>
            </a:r>
            <a:r>
              <a:rPr lang="es-ES" sz="11200" dirty="0"/>
              <a:t> </a:t>
            </a:r>
            <a:r>
              <a:rPr lang="es-ES" sz="11200" dirty="0" err="1"/>
              <a:t>games</a:t>
            </a:r>
            <a:r>
              <a:rPr lang="es-ES" sz="11200" dirty="0"/>
              <a:t> </a:t>
            </a:r>
            <a:r>
              <a:rPr lang="es-ES" sz="11200" dirty="0" err="1"/>
              <a:t>were</a:t>
            </a:r>
            <a:r>
              <a:rPr lang="es-ES" sz="8000" dirty="0"/>
              <a:t>:</a:t>
            </a:r>
            <a:endParaRPr lang="es-ES" dirty="0"/>
          </a:p>
          <a:p>
            <a:endParaRPr lang="es-ES" dirty="0"/>
          </a:p>
          <a:p>
            <a:r>
              <a:rPr lang="es-ES" sz="5500" dirty="0"/>
              <a:t>_ HOTPSCOTCH</a:t>
            </a:r>
          </a:p>
          <a:p>
            <a:r>
              <a:rPr lang="es-AR" sz="5500" dirty="0"/>
              <a:t>_ MARBLES</a:t>
            </a:r>
          </a:p>
          <a:p>
            <a:r>
              <a:rPr lang="es-AR" sz="5500" dirty="0"/>
              <a:t>_KITE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856C40-82FD-9CFC-E77C-5B5FD1C9F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42" y="4431838"/>
            <a:ext cx="2603339" cy="16287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85E6DB-601F-39BF-5DB5-0299DA13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264" y="4431838"/>
            <a:ext cx="2915855" cy="16287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EF3F02-6E40-7ECB-2B84-FC9C4FE84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434" y="4390200"/>
            <a:ext cx="2824224" cy="17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24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539</TotalTime>
  <Words>103</Words>
  <Application>Microsoft Office PowerPoint</Application>
  <PresentationFormat>Panorámica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THE 60’s ERA </vt:lpstr>
      <vt:lpstr>It is characterized by a fun and even childish touch where miniskrits, White boots and babydoll dresses were the leading garments </vt:lpstr>
      <vt:lpstr>MUSIC</vt:lpstr>
      <vt:lpstr>TECHNOLOGY</vt:lpstr>
      <vt:lpstr>CRAZES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60’s ERA </dc:title>
  <dc:creator>USER</dc:creator>
  <cp:lastModifiedBy>USER</cp:lastModifiedBy>
  <cp:revision>1</cp:revision>
  <dcterms:created xsi:type="dcterms:W3CDTF">2023-05-13T18:08:09Z</dcterms:created>
  <dcterms:modified xsi:type="dcterms:W3CDTF">2023-05-14T03:07:10Z</dcterms:modified>
</cp:coreProperties>
</file>