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181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445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FEA5CC-4947-4DAF-B602-00E77AEC58B7}" type="datetimeFigureOut">
              <a:rPr lang="es-AR" smtClean="0"/>
              <a:t>20/5/2023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453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273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20/5/2023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513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A5CC-4947-4DAF-B602-00E77AEC58B7}" type="datetimeFigureOut">
              <a:rPr lang="es-AR" smtClean="0"/>
              <a:t>20/5/2023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393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9FEA5CC-4947-4DAF-B602-00E77AEC58B7}" type="datetimeFigureOut">
              <a:rPr lang="es-AR" smtClean="0"/>
              <a:t>20/5/2023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B8DC4CC-431E-4149-BB25-9C8C688E24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82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Himno nacional </a:t>
            </a:r>
            <a:r>
              <a:rPr lang="es-AR" sz="8800" dirty="0" smtClean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ARG</a:t>
            </a:r>
            <a:r>
              <a:rPr lang="es-AR" sz="8800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es-AR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</a:t>
            </a:r>
            <a:r>
              <a:rPr lang="es-AR" sz="8800" dirty="0" smtClean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es-AR" sz="8800" dirty="0" smtClean="0">
                <a:solidFill>
                  <a:schemeClr val="bg2">
                    <a:lumMod val="75000"/>
                  </a:schemeClr>
                </a:solidFill>
                <a:latin typeface="Algerian" panose="04020705040A02060702" pitchFamily="82" charset="0"/>
              </a:rPr>
              <a:t>INO</a:t>
            </a:r>
            <a:endParaRPr lang="es-AR" sz="88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LETRA</a:t>
            </a:r>
            <a:endParaRPr lang="es-AR" sz="44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79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0">
        <p15:prstTrans prst="origami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11500" dirty="0" smtClean="0">
                <a:latin typeface="Bernard MT Condensed" panose="02050806060905020404" pitchFamily="18" charset="0"/>
              </a:rPr>
              <a:t>     </a:t>
            </a:r>
            <a:r>
              <a:rPr lang="es-AR" sz="11500" dirty="0" smtClean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  </a:t>
            </a:r>
            <a:r>
              <a:rPr lang="es-AR" sz="11500" dirty="0">
                <a:solidFill>
                  <a:schemeClr val="accent3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  </a:t>
            </a:r>
            <a:r>
              <a:rPr lang="es-AR" sz="1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LETRA</a:t>
            </a:r>
            <a:endParaRPr lang="es-AR" sz="11500" dirty="0">
              <a:solidFill>
                <a:schemeClr val="accent3">
                  <a:lumMod val="60000"/>
                  <a:lumOff val="40000"/>
                </a:schemeClr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026" name="Picture 2" descr="11 DE MAYO CELEBRAMOS EL DÌA DEL HIMNO NACIONAL ARGENTINO - ChavesDig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1961804"/>
            <a:ext cx="9052560" cy="45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imno Nacional Argentino - Argentine National Anthem (Instrumental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4637" y="1100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airplane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462" y="231925"/>
            <a:ext cx="9784080" cy="1508760"/>
          </a:xfrm>
        </p:spPr>
        <p:txBody>
          <a:bodyPr>
            <a:normAutofit/>
          </a:bodyPr>
          <a:lstStyle/>
          <a:p>
            <a:r>
              <a:rPr lang="es-AR" sz="5000" dirty="0">
                <a:latin typeface="Algerian" panose="04020705040A02060702" pitchFamily="82" charset="0"/>
              </a:rPr>
              <a:t>¿</a:t>
            </a:r>
            <a:r>
              <a:rPr lang="es-AR" sz="5000" dirty="0" smtClean="0">
                <a:latin typeface="Algerian" panose="04020705040A02060702" pitchFamily="82" charset="0"/>
              </a:rPr>
              <a:t>QUIEN </a:t>
            </a:r>
            <a:r>
              <a:rPr lang="es-AR" sz="5000" dirty="0" err="1" smtClean="0">
                <a:latin typeface="Algerian" panose="04020705040A02060702" pitchFamily="82" charset="0"/>
              </a:rPr>
              <a:t>ESCRIBIó</a:t>
            </a:r>
            <a:r>
              <a:rPr lang="es-AR" sz="5000" dirty="0" smtClean="0">
                <a:latin typeface="Algerian" panose="04020705040A02060702" pitchFamily="82" charset="0"/>
              </a:rPr>
              <a:t> LA LETRA DEL HIMNO NACIONAL ARGENTINO?</a:t>
            </a:r>
            <a:endParaRPr lang="es-AR" sz="50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891" y="2644547"/>
            <a:ext cx="1772546" cy="2400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Llamada de nube 8"/>
          <p:cNvSpPr/>
          <p:nvPr/>
        </p:nvSpPr>
        <p:spPr>
          <a:xfrm>
            <a:off x="6406291" y="2177142"/>
            <a:ext cx="4275908" cy="3335382"/>
          </a:xfrm>
          <a:prstGeom prst="cloudCallout">
            <a:avLst>
              <a:gd name="adj1" fmla="val -63399"/>
              <a:gd name="adj2" fmla="val 625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VICENTE LOPEZ Y PLANES</a:t>
            </a:r>
            <a:endParaRPr lang="es-AR" sz="3600" dirty="0">
              <a:solidFill>
                <a:schemeClr val="bg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4586287" y="3635827"/>
            <a:ext cx="1071154" cy="4180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26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latin typeface="Algerian" panose="04020705040A02060702" pitchFamily="82" charset="0"/>
              </a:rPr>
              <a:t> ¿QUIÉN compuso LA MÚSICA?</a:t>
            </a:r>
            <a:endParaRPr lang="es-AR" sz="54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070" y="2058624"/>
            <a:ext cx="3238500" cy="3019425"/>
          </a:xfrm>
          <a:prstGeom prst="rect">
            <a:avLst/>
          </a:prstGeom>
          <a:effectLst>
            <a:glow>
              <a:schemeClr val="accent1">
                <a:alpha val="34000"/>
              </a:schemeClr>
            </a:glow>
            <a:outerShdw blurRad="76200" dist="63500" dir="6000000" sx="93000" sy="93000" algn="ctr" rotWithShape="0">
              <a:srgbClr val="000000"/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/>
          </a:sp3d>
        </p:spPr>
      </p:pic>
      <p:sp>
        <p:nvSpPr>
          <p:cNvPr id="4" name="CuadroTexto 3"/>
          <p:cNvSpPr txBox="1"/>
          <p:nvPr/>
        </p:nvSpPr>
        <p:spPr>
          <a:xfrm>
            <a:off x="2934393" y="5541818"/>
            <a:ext cx="5347854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tx1">
                  <a:lumMod val="95000"/>
                </a:schemeClr>
              </a:gs>
              <a:gs pos="58000">
                <a:schemeClr val="bg2">
                  <a:lumMod val="20000"/>
                  <a:lumOff val="80000"/>
                </a:schemeClr>
              </a:gs>
              <a:gs pos="88000">
                <a:schemeClr val="bg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s-AR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   BLAS PARERA</a:t>
            </a:r>
          </a:p>
        </p:txBody>
      </p:sp>
    </p:spTree>
    <p:extLst>
      <p:ext uri="{BB962C8B-B14F-4D97-AF65-F5344CB8AC3E}">
        <p14:creationId xmlns:p14="http://schemas.microsoft.com/office/powerpoint/2010/main" val="224249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0">
        <p15:prstTrans prst="crush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535" y="275550"/>
            <a:ext cx="9784080" cy="1508760"/>
          </a:xfrm>
        </p:spPr>
        <p:txBody>
          <a:bodyPr>
            <a:normAutofit/>
          </a:bodyPr>
          <a:lstStyle/>
          <a:p>
            <a:r>
              <a:rPr lang="es-AR" sz="5400" dirty="0" smtClean="0">
                <a:latin typeface="Algerian" panose="04020705040A02060702" pitchFamily="82" charset="0"/>
              </a:rPr>
              <a:t>   ¿CUANDÓ SE CANTÓ POR</a:t>
            </a:r>
            <a:br>
              <a:rPr lang="es-AR" sz="5400" dirty="0" smtClean="0">
                <a:latin typeface="Algerian" panose="04020705040A02060702" pitchFamily="82" charset="0"/>
              </a:rPr>
            </a:br>
            <a:r>
              <a:rPr lang="es-AR" sz="5400" dirty="0">
                <a:latin typeface="Algerian" panose="04020705040A02060702" pitchFamily="82" charset="0"/>
              </a:rPr>
              <a:t> </a:t>
            </a:r>
            <a:r>
              <a:rPr lang="es-AR" sz="5400" dirty="0" smtClean="0">
                <a:latin typeface="Algerian" panose="04020705040A02060702" pitchFamily="82" charset="0"/>
              </a:rPr>
              <a:t>          PRIMERA VEZ?</a:t>
            </a:r>
            <a:endParaRPr lang="es-AR" sz="5400" dirty="0">
              <a:latin typeface="Algerian" panose="04020705040A020607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0445" y="2130950"/>
            <a:ext cx="11107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          </a:t>
            </a:r>
            <a:r>
              <a:rPr lang="es-AR" sz="4800" b="1" dirty="0" smtClean="0"/>
              <a:t>SE CANTÓ POR PRIMERA VEZ EL </a:t>
            </a:r>
            <a:r>
              <a:rPr lang="es-AR" sz="4800" dirty="0" smtClean="0">
                <a:latin typeface="Algerian" panose="04020705040A02060702" pitchFamily="82" charset="0"/>
              </a:rPr>
              <a:t>14</a:t>
            </a:r>
          </a:p>
          <a:p>
            <a:r>
              <a:rPr lang="es-AR" sz="4800" b="1" dirty="0">
                <a:latin typeface="Algerian" panose="04020705040A02060702" pitchFamily="82" charset="0"/>
              </a:rPr>
              <a:t> </a:t>
            </a:r>
            <a:r>
              <a:rPr lang="es-AR" sz="4800" b="1" dirty="0" smtClean="0">
                <a:latin typeface="Algerian" panose="04020705040A02060702" pitchFamily="82" charset="0"/>
              </a:rPr>
              <a:t>               </a:t>
            </a:r>
            <a:r>
              <a:rPr lang="es-AR" sz="4800" b="1" dirty="0" smtClean="0"/>
              <a:t>DE MAYO DE </a:t>
            </a:r>
            <a:r>
              <a:rPr lang="es-AR" sz="4800" dirty="0" smtClean="0">
                <a:latin typeface="Algerian" panose="04020705040A02060702" pitchFamily="82" charset="0"/>
              </a:rPr>
              <a:t>1813</a:t>
            </a:r>
            <a:r>
              <a:rPr lang="es-AR" sz="4800" b="1" dirty="0" smtClean="0"/>
              <a:t>    </a:t>
            </a:r>
            <a:endParaRPr lang="es-AR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39" y="3700610"/>
            <a:ext cx="7625301" cy="2978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88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 smtClean="0">
                <a:latin typeface="Algerian" panose="04020705040A02060702" pitchFamily="82" charset="0"/>
              </a:rPr>
              <a:t>¿SABIAS QUE LA VERSIÓN ORIGINAL </a:t>
            </a:r>
            <a:br>
              <a:rPr lang="es-AR" sz="4400" dirty="0" smtClean="0">
                <a:latin typeface="Algerian" panose="04020705040A02060702" pitchFamily="82" charset="0"/>
              </a:rPr>
            </a:br>
            <a:r>
              <a:rPr lang="es-AR" sz="4400" dirty="0">
                <a:latin typeface="Algerian" panose="04020705040A02060702" pitchFamily="82" charset="0"/>
              </a:rPr>
              <a:t> </a:t>
            </a:r>
            <a:r>
              <a:rPr lang="es-AR" sz="4400" dirty="0" smtClean="0">
                <a:latin typeface="Algerian" panose="04020705040A02060702" pitchFamily="82" charset="0"/>
              </a:rPr>
              <a:t>     DEL HIMNO DURA 20 MINUTOS?</a:t>
            </a:r>
            <a:endParaRPr lang="es-AR" sz="44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29" y="2292663"/>
            <a:ext cx="2981739" cy="2274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9040633" y="3872285"/>
            <a:ext cx="252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s-AR" sz="2400" b="1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AR" sz="2400" b="1" i="1" dirty="0" smtClean="0">
                <a:solidFill>
                  <a:schemeClr val="tx1">
                    <a:lumMod val="95000"/>
                  </a:schemeClr>
                </a:solidFill>
              </a:rPr>
              <a:t>   POR  ESO . . .</a:t>
            </a:r>
            <a:endParaRPr lang="es-AR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5191" y="5066461"/>
            <a:ext cx="11179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AÑO</a:t>
            </a:r>
            <a:r>
              <a:rPr lang="es-A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1924 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RECORTADO A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3:53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MINUTOS,</a:t>
            </a:r>
          </a:p>
          <a:p>
            <a:r>
              <a:rPr lang="es-A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Y ASÍ LA CANTAMOS</a:t>
            </a:r>
            <a:endParaRPr lang="es-A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endParaRPr lang="es-A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91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5400" dirty="0" smtClean="0">
                <a:latin typeface="Algerian" panose="04020705040A02060702" pitchFamily="82" charset="0"/>
              </a:rPr>
              <a:t>    </a:t>
            </a:r>
            <a:r>
              <a:rPr lang="es-AR" sz="5400" dirty="0" err="1" smtClean="0">
                <a:latin typeface="Algerian" panose="04020705040A02060702" pitchFamily="82" charset="0"/>
              </a:rPr>
              <a:t>SíMBOLOS</a:t>
            </a:r>
            <a:r>
              <a:rPr lang="es-AR" sz="5400" dirty="0" smtClean="0">
                <a:latin typeface="Algerian" panose="04020705040A02060702" pitchFamily="82" charset="0"/>
              </a:rPr>
              <a:t> NACIONALES QUE </a:t>
            </a:r>
            <a:br>
              <a:rPr lang="es-AR" sz="5400" dirty="0" smtClean="0">
                <a:latin typeface="Algerian" panose="04020705040A02060702" pitchFamily="82" charset="0"/>
              </a:rPr>
            </a:br>
            <a:r>
              <a:rPr lang="es-AR" sz="5400" dirty="0" smtClean="0">
                <a:latin typeface="Algerian" panose="04020705040A02060702" pitchFamily="82" charset="0"/>
              </a:rPr>
              <a:t>  REPRESENTAN NUESTRO </a:t>
            </a:r>
            <a:r>
              <a:rPr lang="es-AR" sz="5400" dirty="0" err="1" smtClean="0">
                <a:latin typeface="Algerian" panose="04020705040A02060702" pitchFamily="82" charset="0"/>
              </a:rPr>
              <a:t>PAíS</a:t>
            </a:r>
            <a:endParaRPr lang="es-AR" sz="5400" dirty="0">
              <a:latin typeface="Algerian" panose="04020705040A020607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54157" y="2051711"/>
            <a:ext cx="100328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/>
              <a:t>         </a:t>
            </a:r>
          </a:p>
          <a:p>
            <a:pPr algn="ctr"/>
            <a:r>
              <a:rPr lang="es-AR" sz="4800" b="1" i="1" dirty="0" smtClean="0"/>
              <a:t>EL HIMNO, LA BANDERA Y EL ESCUDO, SON LOS TRES SÍMBOLOS  </a:t>
            </a:r>
          </a:p>
          <a:p>
            <a:pPr algn="ctr"/>
            <a:r>
              <a:rPr lang="es-AR" sz="4800" b="1" i="1" dirty="0"/>
              <a:t> </a:t>
            </a:r>
            <a:r>
              <a:rPr lang="es-AR" sz="4800" b="1" i="1" dirty="0" smtClean="0"/>
              <a:t>    NACIONALES QUE REPRESENTAN </a:t>
            </a:r>
          </a:p>
          <a:p>
            <a:pPr algn="ctr"/>
            <a:r>
              <a:rPr lang="es-AR" sz="4800" b="1" i="1" dirty="0"/>
              <a:t> </a:t>
            </a:r>
            <a:r>
              <a:rPr lang="es-AR" sz="4800" b="1" i="1" dirty="0" smtClean="0"/>
              <a:t>    A NUESTRO PAÍS.</a:t>
            </a:r>
          </a:p>
          <a:p>
            <a:r>
              <a:rPr lang="es-AR" sz="4800" b="1" i="1" dirty="0"/>
              <a:t> </a:t>
            </a:r>
            <a:r>
              <a:rPr lang="es-AR" sz="4800" b="1" i="1" dirty="0" smtClean="0"/>
              <a:t>        </a:t>
            </a:r>
            <a:endParaRPr lang="es-AR" sz="4800" b="1" i="1" dirty="0"/>
          </a:p>
        </p:txBody>
      </p:sp>
    </p:spTree>
    <p:extLst>
      <p:ext uri="{BB962C8B-B14F-4D97-AF65-F5344CB8AC3E}">
        <p14:creationId xmlns:p14="http://schemas.microsoft.com/office/powerpoint/2010/main" val="1082783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F</a:t>
            </a:r>
            <a:r>
              <a:rPr lang="es-AR" sz="9600" dirty="0" smtClean="0">
                <a:solidFill>
                  <a:schemeClr val="bg1">
                    <a:lumMod val="25000"/>
                    <a:lumOff val="75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es-AR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N</a:t>
            </a:r>
            <a:endParaRPr lang="es-AR" sz="9600" dirty="0">
              <a:solidFill>
                <a:schemeClr val="bg2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3600" dirty="0" smtClean="0"/>
              <a:t>ESPERO LE HAYA GUSTADO</a:t>
            </a:r>
          </a:p>
          <a:p>
            <a:r>
              <a:rPr lang="es-AR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SEÑO MARIANA</a:t>
            </a:r>
          </a:p>
        </p:txBody>
      </p:sp>
    </p:spTree>
    <p:extLst>
      <p:ext uri="{BB962C8B-B14F-4D97-AF65-F5344CB8AC3E}">
        <p14:creationId xmlns:p14="http://schemas.microsoft.com/office/powerpoint/2010/main" val="398103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111</Words>
  <Application>Microsoft Office PowerPoint</Application>
  <PresentationFormat>Panorámica</PresentationFormat>
  <Paragraphs>24</Paragraphs>
  <Slides>8</Slides>
  <Notes>0</Notes>
  <HiddenSlides>1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Aharoni</vt:lpstr>
      <vt:lpstr>Algerian</vt:lpstr>
      <vt:lpstr>Bernard MT Condensed</vt:lpstr>
      <vt:lpstr>Bookman Old Style</vt:lpstr>
      <vt:lpstr>Corbel</vt:lpstr>
      <vt:lpstr>Forte</vt:lpstr>
      <vt:lpstr>Wingdings</vt:lpstr>
      <vt:lpstr>Con bandas</vt:lpstr>
      <vt:lpstr>Himno nacional ARGENTINO</vt:lpstr>
      <vt:lpstr>         LETRA</vt:lpstr>
      <vt:lpstr>¿QUIEN ESCRIBIó LA LETRA DEL HIMNO NACIONAL ARGENTINO?</vt:lpstr>
      <vt:lpstr> ¿QUIÉN compuso LA MÚSICA?</vt:lpstr>
      <vt:lpstr>   ¿CUANDÓ SE CANTÓ POR            PRIMERA VEZ?</vt:lpstr>
      <vt:lpstr>¿SABIAS QUE LA VERSIÓN ORIGINAL        DEL HIMNO DURA 20 MINUTOS?</vt:lpstr>
      <vt:lpstr>    SíMBOLOS NACIONALES QUE    REPRESENTAN NUESTRO PAíS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Himno nacional argentino</dc:title>
  <dc:creator>Usuario</dc:creator>
  <cp:lastModifiedBy>Usuario</cp:lastModifiedBy>
  <cp:revision>27</cp:revision>
  <dcterms:created xsi:type="dcterms:W3CDTF">2023-05-17T03:56:03Z</dcterms:created>
  <dcterms:modified xsi:type="dcterms:W3CDTF">2023-05-21T01:25:43Z</dcterms:modified>
</cp:coreProperties>
</file>