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 varScale="1">
        <p:scale>
          <a:sx n="81" d="100"/>
          <a:sy n="81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753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852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869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885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890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967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788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150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362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025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109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1925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openxmlformats.org/officeDocument/2006/relationships/image" Target="../media/image8.gif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2178" y="740106"/>
            <a:ext cx="7772400" cy="1470025"/>
          </a:xfrm>
        </p:spPr>
        <p:txBody>
          <a:bodyPr>
            <a:normAutofit/>
          </a:bodyPr>
          <a:lstStyle/>
          <a:p>
            <a:r>
              <a:rPr lang="es-AR" sz="6000" dirty="0" smtClean="0">
                <a:latin typeface="Baskerville Old Face" pitchFamily="18" charset="0"/>
              </a:rPr>
              <a:t>Talleres de Minería</a:t>
            </a:r>
            <a:endParaRPr lang="es-AR" sz="6000" dirty="0">
              <a:latin typeface="Baskerville Old Face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1567" y="2436336"/>
            <a:ext cx="80648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 smtClean="0"/>
              <a:t>Laboratorio de Informática</a:t>
            </a:r>
          </a:p>
          <a:p>
            <a:endParaRPr lang="es-AR" sz="2400" dirty="0" smtClean="0"/>
          </a:p>
          <a:p>
            <a:r>
              <a:rPr lang="es-AR" sz="2400" dirty="0" smtClean="0"/>
              <a:t>Profesora Andrea Gómez  </a:t>
            </a:r>
          </a:p>
          <a:p>
            <a:endParaRPr lang="es-AR" sz="2400" dirty="0"/>
          </a:p>
          <a:p>
            <a:r>
              <a:rPr lang="es-AR" sz="2400" dirty="0" smtClean="0"/>
              <a:t>María Victoria Quiroga                            1° A 2023</a:t>
            </a:r>
            <a:endParaRPr lang="es-AR" sz="2400" dirty="0"/>
          </a:p>
        </p:txBody>
      </p:sp>
      <p:pic>
        <p:nvPicPr>
          <p:cNvPr id="1027" name="Picture 3" descr="d:\Users\Secundaria\Desktop\victoria quiroga\WhatsApp Image 2023-04-24 at 17.17.4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2" y="1152679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Secundaria\Desktop\victoria quiroga\WhatsApp Image 2023-04-24 at 17.17.4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149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Secundaria\Desktop\victoria quiroga\WhatsApp Image 2023-04-24 at 17.17.38 (1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2" y="1193533"/>
            <a:ext cx="630019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sers\Secundaria\Desktop\victoria quiroga\WhatsApp Image 2023-04-24 at 17.17.35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84" y="1045387"/>
            <a:ext cx="6498820" cy="487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Users\Secundaria\Desktop\victoria quiroga\WhatsApp Image 2023-04-24 at 17.17.31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05" y="1115612"/>
            <a:ext cx="6311552" cy="47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Users\Secundaria\Desktop\victoria quiroga\WhatsApp Image 2023-04-27 at 14.56.00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770" y="698190"/>
            <a:ext cx="4032448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Users\Secundaria\Desktop\victoria quiroga\WhatsApp Image 2023-04-27 at 14.54.24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64" y="1039590"/>
            <a:ext cx="6480401" cy="486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83612" y="949217"/>
            <a:ext cx="7180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askerville Old Face" pitchFamily="18" charset="0"/>
              </a:rPr>
              <a:t>Taller de Electricidad</a:t>
            </a:r>
            <a:endParaRPr lang="es-ES" sz="4800" dirty="0">
              <a:latin typeface="Baskerville Old Face" pitchFamily="18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58" y="4717262"/>
            <a:ext cx="2447925" cy="195262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290498" y="998566"/>
            <a:ext cx="5628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dirty="0" smtClean="0"/>
              <a:t>Taller de Herramientas  </a:t>
            </a:r>
            <a:r>
              <a:rPr lang="es-AR" sz="4400" dirty="0"/>
              <a:t>U</a:t>
            </a:r>
            <a:r>
              <a:rPr lang="es-AR" sz="4400" dirty="0" smtClean="0"/>
              <a:t>niversales</a:t>
            </a:r>
            <a:endParaRPr lang="es-AR" sz="4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083612" y="949217"/>
            <a:ext cx="69600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dirty="0" smtClean="0"/>
              <a:t>Taller de Laboratorio de Informática</a:t>
            </a:r>
            <a:endParaRPr lang="es-AR" sz="4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61" y="5223314"/>
            <a:ext cx="1507119" cy="150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y2mate.com - Coldplay  Viva La Vida Official Vide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7220860" y="435306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12" y="730524"/>
            <a:ext cx="7338452" cy="550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72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47000">
        <p14:prism dir="u" isContent="1" isInverted="1"/>
      </p:transition>
    </mc:Choice>
    <mc:Fallback xmlns="">
      <p:transition spd="slow" advClick="0" advTm="14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374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88" fill="hold">
                                          <p:stCondLst>
                                            <p:cond delay="3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5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00"/>
                            </p:stCondLst>
                            <p:childTnLst>
                              <p:par>
                                <p:cTn id="40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41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950"/>
                            </p:stCondLst>
                            <p:childTnLst>
                              <p:par>
                                <p:cTn id="4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450"/>
                            </p:stCondLst>
                            <p:childTnLst>
                              <p:par>
                                <p:cTn id="4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45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2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95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7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7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9" dur="275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450"/>
                            </p:stCondLst>
                            <p:childTnLst>
                              <p:par>
                                <p:cTn id="71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2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95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4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37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47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8450"/>
                            </p:stCondLst>
                            <p:childTnLst>
                              <p:par>
                                <p:cTn id="8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425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425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2700"/>
                            </p:stCondLst>
                            <p:childTnLst>
                              <p:par>
                                <p:cTn id="8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4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72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42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145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4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450"/>
                            </p:stCondLst>
                            <p:childTnLst>
                              <p:par>
                                <p:cTn id="10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4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45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45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3950"/>
                            </p:stCondLst>
                            <p:childTnLst>
                              <p:par>
                                <p:cTn id="10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4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845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9700"/>
                            </p:stCondLst>
                            <p:childTnLst>
                              <p:par>
                                <p:cTn id="11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32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45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4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9700"/>
                            </p:stCondLst>
                            <p:childTnLst>
                              <p:par>
                                <p:cTn id="1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2450"/>
                            </p:stCondLst>
                            <p:childTnLst>
                              <p:par>
                                <p:cTn id="14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4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4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6950"/>
                            </p:stCondLst>
                            <p:childTnLst>
                              <p:par>
                                <p:cTn id="14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3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0700"/>
                            </p:stCondLst>
                            <p:childTnLst>
                              <p:par>
                                <p:cTn id="1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525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5950"/>
                            </p:stCondLst>
                            <p:childTnLst>
                              <p:par>
                                <p:cTn id="15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3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3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9450"/>
                            </p:stCondLst>
                            <p:childTnLst>
                              <p:par>
                                <p:cTn id="1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700"/>
                            </p:stCondLst>
                            <p:childTnLst>
                              <p:par>
                                <p:cTn id="16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5200"/>
                            </p:stCondLst>
                            <p:childTnLst>
                              <p:par>
                                <p:cTn id="171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4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4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4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97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4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3950"/>
                            </p:stCondLst>
                            <p:childTnLst>
                              <p:par>
                                <p:cTn id="1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30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150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16950"/>
                            </p:stCondLst>
                            <p:childTnLst>
                              <p:par>
                                <p:cTn id="185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6" dur="5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2200"/>
                            </p:stCondLst>
                            <p:childTnLst>
                              <p:par>
                                <p:cTn id="18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432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57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577" tmFilter="0, 0; 0.125,0.2665; 0.25,0.4; 0.375,0.465; 0.5,0.5;  0.625,0.535; 0.75,0.6; 0.875,0.7335; 1,1">
                                          <p:stCondLst>
                                            <p:cond delay="1577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788" tmFilter="0, 0; 0.125,0.2665; 0.25,0.4; 0.375,0.465; 0.5,0.5;  0.625,0.535; 0.75,0.6; 0.875,0.7335; 1,1">
                                          <p:stCondLst>
                                            <p:cond delay="3145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90" tmFilter="0, 0; 0.125,0.2665; 0.25,0.4; 0.375,0.465; 0.5,0.5;  0.625,0.535; 0.75,0.6; 0.875,0.7335; 1,1">
                                          <p:stCondLst>
                                            <p:cond delay="3933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62">
                                          <p:stCondLst>
                                            <p:cond delay="154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394" decel="50000">
                                          <p:stCondLst>
                                            <p:cond delay="160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62">
                                          <p:stCondLst>
                                            <p:cond delay="311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394" decel="50000">
                                          <p:stCondLst>
                                            <p:cond delay="317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62">
                                          <p:stCondLst>
                                            <p:cond delay="39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394" decel="50000">
                                          <p:stCondLst>
                                            <p:cond delay="3961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62">
                                          <p:stCondLst>
                                            <p:cond delay="429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394" decel="50000">
                                          <p:stCondLst>
                                            <p:cond delay="43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6950"/>
                            </p:stCondLst>
                            <p:childTnLst>
                              <p:par>
                                <p:cTn id="20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7" dur="5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10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9" dur="105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0" dur="1050" fill="hold">
                                          <p:stCondLst>
                                            <p:cond delay="31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1" dur="1050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32200"/>
                            </p:stCondLst>
                            <p:childTnLst>
                              <p:par>
                                <p:cTn id="21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4" dur="52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37450"/>
                            </p:stCondLst>
                            <p:childTnLst>
                              <p:par>
                                <p:cTn id="2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9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9700"/>
                            </p:stCondLst>
                            <p:childTnLst>
                              <p:par>
                                <p:cTn id="2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41200"/>
                            </p:stCondLst>
                            <p:childTnLst>
                              <p:par>
                                <p:cTn id="22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22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22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2" grpId="1"/>
      <p:bldP spid="4" grpId="0" build="allAtOnce"/>
      <p:bldP spid="3" grpId="0"/>
      <p:bldP spid="3" grpId="1"/>
      <p:bldP spid="3" grpId="2"/>
      <p:bldP spid="6" grpId="0"/>
      <p:bldP spid="6" grpId="1"/>
      <p:bldP spid="6" grpId="2"/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71275" y="1721159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>
                <a:latin typeface="Berlin Sans FB Demi" pitchFamily="34" charset="0"/>
              </a:rPr>
              <a:t>En este taller se trabaja con empalmes, conectar un circuito eléctrico, las fuentes de la electricidad y pelar cables </a:t>
            </a:r>
            <a:endParaRPr lang="es-AR" sz="3600" dirty="0">
              <a:latin typeface="Berlin Sans FB Dem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8794" y="692696"/>
            <a:ext cx="7597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latin typeface="Berlin Sans FB Demi" pitchFamily="34" charset="0"/>
              </a:rPr>
              <a:t>Taller de Electricidad</a:t>
            </a:r>
            <a:endParaRPr lang="es-AR" sz="4400" dirty="0">
              <a:latin typeface="Berlin Sans FB Demi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553" y="4437321"/>
            <a:ext cx="180812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3000">
        <p14:ripple dir="lu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9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91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2">
                                          <p:stCondLst>
                                            <p:cond delay="5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46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2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46" decel="50000">
                                          <p:stCondLst>
                                            <p:cond delay="11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2">
                                          <p:stCondLst>
                                            <p:cond delay="143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46" decel="50000">
                                          <p:stCondLst>
                                            <p:cond delay="146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2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46" decel="50000">
                                          <p:stCondLst>
                                            <p:cond delay="16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750"/>
                            </p:stCondLst>
                            <p:childTnLst>
                              <p:par>
                                <p:cTn id="43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57" accel="50000">
                                          <p:stCondLst>
                                            <p:cond delay="15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94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>
                                          <p:stCondLst>
                                            <p:cond delay="159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81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90" tmFilter="0, 0; 0.125,0.2665; 0.25,0.4; 0.375,0.465; 0.5,0.5;  0.625,0.535; 0.75,0.6; 0.875,0.7335; 1,1">
                                          <p:stCondLst>
                                            <p:cond delay="11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43" tmFilter="0, 0; 0.125,0.2665; 0.25,0.4; 0.375,0.465; 0.5,0.5;  0.625,0.535; 0.75,0.6; 0.875,0.7335; 1,1">
                                          <p:stCondLst>
                                            <p:cond delay="14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7" accel="50000">
                                          <p:stCondLst>
                                            <p:cond delay="15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3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46" decel="50000">
                                          <p:stCondLst>
                                            <p:cond delay="5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46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3">
                                          <p:stCondLst>
                                            <p:cond delay="14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46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3">
                                          <p:stCondLst>
                                            <p:cond delay="158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46" decel="50000">
                                          <p:stCondLst>
                                            <p:cond delay="16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Taller de Herramientas Universales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sz="4000" dirty="0" smtClean="0"/>
              <a:t>En </a:t>
            </a:r>
            <a:r>
              <a:rPr lang="es-AR" sz="4000" dirty="0"/>
              <a:t>este </a:t>
            </a:r>
            <a:r>
              <a:rPr lang="es-AR" sz="4000" dirty="0" smtClean="0"/>
              <a:t>taller se aprende sobre el manejo y tipo de herramientas.</a:t>
            </a:r>
          </a:p>
          <a:p>
            <a:pPr marL="0" indent="0">
              <a:buNone/>
            </a:pPr>
            <a:r>
              <a:rPr lang="es-AR" sz="4000" dirty="0" smtClean="0"/>
              <a:t>Aquí se realizó una estantería de 4 niveles</a:t>
            </a:r>
            <a:endParaRPr lang="es-AR" sz="4000" dirty="0"/>
          </a:p>
        </p:txBody>
      </p:sp>
      <p:pic>
        <p:nvPicPr>
          <p:cNvPr id="2052" name="Picture 4" descr="d:\Users\Secundaria\Desktop\victoria quiroga\64d2d3d66c0b39cbf49116437ddc5e6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080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01890"/>
            <a:ext cx="2448272" cy="283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60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dir="r" isContent="1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50"/>
                            </p:stCondLst>
                            <p:childTnLst>
                              <p:par>
                                <p:cTn id="3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75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25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47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0"/>
                            </p:stCondLst>
                            <p:childTnLst>
                              <p:par>
                                <p:cTn id="74" presetID="47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250"/>
                            </p:stCondLst>
                            <p:childTnLst>
                              <p:par>
                                <p:cTn id="8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1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8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Taller de Laboratorio de Informática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201378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 </a:t>
            </a:r>
            <a:r>
              <a:rPr lang="es-AR" dirty="0"/>
              <a:t>El laboratorio de informática es un instrumento para la práctica de programas</a:t>
            </a:r>
          </a:p>
          <a:p>
            <a:pPr marL="0" indent="0">
              <a:buNone/>
            </a:pPr>
            <a:r>
              <a:rPr lang="es-AR" dirty="0"/>
              <a:t> de informática, tales como Excel, Word, Power Point, </a:t>
            </a:r>
            <a:r>
              <a:rPr lang="es-AR" dirty="0" err="1"/>
              <a:t>Scracht</a:t>
            </a:r>
            <a:r>
              <a:rPr lang="es-AR" dirty="0"/>
              <a:t>, </a:t>
            </a:r>
            <a:r>
              <a:rPr lang="es-AR" dirty="0" err="1"/>
              <a:t>Canva</a:t>
            </a:r>
            <a:r>
              <a:rPr lang="es-AR" dirty="0"/>
              <a:t>, etc. </a:t>
            </a:r>
          </a:p>
          <a:p>
            <a:pPr marL="0" indent="0">
              <a:buNone/>
            </a:pPr>
            <a:r>
              <a:rPr lang="es-AR" dirty="0"/>
              <a:t>Es un espacio para estudiar, experimentar y aprender el funcionamiento de la PC y los programas de informática y</a:t>
            </a:r>
          </a:p>
          <a:p>
            <a:pPr marL="0" indent="0">
              <a:buNone/>
            </a:pPr>
            <a:r>
              <a:rPr lang="es-AR" dirty="0"/>
              <a:t> practicar su uso.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81411"/>
            <a:ext cx="2032420" cy="202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1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conveyor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5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3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300"/>
                            </p:stCondLst>
                            <p:childTnLst>
                              <p:par>
                                <p:cTn id="3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4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uiExpand="1"/>
      <p:bldP spid="3" grpId="1" uiExpand="1"/>
      <p:bldP spid="3" grpId="2" uiExpan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84</Words>
  <Application>Microsoft Office PowerPoint</Application>
  <PresentationFormat>Presentación en pantalla (4:3)</PresentationFormat>
  <Paragraphs>19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Talleres de Minería</vt:lpstr>
      <vt:lpstr>Presentación de PowerPoint</vt:lpstr>
      <vt:lpstr>Taller de Herramientas Universales</vt:lpstr>
      <vt:lpstr>Taller de Laboratorio de Informática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primaria</dc:creator>
  <cp:lastModifiedBy>Secundaria</cp:lastModifiedBy>
  <cp:revision>51</cp:revision>
  <dcterms:created xsi:type="dcterms:W3CDTF">2023-04-24T20:21:57Z</dcterms:created>
  <dcterms:modified xsi:type="dcterms:W3CDTF">2023-05-22T20:38:01Z</dcterms:modified>
</cp:coreProperties>
</file>