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5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06E9-9E88-4FF9-AE06-2F4DBD8FF9F8}" type="datetimeFigureOut">
              <a:rPr lang="es-ES" smtClean="0"/>
              <a:pPr/>
              <a:t>23/05/2023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9562C-88B9-4432-85D4-723559F532E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Kalimba.mp3" TargetMode="Externa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Public\Music\Sample%20Music\Kalimba.mp3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bg1"/>
                </a:solidFill>
              </a:rPr>
              <a:t>TALLERES DE MINERIA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71604" y="4243366"/>
            <a:ext cx="6400800" cy="2614634"/>
          </a:xfrm>
        </p:spPr>
        <p:txBody>
          <a:bodyPr>
            <a:normAutofit fontScale="92500" lnSpcReduction="10000"/>
          </a:bodyPr>
          <a:lstStyle/>
          <a:p>
            <a:r>
              <a:rPr lang="es-ES" dirty="0" err="1" smtClean="0"/>
              <a:t>Alumno:Gonzalo</a:t>
            </a:r>
            <a:r>
              <a:rPr lang="es-ES" dirty="0" smtClean="0"/>
              <a:t> </a:t>
            </a:r>
            <a:r>
              <a:rPr lang="es-ES" dirty="0" err="1" smtClean="0"/>
              <a:t>Beron</a:t>
            </a:r>
            <a:endParaRPr lang="es-ES" dirty="0" smtClean="0"/>
          </a:p>
          <a:p>
            <a:r>
              <a:rPr lang="es-ES" dirty="0" smtClean="0"/>
              <a:t>Colegio de prado</a:t>
            </a:r>
          </a:p>
          <a:p>
            <a:r>
              <a:rPr lang="es-ES" dirty="0" smtClean="0"/>
              <a:t>Curso 1”A”</a:t>
            </a:r>
          </a:p>
          <a:p>
            <a:r>
              <a:rPr lang="es-ES" dirty="0" smtClean="0"/>
              <a:t>Laboratorio de </a:t>
            </a:r>
            <a:r>
              <a:rPr lang="es-ES" dirty="0" err="1" smtClean="0"/>
              <a:t>Informatica</a:t>
            </a:r>
            <a:endParaRPr lang="es-ES" dirty="0" smtClean="0"/>
          </a:p>
          <a:p>
            <a:r>
              <a:rPr lang="es-ES" dirty="0" err="1" smtClean="0"/>
              <a:t>Profe:Andrea</a:t>
            </a:r>
            <a:r>
              <a:rPr lang="es-ES" dirty="0" smtClean="0"/>
              <a:t> </a:t>
            </a:r>
            <a:r>
              <a:rPr lang="es-ES" dirty="0" err="1" smtClean="0"/>
              <a:t>Gomez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WhatsApp Image 2023-04-24 at 17.17.46 (5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14338"/>
            <a:ext cx="9144000" cy="707233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642910" y="214290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de 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Electricidad</a:t>
            </a:r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s-ES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7 Imagen" descr="WhatsApp Image 2023-04-24 at 17.17.46 (7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14339"/>
            <a:ext cx="9144000" cy="7072339"/>
          </a:xfrm>
          <a:prstGeom prst="rect">
            <a:avLst/>
          </a:prstGeom>
        </p:spPr>
      </p:pic>
      <p:pic>
        <p:nvPicPr>
          <p:cNvPr id="9" name="8 Imagen" descr="WhatsApp Image 2023-04-24 at 17.17.47 (3)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14340"/>
            <a:ext cx="9143999" cy="7072340"/>
          </a:xfrm>
          <a:prstGeom prst="rect">
            <a:avLst/>
          </a:prstGeom>
        </p:spPr>
      </p:pic>
      <p:pic>
        <p:nvPicPr>
          <p:cNvPr id="11" name="10 Imagen" descr="WhatsApp Image 2023-04-24 at 17.17.47 (5)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214338"/>
            <a:ext cx="9144000" cy="7072339"/>
          </a:xfrm>
          <a:prstGeom prst="rect">
            <a:avLst/>
          </a:prstGeom>
        </p:spPr>
      </p:pic>
      <p:pic>
        <p:nvPicPr>
          <p:cNvPr id="12" name="11 Imagen" descr="WhatsApp Image 2023-04-24 at 17.17.47 (6)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-214344"/>
            <a:ext cx="9715538" cy="7072344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1142976" y="0"/>
            <a:ext cx="6000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de Herramientas Universales 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15 Imagen" descr="WhatsApp Image 2023-04-24 at 17.17.47 (7)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-266344"/>
            <a:ext cx="9786974" cy="7124344"/>
          </a:xfrm>
          <a:prstGeom prst="rect">
            <a:avLst/>
          </a:prstGeom>
        </p:spPr>
      </p:pic>
      <p:pic>
        <p:nvPicPr>
          <p:cNvPr id="17" name="16 Imagen" descr="WhatsApp Image 2023-04-24 at 17.17.47 (8)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flipH="1">
            <a:off x="0" y="-214336"/>
            <a:ext cx="9715536" cy="7072337"/>
          </a:xfrm>
          <a:prstGeom prst="rect">
            <a:avLst/>
          </a:prstGeom>
        </p:spPr>
      </p:pic>
      <p:sp>
        <p:nvSpPr>
          <p:cNvPr id="13" name="12 Rectángulo"/>
          <p:cNvSpPr/>
          <p:nvPr/>
        </p:nvSpPr>
        <p:spPr>
          <a:xfrm>
            <a:off x="159445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642910" y="2428868"/>
            <a:ext cx="6559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</a:p>
          <a:p>
            <a:pPr algn="ctr"/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" name="22 Imagen" descr="WhatsApp Image 2023-04-27 at 15.36.19 (1)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-214337"/>
            <a:ext cx="10215602" cy="7072338"/>
          </a:xfrm>
          <a:prstGeom prst="rect">
            <a:avLst/>
          </a:prstGeom>
        </p:spPr>
      </p:pic>
      <p:sp>
        <p:nvSpPr>
          <p:cNvPr id="24" name="23 Rectángulo"/>
          <p:cNvSpPr/>
          <p:nvPr/>
        </p:nvSpPr>
        <p:spPr>
          <a:xfrm>
            <a:off x="1214414" y="0"/>
            <a:ext cx="61248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Láboratorio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</a:t>
            </a:r>
          </a:p>
          <a:p>
            <a:pPr algn="ctr"/>
            <a:r>
              <a:rPr lang="es-E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E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Informatica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1" y="1500174"/>
            <a:ext cx="10072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/>
            <a:endParaRPr lang="es-E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28 Imagen" descr="download (1)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00364" y="0"/>
            <a:ext cx="3071819" cy="2214554"/>
          </a:xfrm>
          <a:prstGeom prst="rect">
            <a:avLst/>
          </a:prstGeom>
        </p:spPr>
      </p:pic>
      <p:pic>
        <p:nvPicPr>
          <p:cNvPr id="22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/>
          <a:stretch>
            <a:fillRect/>
          </a:stretch>
        </p:blipFill>
        <p:spPr>
          <a:xfrm>
            <a:off x="214282" y="214290"/>
            <a:ext cx="304800" cy="304800"/>
          </a:xfrm>
          <a:prstGeom prst="rect">
            <a:avLst/>
          </a:prstGeom>
        </p:spPr>
      </p:pic>
      <p:pic>
        <p:nvPicPr>
          <p:cNvPr id="28" name="27 Imagen" descr="WhatsApp Image 2023-04-27 at 3.36.06 PM.jpe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58265"/>
            <a:ext cx="10279054" cy="7116265"/>
          </a:xfrm>
          <a:prstGeom prst="rect">
            <a:avLst/>
          </a:prstGeom>
        </p:spPr>
      </p:pic>
      <p:pic>
        <p:nvPicPr>
          <p:cNvPr id="31" name="30 Imagen" descr="WhatsApp Image 2023-04-27 at 3.36.05 PM.jpe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-285775"/>
            <a:ext cx="10358477" cy="7143775"/>
          </a:xfrm>
          <a:prstGeom prst="rect">
            <a:avLst/>
          </a:prstGeom>
        </p:spPr>
      </p:pic>
      <p:pic>
        <p:nvPicPr>
          <p:cNvPr id="33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5"/>
          <a:stretch>
            <a:fillRect/>
          </a:stretch>
        </p:blipFill>
        <p:spPr>
          <a:xfrm>
            <a:off x="9786974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9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numSld="999" showWhenStopped="0">
                <p:cTn id="15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láboratorio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Informática</a:t>
            </a:r>
            <a:b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 </a:t>
            </a:r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láboratorio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informática es un instrumento para la práctica de programas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 informática, tales como Excel, Word, </a:t>
            </a:r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Point, </a:t>
            </a:r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Scracht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s-ES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Canva</a:t>
            </a:r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etc. 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 un espacio para estudiar, experimentar y aprender el funcionamiento de la PC y los programas de informática y</a:t>
            </a:r>
          </a:p>
          <a:p>
            <a:pPr algn="ctr"/>
            <a:r>
              <a:rPr lang="es-E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practicar su uso.</a:t>
            </a:r>
          </a:p>
          <a:p>
            <a:endParaRPr lang="es-ES" sz="2000" dirty="0"/>
          </a:p>
        </p:txBody>
      </p:sp>
      <p:pic>
        <p:nvPicPr>
          <p:cNvPr id="4" name="3 Imagen" descr="89505d16d932d8cca00011c78a54a69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4346" y="4076700"/>
            <a:ext cx="3333750" cy="2781300"/>
          </a:xfrm>
          <a:prstGeom prst="rect">
            <a:avLst/>
          </a:prstGeom>
        </p:spPr>
      </p:pic>
      <p:pic>
        <p:nvPicPr>
          <p:cNvPr id="5" name="Kalimb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304800" cy="304800"/>
          </a:xfrm>
          <a:prstGeom prst="rect">
            <a:avLst/>
          </a:prstGeom>
        </p:spPr>
      </p:pic>
      <p:pic>
        <p:nvPicPr>
          <p:cNvPr id="6" name="5 Imagen" descr="qeetoktd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5050" y="4857761"/>
            <a:ext cx="3028950" cy="2000240"/>
          </a:xfrm>
          <a:prstGeom prst="rect">
            <a:avLst/>
          </a:prstGeom>
        </p:spPr>
      </p:pic>
    </p:spTree>
  </p:cSld>
  <p:clrMapOvr>
    <a:masterClrMapping/>
  </p:clrMapOvr>
  <p:transition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Taller de Electricidad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Taller de electricidad</a:t>
            </a:r>
          </a:p>
          <a:p>
            <a:pPr algn="ctr">
              <a:buNone/>
            </a:pP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 trabaja con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Empalmes,se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aprende a hacer </a:t>
            </a:r>
          </a:p>
          <a:p>
            <a:pPr algn="ctr">
              <a:buNone/>
            </a:pP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Circuitos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eléctrico.Fuentes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un circuito eléctrico y como hacer una </a:t>
            </a:r>
            <a:r>
              <a:rPr lang="es-E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lampara</a:t>
            </a:r>
            <a:r>
              <a:rPr lang="es-E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 pared</a:t>
            </a:r>
          </a:p>
          <a:p>
            <a:endParaRPr lang="es-ES" dirty="0"/>
          </a:p>
        </p:txBody>
      </p:sp>
      <p:pic>
        <p:nvPicPr>
          <p:cNvPr id="5" name="4 Imagen" descr="gfs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9198"/>
            <a:ext cx="5353050" cy="1928802"/>
          </a:xfrm>
          <a:prstGeom prst="rect">
            <a:avLst/>
          </a:prstGeom>
        </p:spPr>
      </p:pic>
      <p:pic>
        <p:nvPicPr>
          <p:cNvPr id="6" name="5 Imagen" descr="jgdazfj.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357694"/>
            <a:ext cx="2143125" cy="2143125"/>
          </a:xfrm>
          <a:prstGeom prst="rect">
            <a:avLst/>
          </a:prstGeom>
        </p:spPr>
      </p:pic>
    </p:spTree>
  </p:cSld>
  <p:clrMapOvr>
    <a:masterClrMapping/>
  </p:clrMapOvr>
  <p:transition advClick="0" advTm="7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Herramienta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Una herramienta es un objeto elaborado que sirve como </a:t>
            </a:r>
            <a:r>
              <a:rPr lang="es-ES" dirty="0" err="1" smtClean="0"/>
              <a:t>extencion</a:t>
            </a:r>
            <a:r>
              <a:rPr lang="es-ES" dirty="0" smtClean="0"/>
              <a:t> del cuerpo de quien lo </a:t>
            </a:r>
            <a:r>
              <a:rPr lang="es-ES" dirty="0" err="1" smtClean="0"/>
              <a:t>usa,para</a:t>
            </a:r>
            <a:r>
              <a:rPr lang="es-ES" dirty="0" smtClean="0"/>
              <a:t> permitir o facilitar una tarea </a:t>
            </a:r>
            <a:r>
              <a:rPr lang="es-ES" dirty="0" err="1" smtClean="0"/>
              <a:t>mecanica</a:t>
            </a:r>
            <a:r>
              <a:rPr lang="es-ES" dirty="0" smtClean="0"/>
              <a:t> que sin ella no se </a:t>
            </a:r>
            <a:r>
              <a:rPr lang="es-ES" dirty="0" err="1" smtClean="0"/>
              <a:t>podria</a:t>
            </a:r>
            <a:r>
              <a:rPr lang="es-ES" dirty="0" smtClean="0"/>
              <a:t> </a:t>
            </a:r>
            <a:r>
              <a:rPr lang="es-ES" dirty="0" err="1" smtClean="0"/>
              <a:t>realizar,o</a:t>
            </a:r>
            <a:r>
              <a:rPr lang="es-ES" dirty="0" smtClean="0"/>
              <a:t> seria muy </a:t>
            </a:r>
            <a:r>
              <a:rPr lang="es-ES" dirty="0" err="1" smtClean="0"/>
              <a:t>dificìl,por</a:t>
            </a:r>
            <a:r>
              <a:rPr lang="es-ES" dirty="0" smtClean="0"/>
              <a:t> falta de fuerza o </a:t>
            </a:r>
            <a:r>
              <a:rPr lang="es-ES" dirty="0" err="1" smtClean="0"/>
              <a:t>movilidad,dimensiones,etc</a:t>
            </a:r>
            <a:endParaRPr lang="es-ES" dirty="0"/>
          </a:p>
        </p:txBody>
      </p:sp>
      <p:pic>
        <p:nvPicPr>
          <p:cNvPr id="4" name="3 Imagen" descr="xdxdxxddxdxdxxddxx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3886200"/>
            <a:ext cx="2971800" cy="2971800"/>
          </a:xfrm>
          <a:prstGeom prst="rect">
            <a:avLst/>
          </a:prstGeom>
        </p:spPr>
      </p:pic>
      <p:pic>
        <p:nvPicPr>
          <p:cNvPr id="5" name="4 Imagen" descr="ñojjk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4786322"/>
            <a:ext cx="4071966" cy="2071678"/>
          </a:xfrm>
          <a:prstGeom prst="rect">
            <a:avLst/>
          </a:prstGeom>
        </p:spPr>
      </p:pic>
    </p:spTree>
  </p:cSld>
  <p:clrMapOvr>
    <a:masterClrMapping/>
  </p:clrMapOvr>
  <p:transition advClick="0" advTm="7000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101</Words>
  <Application>Microsoft Office PowerPoint</Application>
  <PresentationFormat>Presentación en pantalla (4:3)</PresentationFormat>
  <Paragraphs>24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TALLERES DE MINERIA</vt:lpstr>
      <vt:lpstr>Taller láboratorio de Informática </vt:lpstr>
      <vt:lpstr>Taller de Electricidad</vt:lpstr>
      <vt:lpstr>Una Herramienta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DE MINERIA</dc:title>
  <dc:creator>Secundaria</dc:creator>
  <cp:lastModifiedBy>Secundaria</cp:lastModifiedBy>
  <cp:revision>89</cp:revision>
  <dcterms:created xsi:type="dcterms:W3CDTF">2023-04-25T17:53:40Z</dcterms:created>
  <dcterms:modified xsi:type="dcterms:W3CDTF">2023-05-23T18:24:40Z</dcterms:modified>
</cp:coreProperties>
</file>