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982" autoAdjust="0"/>
  </p:normalViewPr>
  <p:slideViewPr>
    <p:cSldViewPr>
      <p:cViewPr>
        <p:scale>
          <a:sx n="64" d="100"/>
          <a:sy n="64" d="100"/>
        </p:scale>
        <p:origin x="-16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C8FC8-5AFF-4BC0-B572-2DF6C0300EAC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533B5-FF6A-4822-9EF1-F0668F13C7D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314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533B5-FF6A-4822-9EF1-F0668F13C7DF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17588-0226-4C45-8658-2967C760986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90051-95F0-4BC9-8BD6-8F2F8A19D23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26" Type="http://schemas.openxmlformats.org/officeDocument/2006/relationships/image" Target="../media/image21.png"/><Relationship Id="rId3" Type="http://schemas.openxmlformats.org/officeDocument/2006/relationships/audio" Target="../media/media1.mp3"/><Relationship Id="rId21" Type="http://schemas.openxmlformats.org/officeDocument/2006/relationships/image" Target="../media/image16.jpeg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5" Type="http://schemas.openxmlformats.org/officeDocument/2006/relationships/image" Target="../media/image20.gif"/><Relationship Id="rId2" Type="http://schemas.microsoft.com/office/2007/relationships/media" Target="../media/media1.mp3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audio" Target="file:///D:\Users\Secundaria\Music\y2mate.com%20-%20M&#250;sica%20De%20Fondo%20Para%20Videos%20y%20Presentaciones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24" Type="http://schemas.openxmlformats.org/officeDocument/2006/relationships/image" Target="../media/image19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jpeg"/><Relationship Id="rId23" Type="http://schemas.openxmlformats.org/officeDocument/2006/relationships/image" Target="../media/image18.jpeg"/><Relationship Id="rId10" Type="http://schemas.openxmlformats.org/officeDocument/2006/relationships/image" Target="../media/image5.jpeg"/><Relationship Id="rId19" Type="http://schemas.openxmlformats.org/officeDocument/2006/relationships/image" Target="../media/image14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jpeg"/><Relationship Id="rId14" Type="http://schemas.openxmlformats.org/officeDocument/2006/relationships/image" Target="../media/image9.jpeg"/><Relationship Id="rId2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TALLERES DE MINERÍA</a:t>
            </a:r>
            <a:endParaRPr lang="es-AR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8" name="7 Imagen" descr="WhatsApp Image 2023-04-24 at 5.14.49 PM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642990"/>
            <a:ext cx="10144164" cy="7500990"/>
          </a:xfrm>
          <a:prstGeom prst="rect">
            <a:avLst/>
          </a:prstGeom>
        </p:spPr>
      </p:pic>
      <p:pic>
        <p:nvPicPr>
          <p:cNvPr id="9" name="8 Imagen" descr="WhatsApp Image 2023-04-24 at 5.14.50 PM (1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642990"/>
            <a:ext cx="10144164" cy="7500990"/>
          </a:xfrm>
          <a:prstGeom prst="rect">
            <a:avLst/>
          </a:prstGeom>
        </p:spPr>
      </p:pic>
      <p:pic>
        <p:nvPicPr>
          <p:cNvPr id="10" name="9 Imagen" descr="WhatsApp Image 2023-04-24 at 5.14.50 PM (2)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642990"/>
            <a:ext cx="10072758" cy="7500990"/>
          </a:xfrm>
          <a:prstGeom prst="rect">
            <a:avLst/>
          </a:prstGeom>
        </p:spPr>
      </p:pic>
      <p:pic>
        <p:nvPicPr>
          <p:cNvPr id="11" name="10 Imagen" descr="WhatsApp Image 2023-04-24 at 5.14.50 PM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642990"/>
            <a:ext cx="10072758" cy="7500990"/>
          </a:xfrm>
          <a:prstGeom prst="rect">
            <a:avLst/>
          </a:prstGeom>
        </p:spPr>
      </p:pic>
      <p:pic>
        <p:nvPicPr>
          <p:cNvPr id="16" name="15 Imagen" descr="WhatsApp Image 2023-04-24 at 5.15.02 PM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642966"/>
            <a:ext cx="10072757" cy="7500966"/>
          </a:xfrm>
          <a:prstGeom prst="rect">
            <a:avLst/>
          </a:prstGeom>
        </p:spPr>
      </p:pic>
      <p:pic>
        <p:nvPicPr>
          <p:cNvPr id="17" name="16 Imagen" descr="WhatsApp Image 2023-04-24 at 5.15.02 PM (1)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642966"/>
            <a:ext cx="10072757" cy="7500966"/>
          </a:xfrm>
          <a:prstGeom prst="rect">
            <a:avLst/>
          </a:prstGeom>
        </p:spPr>
      </p:pic>
      <p:pic>
        <p:nvPicPr>
          <p:cNvPr id="18" name="17 Imagen" descr="WhatsApp Image 2023-04-24 at 5.14.47 PM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642966"/>
            <a:ext cx="10072758" cy="7500966"/>
          </a:xfrm>
          <a:prstGeom prst="rect">
            <a:avLst/>
          </a:prstGeom>
        </p:spPr>
      </p:pic>
      <p:pic>
        <p:nvPicPr>
          <p:cNvPr id="19" name="18 Imagen" descr="WhatsApp Image 2023-04-24 at 5.14.48 PM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642966"/>
            <a:ext cx="10072758" cy="7500966"/>
          </a:xfrm>
          <a:prstGeom prst="rect">
            <a:avLst/>
          </a:prstGeom>
        </p:spPr>
      </p:pic>
      <p:pic>
        <p:nvPicPr>
          <p:cNvPr id="20" name="19 Imagen" descr="WhatsApp Image 2023-04-24 at 5.15.00 PM (1)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642966"/>
            <a:ext cx="10072757" cy="7500966"/>
          </a:xfrm>
          <a:prstGeom prst="rect">
            <a:avLst/>
          </a:prstGeom>
        </p:spPr>
      </p:pic>
      <p:pic>
        <p:nvPicPr>
          <p:cNvPr id="21" name="20 Imagen" descr="WhatsApp Image 2023-04-24 at 5.15.00 PM (2).jpe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642966"/>
            <a:ext cx="10072757" cy="7500966"/>
          </a:xfrm>
          <a:prstGeom prst="rect">
            <a:avLst/>
          </a:prstGeom>
        </p:spPr>
      </p:pic>
      <p:pic>
        <p:nvPicPr>
          <p:cNvPr id="22" name="21 Imagen" descr="WhatsApp Image 2023-04-24 at 5.15.00 PM.jpe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642966"/>
            <a:ext cx="10072757" cy="7500966"/>
          </a:xfrm>
          <a:prstGeom prst="rect">
            <a:avLst/>
          </a:prstGeom>
        </p:spPr>
      </p:pic>
      <p:pic>
        <p:nvPicPr>
          <p:cNvPr id="23" name="22 Imagen" descr="WhatsApp Image 2023-04-24 at 5.15.01 PM (1).jpe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-642966"/>
            <a:ext cx="10072757" cy="7500966"/>
          </a:xfrm>
          <a:prstGeom prst="rect">
            <a:avLst/>
          </a:prstGeom>
        </p:spPr>
      </p:pic>
      <p:pic>
        <p:nvPicPr>
          <p:cNvPr id="24" name="23 Imagen" descr="WhatsApp Image 2023-04-24 at 5.15.01 PM (2).jpe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-642966"/>
            <a:ext cx="10072757" cy="7500966"/>
          </a:xfrm>
          <a:prstGeom prst="rect">
            <a:avLst/>
          </a:prstGeom>
        </p:spPr>
      </p:pic>
      <p:pic>
        <p:nvPicPr>
          <p:cNvPr id="25" name="24 Imagen" descr="WhatsApp Image 2023-04-27 at 3.36.05 PM (1).jpe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-642966"/>
            <a:ext cx="10072757" cy="7500966"/>
          </a:xfrm>
          <a:prstGeom prst="rect">
            <a:avLst/>
          </a:prstGeom>
        </p:spPr>
      </p:pic>
      <p:pic>
        <p:nvPicPr>
          <p:cNvPr id="26" name="25 Imagen" descr="WhatsApp Image 2023-04-27 at 3.36.05 PM.jpe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-642966"/>
            <a:ext cx="10072757" cy="7500966"/>
          </a:xfrm>
          <a:prstGeom prst="rect">
            <a:avLst/>
          </a:prstGeom>
        </p:spPr>
      </p:pic>
      <p:pic>
        <p:nvPicPr>
          <p:cNvPr id="27" name="26 Imagen" descr="WhatsApp Image 2023-04-27 at 3.36.06 PM (1).jpe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-642966"/>
            <a:ext cx="10072757" cy="7500966"/>
          </a:xfrm>
          <a:prstGeom prst="rect">
            <a:avLst/>
          </a:prstGeom>
        </p:spPr>
      </p:pic>
      <p:pic>
        <p:nvPicPr>
          <p:cNvPr id="28" name="27 Imagen" descr="WhatsApp Image 2023-04-27 at 3.36.06 PM.jpe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84742" y="-642990"/>
            <a:ext cx="10144195" cy="7500966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2500298" y="1285860"/>
            <a:ext cx="497411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TALLER DE ELECTRICIDAD</a:t>
            </a:r>
          </a:p>
          <a:p>
            <a:pPr algn="ctr"/>
            <a:endParaRPr lang="es-ES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-357222" y="1214422"/>
            <a:ext cx="10105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TALLER DE HERRAMIENTAS UNIVERSALES</a:t>
            </a:r>
            <a:endParaRPr lang="es-E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57158" y="2000240"/>
            <a:ext cx="81925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" sz="32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214282" y="1214422"/>
            <a:ext cx="8747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Taller de laboratorio de informática</a:t>
            </a:r>
            <a:endParaRPr lang="es-E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0" y="3071810"/>
            <a:ext cx="1007275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" name="38 Imagen" descr="nkpidhngskgSFGÑHLHLFAG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720" y="2071678"/>
            <a:ext cx="2143125" cy="2143125"/>
          </a:xfrm>
          <a:prstGeom prst="rect">
            <a:avLst/>
          </a:prstGeom>
        </p:spPr>
      </p:pic>
      <p:pic>
        <p:nvPicPr>
          <p:cNvPr id="31" name="y2mate.com - Música De Fondo Para Videos y Presentacion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4"/>
          <a:stretch>
            <a:fillRect/>
          </a:stretch>
        </p:blipFill>
        <p:spPr>
          <a:xfrm>
            <a:off x="8397279" y="-267165"/>
            <a:ext cx="304800" cy="304800"/>
          </a:xfrm>
          <a:prstGeom prst="rect">
            <a:avLst/>
          </a:prstGeom>
        </p:spPr>
      </p:pic>
      <p:pic>
        <p:nvPicPr>
          <p:cNvPr id="32" name="31 Imagen" descr="Minero-09.gif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1000164" y="3429000"/>
            <a:ext cx="4059984" cy="3238509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3453988" y="3111025"/>
            <a:ext cx="30667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NOMBRE: MARCOS ELIZONDO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CURSO: 1 A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AÑO: 2023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PROFESOR/A: ANDREA GOMEZ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  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3" name="y2mate.com - Música De Fondo Para Videos y Presentacion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out="5000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4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40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4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4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40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4000" fill="hold"/>
                                        <p:tgtEl>
                                          <p:spTgt spid="1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400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400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400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400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400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400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5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9" presetClass="entr" presetSubtype="0" accel="10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7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400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4000" fill="hold"/>
                                        <p:tgtEl>
                                          <p:spTgt spid="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2" dur="4000" fill="hold"/>
                                        <p:tgtEl>
                                          <p:spTgt spid="2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400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8" presetClass="exit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126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30" grpId="0"/>
      <p:bldP spid="30" grpId="1"/>
      <p:bldP spid="29" grpId="0" build="allAtOnce"/>
      <p:bldP spid="35" grpId="0"/>
      <p:bldP spid="35" grpId="1"/>
      <p:bldP spid="36" grpId="0"/>
      <p:bldP spid="37" grpId="0"/>
      <p:bldP spid="37" grpId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TALLER DE ELECTRICIDAD</a:t>
            </a:r>
            <a:br>
              <a:rPr lang="es-AR" dirty="0" smtClean="0">
                <a:solidFill>
                  <a:schemeClr val="bg1"/>
                </a:solidFill>
              </a:rPr>
            </a:b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4400" dirty="0" smtClean="0">
                <a:solidFill>
                  <a:srgbClr val="C00000"/>
                </a:solidFill>
              </a:rPr>
              <a:t>En el taller de electricidad se trabaja con empalmes, se aprende a hacer circuitos eléctricos. Fuentes de un circuito eléctrico y como hacer una lámpara de pared.</a:t>
            </a:r>
            <a:endParaRPr lang="es-AR" sz="4400" dirty="0">
              <a:solidFill>
                <a:srgbClr val="C00000"/>
              </a:solidFill>
            </a:endParaRPr>
          </a:p>
        </p:txBody>
      </p:sp>
      <p:pic>
        <p:nvPicPr>
          <p:cNvPr id="5" name="4 Imagen" descr="electricista-imagen-animada-0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4506370"/>
            <a:ext cx="1885961" cy="235163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TALLER DE HERRAMIENTAS UNIVERSALES</a:t>
            </a:r>
            <a:endParaRPr lang="es-ES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dirty="0" smtClean="0">
                <a:solidFill>
                  <a:schemeClr val="bg1"/>
                </a:solidFill>
              </a:rPr>
              <a:t>Se aprende sobre el uso y manejo de distintas herramientas( martillo, serrucho )</a:t>
            </a:r>
          </a:p>
          <a:p>
            <a:pPr>
              <a:buNone/>
            </a:pPr>
            <a:r>
              <a:rPr lang="es-AR" dirty="0" smtClean="0">
                <a:solidFill>
                  <a:schemeClr val="bg1"/>
                </a:solidFill>
              </a:rPr>
              <a:t>En este taller hicieron una estantería </a:t>
            </a:r>
          </a:p>
        </p:txBody>
      </p:sp>
      <p:pic>
        <p:nvPicPr>
          <p:cNvPr id="4" name="3 Imagen" descr="4e1d76da66f5a97037660bb14098f5b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643314"/>
            <a:ext cx="2971800" cy="29718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32514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TALLER DE LABORATORIO DE INFORMÁTICA</a:t>
            </a:r>
            <a:endParaRPr lang="es-A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 laboratorio de informática es un instrumento para la práctica de programas</a:t>
            </a:r>
          </a:p>
          <a:p>
            <a:pPr algn="ctr">
              <a:buNone/>
            </a:pPr>
            <a:r>
              <a:rPr lang="es-A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 informática, tales como Excel, Word, </a:t>
            </a:r>
            <a:r>
              <a:rPr lang="es-AR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Power</a:t>
            </a:r>
            <a:r>
              <a:rPr lang="es-A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Point, </a:t>
            </a:r>
            <a:r>
              <a:rPr lang="es-AR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Scracht</a:t>
            </a:r>
            <a:r>
              <a:rPr lang="es-A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s-AR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Canva</a:t>
            </a:r>
            <a:r>
              <a:rPr lang="es-A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etc. </a:t>
            </a:r>
          </a:p>
          <a:p>
            <a:pPr algn="ctr"/>
            <a:r>
              <a:rPr lang="es-A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 un espacio para estudiar, experimentar y aprender el funcionamiento de la PC y los programas de informática y</a:t>
            </a:r>
          </a:p>
          <a:p>
            <a:pPr algn="ctr">
              <a:buNone/>
            </a:pPr>
            <a:r>
              <a:rPr lang="es-A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practicar su uso.</a:t>
            </a:r>
          </a:p>
          <a:p>
            <a:pPr algn="ctr"/>
            <a:endParaRPr lang="es-E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s-AR" dirty="0"/>
          </a:p>
        </p:txBody>
      </p:sp>
      <p:pic>
        <p:nvPicPr>
          <p:cNvPr id="4" name="3 Imagen" descr="animated_computer_student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429132"/>
            <a:ext cx="2441870" cy="2238381"/>
          </a:xfrm>
          <a:prstGeom prst="rect">
            <a:avLst/>
          </a:prstGeom>
        </p:spPr>
      </p:pic>
    </p:spTree>
  </p:cSld>
  <p:clrMapOvr>
    <a:masterClrMapping/>
  </p:clrMapOvr>
  <p:transition advClick="0" advTm="12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96</Words>
  <Application>Microsoft Office PowerPoint</Application>
  <PresentationFormat>Presentación en pantalla (4:3)</PresentationFormat>
  <Paragraphs>20</Paragraphs>
  <Slides>4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TALLERES DE MINERÍA</vt:lpstr>
      <vt:lpstr>TALLER DE ELECTRICIDAD </vt:lpstr>
      <vt:lpstr>TALLER DE HERRAMIENTAS UNIVERSALES</vt:lpstr>
      <vt:lpstr>TALLER DE LABORATORIO DE INFORMÁTICA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INFORMATICA</dc:title>
  <dc:creator>Secundaria</dc:creator>
  <cp:lastModifiedBy>Secundaria</cp:lastModifiedBy>
  <cp:revision>69</cp:revision>
  <dcterms:created xsi:type="dcterms:W3CDTF">2023-04-24T20:39:55Z</dcterms:created>
  <dcterms:modified xsi:type="dcterms:W3CDTF">2023-05-23T18:27:28Z</dcterms:modified>
</cp:coreProperties>
</file>