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67" r:id="rId4"/>
    <p:sldId id="268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86380" autoAdjust="0"/>
  </p:normalViewPr>
  <p:slideViewPr>
    <p:cSldViewPr>
      <p:cViewPr>
        <p:scale>
          <a:sx n="69" d="100"/>
          <a:sy n="69" d="100"/>
        </p:scale>
        <p:origin x="-136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2F2E0-5674-4BB3-9BAF-937B6332775D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E8434-F4ED-4407-B07E-31B64B3480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50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449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8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431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017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176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045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124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135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70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268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203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E0C0-6689-42A2-B5E8-20D70684FCF1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24DA-8796-43E1-A189-CE52A92CCC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314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gif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368151"/>
          </a:xfrm>
        </p:spPr>
        <p:txBody>
          <a:bodyPr>
            <a:normAutofit/>
          </a:bodyPr>
          <a:lstStyle/>
          <a:p>
            <a:r>
              <a:rPr lang="es-AR" sz="4800" b="1" dirty="0" smtClean="0">
                <a:solidFill>
                  <a:schemeClr val="bg1"/>
                </a:solidFill>
              </a:rPr>
              <a:t>TALLERES DE MINERIA</a:t>
            </a:r>
            <a:endParaRPr lang="es-AR" sz="4800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57422" y="2364156"/>
            <a:ext cx="4429156" cy="3009060"/>
          </a:xfrm>
        </p:spPr>
        <p:txBody>
          <a:bodyPr>
            <a:normAutofit/>
          </a:bodyPr>
          <a:lstStyle/>
          <a:p>
            <a:r>
              <a:rPr lang="es-A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Lautaro Moral</a:t>
            </a:r>
          </a:p>
          <a:p>
            <a:r>
              <a:rPr lang="es-A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Curso:1ª</a:t>
            </a:r>
          </a:p>
          <a:p>
            <a:r>
              <a:rPr lang="es-AR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Profesor:Andrea</a:t>
            </a:r>
            <a:r>
              <a:rPr lang="es-A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s-AR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G</a:t>
            </a:r>
            <a:r>
              <a:rPr lang="es-AR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omez</a:t>
            </a:r>
            <a:endParaRPr lang="es-AR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s-AR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Làboratorio</a:t>
            </a:r>
            <a:r>
              <a:rPr lang="es-A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s-A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 </a:t>
            </a:r>
          </a:p>
          <a:p>
            <a:r>
              <a:rPr lang="es-AR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Informàtica</a:t>
            </a:r>
            <a:endParaRPr lang="es-AR" sz="4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64156"/>
            <a:ext cx="2599556" cy="2072956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0" y="2348880"/>
            <a:ext cx="2034480" cy="2394423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2075"/>
            <a:ext cx="9144000" cy="6939587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" y="0"/>
            <a:ext cx="9115514" cy="685800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514" cy="68580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" y="2075"/>
            <a:ext cx="9115514" cy="685800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" y="0"/>
            <a:ext cx="9115514" cy="68580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" y="2076"/>
            <a:ext cx="9115513" cy="6939586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" y="38860"/>
            <a:ext cx="9115514" cy="6939586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" y="38860"/>
            <a:ext cx="9115514" cy="6939586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5" y="38860"/>
            <a:ext cx="9115514" cy="693958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" y="38860"/>
            <a:ext cx="9115513" cy="693958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" y="-38718"/>
            <a:ext cx="9144000" cy="693958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" y="-6949"/>
            <a:ext cx="9256225" cy="7024756"/>
          </a:xfrm>
          <a:prstGeom prst="rect">
            <a:avLst/>
          </a:prstGeom>
        </p:spPr>
      </p:pic>
      <p:pic>
        <p:nvPicPr>
          <p:cNvPr id="8" name="y2mate.com - Música De Fondo Para Videos Y Presentaciones Corporativas I Deeper por esoundtra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8861748" y="260648"/>
            <a:ext cx="171400" cy="1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59334"/>
      </p:ext>
    </p:extLst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7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TALLER DE </a:t>
            </a:r>
            <a:r>
              <a:rPr lang="es-AR" dirty="0" smtClean="0">
                <a:solidFill>
                  <a:schemeClr val="bg1"/>
                </a:solidFill>
              </a:rPr>
              <a:t>ELECTRICIDAD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Se realiza diferentes tareas, relacionadas al estudio de la energía eléctrica, su transformación, aprovechamiento, manejo y cuidados con la misma</a:t>
            </a:r>
          </a:p>
          <a:p>
            <a:endParaRPr lang="es-AR" dirty="0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3643314"/>
            <a:ext cx="3169310" cy="2919814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TALLER DE HERRAMIENTAS UNIVERSALES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>
                <a:solidFill>
                  <a:schemeClr val="bg1"/>
                </a:solidFill>
              </a:rPr>
              <a:t>Se aprende sobre el uso y manejo de distintas herramientas( martillo, serrucho )</a:t>
            </a:r>
          </a:p>
          <a:p>
            <a:pPr>
              <a:buNone/>
            </a:pPr>
            <a:r>
              <a:rPr lang="es-AR" dirty="0">
                <a:solidFill>
                  <a:schemeClr val="bg1"/>
                </a:solidFill>
              </a:rPr>
              <a:t>En este taller hicieron una estantería </a:t>
            </a:r>
          </a:p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1802" y="3143248"/>
            <a:ext cx="3463821" cy="280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TALLER DE LÁBORATORIO DE </a:t>
            </a:r>
            <a:r>
              <a:rPr lang="es-AR" dirty="0" smtClean="0">
                <a:solidFill>
                  <a:schemeClr val="bg1"/>
                </a:solidFill>
              </a:rPr>
              <a:t>INFORMÀTICA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El </a:t>
            </a:r>
            <a:r>
              <a:rPr lang="es-AR" dirty="0" err="1" smtClean="0">
                <a:solidFill>
                  <a:schemeClr val="bg1"/>
                </a:solidFill>
              </a:rPr>
              <a:t>làboratorio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smtClean="0">
                <a:solidFill>
                  <a:schemeClr val="bg1"/>
                </a:solidFill>
              </a:rPr>
              <a:t>de informática es un instrumento para la práctica de programas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 de informática, tales como Excel, Word, </a:t>
            </a:r>
            <a:r>
              <a:rPr lang="es-AR" dirty="0" err="1" smtClean="0">
                <a:solidFill>
                  <a:schemeClr val="bg1"/>
                </a:solidFill>
              </a:rPr>
              <a:t>Power</a:t>
            </a:r>
            <a:r>
              <a:rPr lang="es-AR" dirty="0" smtClean="0">
                <a:solidFill>
                  <a:schemeClr val="bg1"/>
                </a:solidFill>
              </a:rPr>
              <a:t> Point, </a:t>
            </a:r>
            <a:r>
              <a:rPr lang="es-AR" dirty="0" err="1" smtClean="0">
                <a:solidFill>
                  <a:schemeClr val="bg1"/>
                </a:solidFill>
              </a:rPr>
              <a:t>Scracht</a:t>
            </a:r>
            <a:r>
              <a:rPr lang="es-AR" dirty="0" smtClean="0">
                <a:solidFill>
                  <a:schemeClr val="bg1"/>
                </a:solidFill>
              </a:rPr>
              <a:t>, </a:t>
            </a:r>
            <a:r>
              <a:rPr lang="es-AR" dirty="0" err="1" smtClean="0">
                <a:solidFill>
                  <a:schemeClr val="bg1"/>
                </a:solidFill>
              </a:rPr>
              <a:t>Canva</a:t>
            </a:r>
            <a:r>
              <a:rPr lang="es-AR" dirty="0" smtClean="0">
                <a:solidFill>
                  <a:schemeClr val="bg1"/>
                </a:solidFill>
              </a:rPr>
              <a:t>, etc. 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Es un espacio para estudiar, experimentar y aprender el funcionamiento de la PC y los programas de informática y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 practicar su uso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98" y="4832724"/>
            <a:ext cx="2376264" cy="202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69</Words>
  <Application>Microsoft Office PowerPoint</Application>
  <PresentationFormat>Presentación en pantalla (4:3)</PresentationFormat>
  <Paragraphs>16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TALLERES DE MINERIA</vt:lpstr>
      <vt:lpstr>TALLER DE ELECTRICIDAD</vt:lpstr>
      <vt:lpstr>TALLER DE HERRAMIENTAS UNIVERSALES</vt:lpstr>
      <vt:lpstr>TALLER DE LÁBORATORIO DE INFORMÀTICA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Secundaria</dc:creator>
  <cp:lastModifiedBy>Secundaria</cp:lastModifiedBy>
  <cp:revision>68</cp:revision>
  <dcterms:created xsi:type="dcterms:W3CDTF">2023-04-24T19:56:03Z</dcterms:created>
  <dcterms:modified xsi:type="dcterms:W3CDTF">2023-05-23T18:57:22Z</dcterms:modified>
</cp:coreProperties>
</file>