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A5CC-4947-4DAF-B602-00E77AEC58B7}" type="datetimeFigureOut">
              <a:rPr lang="es-AR" smtClean="0"/>
              <a:t>20/05/2023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DC4CC-431E-4149-BB25-9C8C688E246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11814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A5CC-4947-4DAF-B602-00E77AEC58B7}" type="datetimeFigureOut">
              <a:rPr lang="es-AR" smtClean="0"/>
              <a:t>20/05/2023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DC4CC-431E-4149-BB25-9C8C688E246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34452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9FEA5CC-4947-4DAF-B602-00E77AEC58B7}" type="datetimeFigureOut">
              <a:rPr lang="es-AR" smtClean="0"/>
              <a:t>20/05/2023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8DC4CC-431E-4149-BB25-9C8C688E246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045385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A5CC-4947-4DAF-B602-00E77AEC58B7}" type="datetimeFigureOut">
              <a:rPr lang="es-AR" smtClean="0"/>
              <a:t>20/05/2023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DC4CC-431E-4149-BB25-9C8C688E246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12735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A5CC-4947-4DAF-B602-00E77AEC58B7}" type="datetimeFigureOut">
              <a:rPr lang="es-AR" smtClean="0"/>
              <a:t>20/05/2023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DC4CC-431E-4149-BB25-9C8C688E246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25132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A5CC-4947-4DAF-B602-00E77AEC58B7}" type="datetimeFigureOut">
              <a:rPr lang="es-AR" smtClean="0"/>
              <a:t>20/05/2023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DC4CC-431E-4149-BB25-9C8C688E246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63938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C9FEA5CC-4947-4DAF-B602-00E77AEC58B7}" type="datetimeFigureOut">
              <a:rPr lang="es-AR" smtClean="0"/>
              <a:t>20/05/2023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5B8DC4CC-431E-4149-BB25-9C8C688E246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08276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AR" sz="8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Himno nacional </a:t>
            </a:r>
            <a:r>
              <a:rPr lang="es-AR" sz="8800" dirty="0" smtClean="0">
                <a:solidFill>
                  <a:schemeClr val="bg2">
                    <a:lumMod val="75000"/>
                  </a:schemeClr>
                </a:solidFill>
                <a:latin typeface="Algerian" panose="04020705040A02060702" pitchFamily="82" charset="0"/>
              </a:rPr>
              <a:t>ARG</a:t>
            </a:r>
            <a:r>
              <a:rPr lang="es-AR" sz="8800" dirty="0" smtClean="0">
                <a:solidFill>
                  <a:schemeClr val="tx1">
                    <a:lumMod val="95000"/>
                  </a:schemeClr>
                </a:solidFill>
                <a:latin typeface="Algerian" panose="04020705040A02060702" pitchFamily="82" charset="0"/>
              </a:rPr>
              <a:t>E</a:t>
            </a:r>
            <a:r>
              <a:rPr lang="es-AR" sz="8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N</a:t>
            </a:r>
            <a:r>
              <a:rPr lang="es-AR" sz="8800" dirty="0" smtClean="0">
                <a:solidFill>
                  <a:schemeClr val="tx1">
                    <a:lumMod val="95000"/>
                  </a:schemeClr>
                </a:solidFill>
                <a:latin typeface="Algerian" panose="04020705040A02060702" pitchFamily="82" charset="0"/>
              </a:rPr>
              <a:t>T</a:t>
            </a:r>
            <a:r>
              <a:rPr lang="es-AR" sz="8800" dirty="0" smtClean="0">
                <a:solidFill>
                  <a:schemeClr val="bg2">
                    <a:lumMod val="75000"/>
                  </a:schemeClr>
                </a:solidFill>
                <a:latin typeface="Algerian" panose="04020705040A02060702" pitchFamily="82" charset="0"/>
              </a:rPr>
              <a:t>INO</a:t>
            </a:r>
            <a:endParaRPr lang="es-AR" sz="8800" dirty="0">
              <a:solidFill>
                <a:schemeClr val="accent1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AR" sz="4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LETRA</a:t>
            </a:r>
            <a:endParaRPr lang="es-AR" sz="4400" dirty="0">
              <a:solidFill>
                <a:schemeClr val="accent1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70679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10000">
        <p15:prstTrans prst="origami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AR" sz="11500" dirty="0" smtClean="0">
                <a:latin typeface="Bernard MT Condensed" panose="02050806060905020404" pitchFamily="18" charset="0"/>
              </a:rPr>
              <a:t>     </a:t>
            </a:r>
            <a:r>
              <a:rPr lang="es-AR" sz="11500" dirty="0" smtClean="0">
                <a:solidFill>
                  <a:schemeClr val="accent1">
                    <a:lumMod val="75000"/>
                  </a:schemeClr>
                </a:solidFill>
                <a:latin typeface="Bernard MT Condensed" panose="02050806060905020404" pitchFamily="18" charset="0"/>
              </a:rPr>
              <a:t>  </a:t>
            </a:r>
            <a:r>
              <a:rPr lang="es-AR" sz="11500" dirty="0">
                <a:solidFill>
                  <a:schemeClr val="accent3">
                    <a:lumMod val="60000"/>
                    <a:lumOff val="40000"/>
                  </a:schemeClr>
                </a:solidFill>
                <a:latin typeface="Bernard MT Condensed" panose="02050806060905020404" pitchFamily="18" charset="0"/>
              </a:rPr>
              <a:t>  </a:t>
            </a:r>
            <a:r>
              <a:rPr lang="es-AR" sz="115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ernard MT Condensed" panose="02050806060905020404" pitchFamily="18" charset="0"/>
              </a:rPr>
              <a:t>LETRA</a:t>
            </a:r>
            <a:endParaRPr lang="es-AR" sz="11500" dirty="0">
              <a:solidFill>
                <a:schemeClr val="accent3">
                  <a:lumMod val="60000"/>
                  <a:lumOff val="40000"/>
                </a:schemeClr>
              </a:solidFill>
              <a:latin typeface="Bernard MT Condensed" panose="02050806060905020404" pitchFamily="18" charset="0"/>
            </a:endParaRPr>
          </a:p>
        </p:txBody>
      </p:sp>
      <p:pic>
        <p:nvPicPr>
          <p:cNvPr id="1026" name="Picture 2" descr="11 DE MAYO CELEBRAMOS EL DÌA DEL HIMNO NACIONAL ARGENTINO - ChavesDigit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982" y="1961804"/>
            <a:ext cx="9052560" cy="455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Himno Nacional Argentino - Argentine National Anthem (Instrumental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04637" y="11000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601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0">
        <p15:prstTrans prst="airplane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46462" y="231925"/>
            <a:ext cx="9784080" cy="1508760"/>
          </a:xfrm>
        </p:spPr>
        <p:txBody>
          <a:bodyPr>
            <a:normAutofit/>
          </a:bodyPr>
          <a:lstStyle/>
          <a:p>
            <a:r>
              <a:rPr lang="es-AR" sz="5000" dirty="0">
                <a:latin typeface="Algerian" panose="04020705040A02060702" pitchFamily="82" charset="0"/>
              </a:rPr>
              <a:t>¿</a:t>
            </a:r>
            <a:r>
              <a:rPr lang="es-AR" sz="5000" dirty="0" smtClean="0">
                <a:latin typeface="Algerian" panose="04020705040A02060702" pitchFamily="82" charset="0"/>
              </a:rPr>
              <a:t>QUIEN </a:t>
            </a:r>
            <a:r>
              <a:rPr lang="es-AR" sz="5000" dirty="0" err="1" smtClean="0">
                <a:latin typeface="Algerian" panose="04020705040A02060702" pitchFamily="82" charset="0"/>
              </a:rPr>
              <a:t>ESCRIBIó</a:t>
            </a:r>
            <a:r>
              <a:rPr lang="es-AR" sz="5000" dirty="0" smtClean="0">
                <a:latin typeface="Algerian" panose="04020705040A02060702" pitchFamily="82" charset="0"/>
              </a:rPr>
              <a:t> LA LETRA DEL HIMNO NACIONAL ARGENTINO?</a:t>
            </a:r>
            <a:endParaRPr lang="es-AR" sz="5000" dirty="0">
              <a:latin typeface="Algerian" panose="04020705040A02060702" pitchFamily="8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891" y="2644547"/>
            <a:ext cx="1772546" cy="24005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Llamada de nube 8"/>
          <p:cNvSpPr/>
          <p:nvPr/>
        </p:nvSpPr>
        <p:spPr>
          <a:xfrm>
            <a:off x="6406291" y="2177142"/>
            <a:ext cx="4275908" cy="3335382"/>
          </a:xfrm>
          <a:prstGeom prst="cloudCallout">
            <a:avLst>
              <a:gd name="adj1" fmla="val -63399"/>
              <a:gd name="adj2" fmla="val 6250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3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VICENTE LOPEZ Y PLANES</a:t>
            </a:r>
            <a:endParaRPr lang="es-AR" sz="3600" dirty="0">
              <a:solidFill>
                <a:schemeClr val="bg2">
                  <a:lumMod val="20000"/>
                  <a:lumOff val="8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Flecha derecha 9"/>
          <p:cNvSpPr/>
          <p:nvPr/>
        </p:nvSpPr>
        <p:spPr>
          <a:xfrm>
            <a:off x="4586287" y="3635827"/>
            <a:ext cx="1071154" cy="41801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37266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0">
        <p15:prstTrans prst="curtains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5400" dirty="0" smtClean="0">
                <a:latin typeface="Algerian" panose="04020705040A02060702" pitchFamily="82" charset="0"/>
              </a:rPr>
              <a:t> ¿QUIÉN compuso LA MÚSICA?</a:t>
            </a:r>
            <a:endParaRPr lang="es-AR" sz="5400" dirty="0">
              <a:latin typeface="Algerian" panose="04020705040A02060702" pitchFamily="8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9070" y="2058624"/>
            <a:ext cx="3238500" cy="3019425"/>
          </a:xfrm>
          <a:prstGeom prst="rect">
            <a:avLst/>
          </a:prstGeom>
          <a:effectLst>
            <a:glow>
              <a:schemeClr val="accent1">
                <a:alpha val="34000"/>
              </a:schemeClr>
            </a:glow>
            <a:outerShdw blurRad="76200" dist="63500" dir="6000000" sx="93000" sy="93000" algn="ctr" rotWithShape="0">
              <a:srgbClr val="000000"/>
            </a:outerShdw>
            <a:softEdge rad="127000"/>
          </a:effectLst>
          <a:scene3d>
            <a:camera prst="orthographicFront"/>
            <a:lightRig rig="threePt" dir="t"/>
          </a:scene3d>
          <a:sp3d>
            <a:bevelT w="139700"/>
          </a:sp3d>
        </p:spPr>
      </p:pic>
      <p:sp>
        <p:nvSpPr>
          <p:cNvPr id="4" name="CuadroTexto 3"/>
          <p:cNvSpPr txBox="1"/>
          <p:nvPr/>
        </p:nvSpPr>
        <p:spPr>
          <a:xfrm>
            <a:off x="2934393" y="5541818"/>
            <a:ext cx="5347854" cy="8309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0000">
                <a:schemeClr val="tx1">
                  <a:lumMod val="95000"/>
                </a:schemeClr>
              </a:gs>
              <a:gs pos="58000">
                <a:schemeClr val="bg2">
                  <a:lumMod val="20000"/>
                  <a:lumOff val="80000"/>
                </a:schemeClr>
              </a:gs>
              <a:gs pos="88000">
                <a:schemeClr val="bg2">
                  <a:lumMod val="40000"/>
                  <a:lumOff val="6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s-AR" sz="4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Forte" panose="03060902040502070203" pitchFamily="66" charset="0"/>
              </a:rPr>
              <a:t>   BLAS PARERA</a:t>
            </a:r>
          </a:p>
        </p:txBody>
      </p:sp>
    </p:spTree>
    <p:extLst>
      <p:ext uri="{BB962C8B-B14F-4D97-AF65-F5344CB8AC3E}">
        <p14:creationId xmlns:p14="http://schemas.microsoft.com/office/powerpoint/2010/main" val="2242493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10000">
        <p15:prstTrans prst="crush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2535" y="275550"/>
            <a:ext cx="9784080" cy="1508760"/>
          </a:xfrm>
        </p:spPr>
        <p:txBody>
          <a:bodyPr>
            <a:normAutofit/>
          </a:bodyPr>
          <a:lstStyle/>
          <a:p>
            <a:r>
              <a:rPr lang="es-AR" sz="5400" dirty="0" smtClean="0">
                <a:latin typeface="Algerian" panose="04020705040A02060702" pitchFamily="82" charset="0"/>
              </a:rPr>
              <a:t>   ¿CUANDÓ SE CANTÓ POR</a:t>
            </a:r>
            <a:br>
              <a:rPr lang="es-AR" sz="5400" dirty="0" smtClean="0">
                <a:latin typeface="Algerian" panose="04020705040A02060702" pitchFamily="82" charset="0"/>
              </a:rPr>
            </a:br>
            <a:r>
              <a:rPr lang="es-AR" sz="5400" dirty="0">
                <a:latin typeface="Algerian" panose="04020705040A02060702" pitchFamily="82" charset="0"/>
              </a:rPr>
              <a:t> </a:t>
            </a:r>
            <a:r>
              <a:rPr lang="es-AR" sz="5400" dirty="0" smtClean="0">
                <a:latin typeface="Algerian" panose="04020705040A02060702" pitchFamily="82" charset="0"/>
              </a:rPr>
              <a:t>          PRIMERA VEZ?</a:t>
            </a:r>
            <a:endParaRPr lang="es-AR" sz="5400" dirty="0">
              <a:latin typeface="Algerian" panose="04020705040A02060702" pitchFamily="82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80445" y="2130950"/>
            <a:ext cx="111079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/>
              <a:t>          </a:t>
            </a:r>
            <a:r>
              <a:rPr lang="es-AR" sz="4800" b="1" dirty="0" smtClean="0"/>
              <a:t>SE CANTÓ POR PRIMERA VEZ EL </a:t>
            </a:r>
            <a:r>
              <a:rPr lang="es-AR" sz="4800" dirty="0" smtClean="0">
                <a:latin typeface="Algerian" panose="04020705040A02060702" pitchFamily="82" charset="0"/>
              </a:rPr>
              <a:t>14</a:t>
            </a:r>
          </a:p>
          <a:p>
            <a:r>
              <a:rPr lang="es-AR" sz="4800" b="1" dirty="0">
                <a:latin typeface="Algerian" panose="04020705040A02060702" pitchFamily="82" charset="0"/>
              </a:rPr>
              <a:t> </a:t>
            </a:r>
            <a:r>
              <a:rPr lang="es-AR" sz="4800" b="1" dirty="0" smtClean="0">
                <a:latin typeface="Algerian" panose="04020705040A02060702" pitchFamily="82" charset="0"/>
              </a:rPr>
              <a:t>               </a:t>
            </a:r>
            <a:r>
              <a:rPr lang="es-AR" sz="4800" b="1" dirty="0" smtClean="0"/>
              <a:t>DE MAYO DE </a:t>
            </a:r>
            <a:r>
              <a:rPr lang="es-AR" sz="4800" dirty="0" smtClean="0">
                <a:latin typeface="Algerian" panose="04020705040A02060702" pitchFamily="82" charset="0"/>
              </a:rPr>
              <a:t>1813</a:t>
            </a:r>
            <a:r>
              <a:rPr lang="es-AR" sz="4800" b="1" dirty="0" smtClean="0"/>
              <a:t>    </a:t>
            </a:r>
            <a:endParaRPr lang="es-AR" sz="24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239" y="3700610"/>
            <a:ext cx="7625301" cy="29784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1885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eelOff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4400" dirty="0" smtClean="0">
                <a:latin typeface="Algerian" panose="04020705040A02060702" pitchFamily="82" charset="0"/>
              </a:rPr>
              <a:t>¿SABIAS QUE LA VERSIÓN ORIGINAL </a:t>
            </a:r>
            <a:br>
              <a:rPr lang="es-AR" sz="4400" dirty="0" smtClean="0">
                <a:latin typeface="Algerian" panose="04020705040A02060702" pitchFamily="82" charset="0"/>
              </a:rPr>
            </a:br>
            <a:r>
              <a:rPr lang="es-AR" sz="4400" dirty="0">
                <a:latin typeface="Algerian" panose="04020705040A02060702" pitchFamily="82" charset="0"/>
              </a:rPr>
              <a:t> </a:t>
            </a:r>
            <a:r>
              <a:rPr lang="es-AR" sz="4400" dirty="0" smtClean="0">
                <a:latin typeface="Algerian" panose="04020705040A02060702" pitchFamily="82" charset="0"/>
              </a:rPr>
              <a:t>     DEL HIMNO DURA 20 MINUTOS?</a:t>
            </a:r>
            <a:endParaRPr lang="es-AR" sz="4400" dirty="0">
              <a:latin typeface="Algerian" panose="04020705040A02060702" pitchFamily="8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629" y="2292663"/>
            <a:ext cx="2981739" cy="22740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CuadroTexto 4"/>
          <p:cNvSpPr txBox="1"/>
          <p:nvPr/>
        </p:nvSpPr>
        <p:spPr>
          <a:xfrm>
            <a:off x="9040633" y="3872285"/>
            <a:ext cx="2528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>
                <a:solidFill>
                  <a:schemeClr val="tx1">
                    <a:lumMod val="95000"/>
                  </a:schemeClr>
                </a:solidFill>
              </a:rPr>
              <a:t>  </a:t>
            </a:r>
            <a:r>
              <a:rPr lang="es-AR" sz="2400" b="1" i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s-AR" sz="2400" b="1" i="1" dirty="0" smtClean="0">
                <a:solidFill>
                  <a:schemeClr val="tx1">
                    <a:lumMod val="95000"/>
                  </a:schemeClr>
                </a:solidFill>
              </a:rPr>
              <a:t>   POR  ESO . . .</a:t>
            </a:r>
            <a:endParaRPr lang="es-AR" sz="24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05191" y="5066461"/>
            <a:ext cx="111795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EL AÑO</a:t>
            </a:r>
            <a:r>
              <a:rPr lang="es-AR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1924  </a:t>
            </a:r>
            <a:r>
              <a:rPr lang="es-AR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 RECORTADO A </a:t>
            </a:r>
            <a:r>
              <a:rPr lang="es-AR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3:53 </a:t>
            </a:r>
            <a:r>
              <a:rPr lang="es-AR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MINUTOS,</a:t>
            </a:r>
          </a:p>
          <a:p>
            <a:r>
              <a:rPr lang="es-AR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Y </a:t>
            </a:r>
            <a:r>
              <a:rPr lang="es-AR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ASÍ </a:t>
            </a:r>
            <a:r>
              <a:rPr lang="es-AR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CANTAMOS</a:t>
            </a:r>
            <a:endParaRPr lang="es-AR" sz="3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AR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</a:t>
            </a:r>
            <a:endParaRPr lang="es-AR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3913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10000">
        <p15:prstTrans prst="wind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sz="5400" dirty="0" smtClean="0">
                <a:latin typeface="Algerian" panose="04020705040A02060702" pitchFamily="82" charset="0"/>
              </a:rPr>
              <a:t>    </a:t>
            </a:r>
            <a:r>
              <a:rPr lang="es-AR" sz="5400" dirty="0" err="1" smtClean="0">
                <a:latin typeface="Algerian" panose="04020705040A02060702" pitchFamily="82" charset="0"/>
              </a:rPr>
              <a:t>SíMBOLOS</a:t>
            </a:r>
            <a:r>
              <a:rPr lang="es-AR" sz="5400" dirty="0" smtClean="0">
                <a:latin typeface="Algerian" panose="04020705040A02060702" pitchFamily="82" charset="0"/>
              </a:rPr>
              <a:t> NACIONALES QUE </a:t>
            </a:r>
            <a:br>
              <a:rPr lang="es-AR" sz="5400" dirty="0" smtClean="0">
                <a:latin typeface="Algerian" panose="04020705040A02060702" pitchFamily="82" charset="0"/>
              </a:rPr>
            </a:br>
            <a:r>
              <a:rPr lang="es-AR" sz="5400" dirty="0" smtClean="0">
                <a:latin typeface="Algerian" panose="04020705040A02060702" pitchFamily="82" charset="0"/>
              </a:rPr>
              <a:t>  REPRESENTAN NUESTRO </a:t>
            </a:r>
            <a:r>
              <a:rPr lang="es-AR" sz="5400" dirty="0" err="1" smtClean="0">
                <a:latin typeface="Algerian" panose="04020705040A02060702" pitchFamily="82" charset="0"/>
              </a:rPr>
              <a:t>PAíS</a:t>
            </a:r>
            <a:endParaRPr lang="es-AR" sz="5400" dirty="0">
              <a:latin typeface="Algerian" panose="04020705040A02060702" pitchFamily="82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954157" y="2051711"/>
            <a:ext cx="1003284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i="1" dirty="0" smtClean="0"/>
              <a:t>         </a:t>
            </a:r>
          </a:p>
          <a:p>
            <a:pPr algn="ctr"/>
            <a:r>
              <a:rPr lang="es-AR" sz="4800" b="1" i="1" dirty="0" smtClean="0"/>
              <a:t>EL HIMNO, LA BANDERA Y EL ESCUDO, SON LOS TRES SÍMBOLOS  </a:t>
            </a:r>
          </a:p>
          <a:p>
            <a:pPr algn="ctr"/>
            <a:r>
              <a:rPr lang="es-AR" sz="4800" b="1" i="1" dirty="0"/>
              <a:t> </a:t>
            </a:r>
            <a:r>
              <a:rPr lang="es-AR" sz="4800" b="1" i="1" dirty="0" smtClean="0"/>
              <a:t>    NACIONALES QUE REPRESENTAN </a:t>
            </a:r>
          </a:p>
          <a:p>
            <a:pPr algn="ctr"/>
            <a:r>
              <a:rPr lang="es-AR" sz="4800" b="1" i="1" dirty="0"/>
              <a:t> </a:t>
            </a:r>
            <a:r>
              <a:rPr lang="es-AR" sz="4800" b="1" i="1" dirty="0" smtClean="0"/>
              <a:t>    A NUESTRO PAÍS.</a:t>
            </a:r>
          </a:p>
          <a:p>
            <a:r>
              <a:rPr lang="es-AR" sz="4800" b="1" i="1" dirty="0"/>
              <a:t> </a:t>
            </a:r>
            <a:r>
              <a:rPr lang="es-AR" sz="4800" b="1" i="1" dirty="0" smtClean="0"/>
              <a:t>        </a:t>
            </a:r>
            <a:endParaRPr lang="es-AR" sz="4800" b="1" i="1" dirty="0"/>
          </a:p>
        </p:txBody>
      </p:sp>
    </p:spTree>
    <p:extLst>
      <p:ext uri="{BB962C8B-B14F-4D97-AF65-F5344CB8AC3E}">
        <p14:creationId xmlns:p14="http://schemas.microsoft.com/office/powerpoint/2010/main" val="10827838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5000">
        <p15:prstTrans prst="pageCurlDouble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AR" sz="9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F</a:t>
            </a:r>
            <a:r>
              <a:rPr lang="es-AR" sz="9600" dirty="0" smtClean="0">
                <a:solidFill>
                  <a:schemeClr val="bg1">
                    <a:lumMod val="25000"/>
                    <a:lumOff val="75000"/>
                  </a:schemeClr>
                </a:solidFill>
                <a:latin typeface="Algerian" panose="04020705040A02060702" pitchFamily="82" charset="0"/>
              </a:rPr>
              <a:t>I</a:t>
            </a:r>
            <a:r>
              <a:rPr lang="es-AR" sz="9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N</a:t>
            </a:r>
            <a:endParaRPr lang="es-AR" sz="9600" dirty="0">
              <a:solidFill>
                <a:schemeClr val="bg2">
                  <a:lumMod val="60000"/>
                  <a:lumOff val="40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AR" sz="3600" dirty="0" smtClean="0"/>
              <a:t>ESPERO LE HAYA GUSTADO</a:t>
            </a:r>
          </a:p>
          <a:p>
            <a:r>
              <a:rPr lang="es-AR" sz="5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SEÑO MARIANA</a:t>
            </a:r>
          </a:p>
        </p:txBody>
      </p:sp>
    </p:spTree>
    <p:extLst>
      <p:ext uri="{BB962C8B-B14F-4D97-AF65-F5344CB8AC3E}">
        <p14:creationId xmlns:p14="http://schemas.microsoft.com/office/powerpoint/2010/main" val="39810301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10000">
        <p15:prstTrans prst="curtains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 bandas">
  <a:themeElements>
    <a:clrScheme name="Con bandas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Con banda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on bandas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</TotalTime>
  <Words>129</Words>
  <Application>Microsoft Office PowerPoint</Application>
  <PresentationFormat>Panorámica</PresentationFormat>
  <Paragraphs>24</Paragraphs>
  <Slides>8</Slides>
  <Notes>0</Notes>
  <HiddenSlides>1</HiddenSlides>
  <MMClips>1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Aharoni</vt:lpstr>
      <vt:lpstr>Algerian</vt:lpstr>
      <vt:lpstr>Bernard MT Condensed</vt:lpstr>
      <vt:lpstr>Bookman Old Style</vt:lpstr>
      <vt:lpstr>Corbel</vt:lpstr>
      <vt:lpstr>Forte</vt:lpstr>
      <vt:lpstr>Wingdings</vt:lpstr>
      <vt:lpstr>Con bandas</vt:lpstr>
      <vt:lpstr>Himno nacional ARGENTINO</vt:lpstr>
      <vt:lpstr>         LETRA</vt:lpstr>
      <vt:lpstr>¿QUIEN ESCRIBIó LA LETRA DEL HIMNO NACIONAL ARGENTINO?</vt:lpstr>
      <vt:lpstr> ¿QUIÉN compuso LA MÚSICA?</vt:lpstr>
      <vt:lpstr>   ¿CUANDÓ SE CANTÓ POR            PRIMERA VEZ?</vt:lpstr>
      <vt:lpstr>¿SABIAS QUE LA VERSIÓN ORIGINAL        DEL HIMNO DURA 20 MINUTOS?</vt:lpstr>
      <vt:lpstr>    SíMBOLOS NACIONALES QUE    REPRESENTAN NUESTRO PAíS</vt:lpstr>
      <vt:lpstr>FIN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Himno nacional argentino</dc:title>
  <dc:creator>Usuario</dc:creator>
  <cp:lastModifiedBy>Usuario</cp:lastModifiedBy>
  <cp:revision>27</cp:revision>
  <dcterms:created xsi:type="dcterms:W3CDTF">2023-05-17T03:56:03Z</dcterms:created>
  <dcterms:modified xsi:type="dcterms:W3CDTF">2023-05-21T00:44:43Z</dcterms:modified>
</cp:coreProperties>
</file>